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tags/tag4.xml" ContentType="application/vnd.openxmlformats-officedocument.presentationml.tags+xml"/>
  <Override PartName="/ppt/notesSlides/notesSlide9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2"/>
  </p:notesMasterIdLst>
  <p:handoutMasterIdLst>
    <p:handoutMasterId r:id="rId33"/>
  </p:handoutMasterIdLst>
  <p:sldIdLst>
    <p:sldId id="1009" r:id="rId2"/>
    <p:sldId id="1010" r:id="rId3"/>
    <p:sldId id="1011" r:id="rId4"/>
    <p:sldId id="1012" r:id="rId5"/>
    <p:sldId id="1013" r:id="rId6"/>
    <p:sldId id="1014" r:id="rId7"/>
    <p:sldId id="1015" r:id="rId8"/>
    <p:sldId id="1016" r:id="rId9"/>
    <p:sldId id="1022" r:id="rId10"/>
    <p:sldId id="988" r:id="rId11"/>
    <p:sldId id="989" r:id="rId12"/>
    <p:sldId id="990" r:id="rId13"/>
    <p:sldId id="991" r:id="rId14"/>
    <p:sldId id="992" r:id="rId15"/>
    <p:sldId id="993" r:id="rId16"/>
    <p:sldId id="994" r:id="rId17"/>
    <p:sldId id="1027" r:id="rId18"/>
    <p:sldId id="1028" r:id="rId19"/>
    <p:sldId id="1029" r:id="rId20"/>
    <p:sldId id="998" r:id="rId21"/>
    <p:sldId id="999" r:id="rId22"/>
    <p:sldId id="1000" r:id="rId23"/>
    <p:sldId id="1001" r:id="rId24"/>
    <p:sldId id="1002" r:id="rId25"/>
    <p:sldId id="1003" r:id="rId26"/>
    <p:sldId id="1004" r:id="rId27"/>
    <p:sldId id="1005" r:id="rId28"/>
    <p:sldId id="1006" r:id="rId29"/>
    <p:sldId id="1007" r:id="rId30"/>
    <p:sldId id="1008" r:id="rId31"/>
  </p:sldIdLst>
  <p:sldSz cx="9144000" cy="6858000" type="screen4x3"/>
  <p:notesSz cx="6877050" cy="916305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6">
          <p15:clr>
            <a:srgbClr val="A4A3A4"/>
          </p15:clr>
        </p15:guide>
        <p15:guide id="2" pos="216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00"/>
    <a:srgbClr val="D0EAEC"/>
    <a:srgbClr val="B4ABDA"/>
    <a:srgbClr val="D9FFD9"/>
    <a:srgbClr val="FFCC99"/>
    <a:srgbClr val="00B0F0"/>
    <a:srgbClr val="333399"/>
    <a:srgbClr val="CCFFCC"/>
    <a:srgbClr val="FFFFCC"/>
    <a:srgbClr val="BBE0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3" d="100"/>
          <a:sy n="63" d="100"/>
        </p:scale>
        <p:origin x="1308" y="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6092"/>
    </p:cViewPr>
  </p:sorterViewPr>
  <p:notesViewPr>
    <p:cSldViewPr>
      <p:cViewPr>
        <p:scale>
          <a:sx n="150" d="100"/>
          <a:sy n="150" d="100"/>
        </p:scale>
        <p:origin x="312" y="2910"/>
      </p:cViewPr>
      <p:guideLst>
        <p:guide orient="horz" pos="2886"/>
        <p:guide pos="216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zh-TW"/>
          </a:p>
        </p:txBody>
      </p:sp>
      <p:sp>
        <p:nvSpPr>
          <p:cNvPr id="2928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zh-TW"/>
          </a:p>
        </p:txBody>
      </p:sp>
      <p:sp>
        <p:nvSpPr>
          <p:cNvPr id="2928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zh-TW"/>
          </a:p>
        </p:txBody>
      </p:sp>
      <p:sp>
        <p:nvSpPr>
          <p:cNvPr id="2928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F4B1623-6347-44F7-BD2B-690FD1150BA3}" type="slidenum">
              <a:rPr lang="zh-TW" altLang="en-US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0886214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9738" cy="45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50" tIns="45825" rIns="91650" bIns="45825" numCol="1" anchor="t" anchorCtr="0" compatLnSpc="1">
            <a:prstTxWarp prst="textNoShape">
              <a:avLst/>
            </a:prstTxWarp>
          </a:bodyPr>
          <a:lstStyle>
            <a:lvl1pPr defTabSz="915988">
              <a:defRPr sz="1200"/>
            </a:lvl1pPr>
          </a:lstStyle>
          <a:p>
            <a:endParaRPr lang="en-US" altLang="zh-TW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97313" y="0"/>
            <a:ext cx="2979737" cy="45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50" tIns="45825" rIns="91650" bIns="45825" numCol="1" anchor="t" anchorCtr="0" compatLnSpc="1">
            <a:prstTxWarp prst="textNoShape">
              <a:avLst/>
            </a:prstTxWarp>
          </a:bodyPr>
          <a:lstStyle>
            <a:lvl1pPr algn="r" defTabSz="915988">
              <a:defRPr sz="1200"/>
            </a:lvl1pPr>
          </a:lstStyle>
          <a:p>
            <a:endParaRPr lang="en-US" altLang="zh-TW"/>
          </a:p>
        </p:txBody>
      </p:sp>
      <p:sp>
        <p:nvSpPr>
          <p:cNvPr id="645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9350" y="687388"/>
            <a:ext cx="4579938" cy="34353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7575" y="4352925"/>
            <a:ext cx="5041900" cy="4122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50" tIns="45825" rIns="91650" bIns="4582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noProof="0"/>
              <a:t>Click to edit Master text styles</a:t>
            </a:r>
          </a:p>
          <a:p>
            <a:pPr lvl="1"/>
            <a:r>
              <a:rPr lang="en-US" altLang="zh-TW" noProof="0"/>
              <a:t>Second level</a:t>
            </a:r>
          </a:p>
          <a:p>
            <a:pPr lvl="2"/>
            <a:r>
              <a:rPr lang="en-US" altLang="zh-TW" noProof="0"/>
              <a:t>Third level</a:t>
            </a:r>
          </a:p>
          <a:p>
            <a:pPr lvl="3"/>
            <a:r>
              <a:rPr lang="en-US" altLang="zh-TW" noProof="0"/>
              <a:t>Fourth level</a:t>
            </a:r>
          </a:p>
          <a:p>
            <a:pPr lvl="4"/>
            <a:r>
              <a:rPr lang="en-US" altLang="zh-TW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04263"/>
            <a:ext cx="2979738" cy="458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50" tIns="45825" rIns="91650" bIns="45825" numCol="1" anchor="b" anchorCtr="0" compatLnSpc="1">
            <a:prstTxWarp prst="textNoShape">
              <a:avLst/>
            </a:prstTxWarp>
          </a:bodyPr>
          <a:lstStyle>
            <a:lvl1pPr defTabSz="915988">
              <a:defRPr sz="1200"/>
            </a:lvl1pPr>
          </a:lstStyle>
          <a:p>
            <a:endParaRPr lang="en-US" altLang="zh-TW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97313" y="8704263"/>
            <a:ext cx="2979737" cy="458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50" tIns="45825" rIns="91650" bIns="45825" numCol="1" anchor="b" anchorCtr="0" compatLnSpc="1">
            <a:prstTxWarp prst="textNoShape">
              <a:avLst/>
            </a:prstTxWarp>
          </a:bodyPr>
          <a:lstStyle>
            <a:lvl1pPr algn="r" defTabSz="915988">
              <a:defRPr sz="1200"/>
            </a:lvl1pPr>
          </a:lstStyle>
          <a:p>
            <a:fld id="{A9B47762-5C62-47AD-9614-A3EA662BE8A7}" type="slidenum">
              <a:rPr lang="zh-TW" altLang="en-US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3358720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057396-5F2C-4883-BE00-510F19C11EE2}" type="slidenum">
              <a:rPr lang="zh-TW" altLang="en-US"/>
              <a:pPr/>
              <a:t>1</a:t>
            </a:fld>
            <a:endParaRPr lang="en-US" altLang="zh-TW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 smtClean="0"/>
          </a:p>
        </p:txBody>
      </p:sp>
    </p:spTree>
    <p:extLst>
      <p:ext uri="{BB962C8B-B14F-4D97-AF65-F5344CB8AC3E}">
        <p14:creationId xmlns:p14="http://schemas.microsoft.com/office/powerpoint/2010/main" val="2830395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FCFDE04-56CD-46B8-B24F-D0A18B08EC22}" type="slidenum">
              <a:rPr lang="zh-TW" altLang="en-US">
                <a:solidFill>
                  <a:srgbClr val="000000"/>
                </a:solidFill>
              </a:rPr>
              <a:pPr/>
              <a:t>30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911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6527082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057396-5F2C-4883-BE00-510F19C11EE2}" type="slidenum">
              <a:rPr lang="zh-TW" altLang="en-US"/>
              <a:pPr/>
              <a:t>2</a:t>
            </a:fld>
            <a:endParaRPr lang="en-US" altLang="zh-TW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 smtClean="0"/>
          </a:p>
        </p:txBody>
      </p:sp>
    </p:spTree>
    <p:extLst>
      <p:ext uri="{BB962C8B-B14F-4D97-AF65-F5344CB8AC3E}">
        <p14:creationId xmlns:p14="http://schemas.microsoft.com/office/powerpoint/2010/main" val="2185183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057396-5F2C-4883-BE00-510F19C11EE2}" type="slidenum">
              <a:rPr lang="zh-TW" altLang="en-US"/>
              <a:pPr/>
              <a:t>3</a:t>
            </a:fld>
            <a:endParaRPr lang="en-US" altLang="zh-TW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 smtClean="0"/>
          </a:p>
        </p:txBody>
      </p:sp>
    </p:spTree>
    <p:extLst>
      <p:ext uri="{BB962C8B-B14F-4D97-AF65-F5344CB8AC3E}">
        <p14:creationId xmlns:p14="http://schemas.microsoft.com/office/powerpoint/2010/main" val="39537330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057396-5F2C-4883-BE00-510F19C11EE2}" type="slidenum">
              <a:rPr lang="zh-TW" altLang="en-US"/>
              <a:pPr/>
              <a:t>4</a:t>
            </a:fld>
            <a:endParaRPr lang="en-US" altLang="zh-TW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 smtClean="0"/>
          </a:p>
        </p:txBody>
      </p:sp>
    </p:spTree>
    <p:extLst>
      <p:ext uri="{BB962C8B-B14F-4D97-AF65-F5344CB8AC3E}">
        <p14:creationId xmlns:p14="http://schemas.microsoft.com/office/powerpoint/2010/main" val="14512921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057396-5F2C-4883-BE00-510F19C11EE2}" type="slidenum">
              <a:rPr lang="zh-TW" altLang="en-US"/>
              <a:pPr/>
              <a:t>5</a:t>
            </a:fld>
            <a:endParaRPr lang="en-US" altLang="zh-TW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 smtClean="0"/>
          </a:p>
        </p:txBody>
      </p:sp>
    </p:spTree>
    <p:extLst>
      <p:ext uri="{BB962C8B-B14F-4D97-AF65-F5344CB8AC3E}">
        <p14:creationId xmlns:p14="http://schemas.microsoft.com/office/powerpoint/2010/main" val="21255329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057396-5F2C-4883-BE00-510F19C11EE2}" type="slidenum">
              <a:rPr lang="zh-TW" altLang="en-US"/>
              <a:pPr/>
              <a:t>6</a:t>
            </a:fld>
            <a:endParaRPr lang="en-US" altLang="zh-TW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 smtClean="0"/>
          </a:p>
        </p:txBody>
      </p:sp>
    </p:spTree>
    <p:extLst>
      <p:ext uri="{BB962C8B-B14F-4D97-AF65-F5344CB8AC3E}">
        <p14:creationId xmlns:p14="http://schemas.microsoft.com/office/powerpoint/2010/main" val="7872523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057396-5F2C-4883-BE00-510F19C11EE2}" type="slidenum">
              <a:rPr lang="zh-TW" altLang="en-US"/>
              <a:pPr/>
              <a:t>7</a:t>
            </a:fld>
            <a:endParaRPr lang="en-US" altLang="zh-TW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 smtClean="0"/>
          </a:p>
        </p:txBody>
      </p:sp>
    </p:spTree>
    <p:extLst>
      <p:ext uri="{BB962C8B-B14F-4D97-AF65-F5344CB8AC3E}">
        <p14:creationId xmlns:p14="http://schemas.microsoft.com/office/powerpoint/2010/main" val="27687133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057396-5F2C-4883-BE00-510F19C11EE2}" type="slidenum">
              <a:rPr lang="zh-TW" altLang="en-US"/>
              <a:pPr/>
              <a:t>8</a:t>
            </a:fld>
            <a:endParaRPr lang="en-US" altLang="zh-TW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4644103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057396-5F2C-4883-BE00-510F19C11EE2}" type="slidenum">
              <a:rPr lang="zh-TW" altLang="en-US"/>
              <a:pPr/>
              <a:t>9</a:t>
            </a:fld>
            <a:endParaRPr lang="en-US" altLang="zh-TW"/>
          </a:p>
        </p:txBody>
      </p:sp>
      <p:sp>
        <p:nvSpPr>
          <p:cNvPr id="83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TW" altLang="en-US" smtClean="0"/>
          </a:p>
        </p:txBody>
      </p:sp>
    </p:spTree>
    <p:extLst>
      <p:ext uri="{BB962C8B-B14F-4D97-AF65-F5344CB8AC3E}">
        <p14:creationId xmlns:p14="http://schemas.microsoft.com/office/powerpoint/2010/main" val="20353990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71892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86678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0"/>
            <a:ext cx="2209800" cy="6400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" y="0"/>
            <a:ext cx="6477000" cy="6400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90282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078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76956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066800"/>
            <a:ext cx="4152900" cy="533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300" y="1066800"/>
            <a:ext cx="4152900" cy="533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50043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689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5112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4122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90971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159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0"/>
            <a:ext cx="88392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/>
              <a:t>Click to 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6179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Arial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Arial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Arial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Arial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accent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80000"/>
        <a:buFont typeface="Monotype Sorts" pitchFamily="2" charset="2"/>
        <a:buChar char="q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80000"/>
        <a:buFont typeface="Monotype Sorts" pitchFamily="2" charset="2"/>
        <a:buChar char="u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70000"/>
        <a:buFont typeface="Monotype Sorts" pitchFamily="2" charset="2"/>
        <a:buChar char="l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5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6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7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4a"/><Relationship Id="rId2" Type="http://schemas.microsoft.com/office/2007/relationships/media" Target="../media/media14.m4a"/><Relationship Id="rId1" Type="http://schemas.openxmlformats.org/officeDocument/2006/relationships/tags" Target="../tags/tag8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m4a"/><Relationship Id="rId2" Type="http://schemas.microsoft.com/office/2007/relationships/media" Target="../media/media17.m4a"/><Relationship Id="rId1" Type="http://schemas.openxmlformats.org/officeDocument/2006/relationships/tags" Target="../tags/tag9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media19.m4a"/><Relationship Id="rId2" Type="http://schemas.microsoft.com/office/2007/relationships/media" Target="../media/media19.m4a"/><Relationship Id="rId1" Type="http://schemas.openxmlformats.org/officeDocument/2006/relationships/tags" Target="../tags/tag10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3.m4a"/><Relationship Id="rId2" Type="http://schemas.microsoft.com/office/2007/relationships/media" Target="../media/media23.m4a"/><Relationship Id="rId1" Type="http://schemas.openxmlformats.org/officeDocument/2006/relationships/tags" Target="../tags/tag1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audio" Target="../media/media28.m4a"/><Relationship Id="rId2" Type="http://schemas.microsoft.com/office/2007/relationships/media" Target="../media/media28.m4a"/><Relationship Id="rId1" Type="http://schemas.openxmlformats.org/officeDocument/2006/relationships/tags" Target="../tags/tag1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audio" Target="../media/media29.m4a"/><Relationship Id="rId2" Type="http://schemas.microsoft.com/office/2007/relationships/media" Target="../media/media29.m4a"/><Relationship Id="rId1" Type="http://schemas.openxmlformats.org/officeDocument/2006/relationships/tags" Target="../tags/tag13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3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4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76200"/>
            <a:ext cx="8839200" cy="762000"/>
          </a:xfrm>
        </p:spPr>
        <p:txBody>
          <a:bodyPr/>
          <a:lstStyle/>
          <a:p>
            <a:r>
              <a:rPr lang="en-US" altLang="zh-TW" dirty="0" smtClean="0">
                <a:solidFill>
                  <a:srgbClr val="333399"/>
                </a:solidFill>
                <a:ea typeface="新細明體" pitchFamily="18" charset="-120"/>
              </a:rPr>
              <a:t>Awk is Good at Data Validation </a:t>
            </a:r>
            <a:r>
              <a:rPr lang="en-US" altLang="zh-TW" dirty="0">
                <a:ea typeface="新細明體" pitchFamily="18" charset="-120"/>
              </a:rPr>
              <a:t>(</a:t>
            </a:r>
            <a:r>
              <a:rPr lang="zh-TW" altLang="en-US" dirty="0">
                <a:ea typeface="新細明體" pitchFamily="18" charset="-120"/>
              </a:rPr>
              <a:t>證實</a:t>
            </a:r>
            <a:r>
              <a:rPr lang="en-US" altLang="zh-TW" dirty="0">
                <a:ea typeface="新細明體" pitchFamily="18" charset="-120"/>
              </a:rPr>
              <a:t>) </a:t>
            </a:r>
            <a:endParaRPr lang="en-US" altLang="zh-TW" dirty="0" smtClean="0">
              <a:solidFill>
                <a:srgbClr val="333399"/>
              </a:solidFill>
              <a:ea typeface="新細明體" pitchFamily="18" charset="-120"/>
            </a:endParaRP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066800"/>
            <a:ext cx="8610600" cy="5334000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 smtClean="0">
                <a:ea typeface="新細明體" pitchFamily="18" charset="-120"/>
              </a:rPr>
              <a:t>Suppose I had a file of all of the salaries (</a:t>
            </a:r>
            <a:r>
              <a:rPr lang="zh-TW" altLang="en-US" dirty="0">
                <a:ea typeface="新細明體" pitchFamily="18" charset="-120"/>
              </a:rPr>
              <a:t>薪水</a:t>
            </a:r>
            <a:r>
              <a:rPr lang="en-US" altLang="zh-TW" dirty="0" smtClean="0">
                <a:ea typeface="新細明體" pitchFamily="18" charset="-120"/>
              </a:rPr>
              <a:t>) of the employees (</a:t>
            </a:r>
            <a:r>
              <a:rPr lang="zh-TW" altLang="en-US" dirty="0">
                <a:ea typeface="新細明體" pitchFamily="18" charset="-120"/>
              </a:rPr>
              <a:t>雇员</a:t>
            </a:r>
            <a:r>
              <a:rPr lang="en-US" altLang="zh-TW" dirty="0" smtClean="0">
                <a:ea typeface="新細明體" pitchFamily="18" charset="-120"/>
              </a:rPr>
              <a:t>) in a company and that I want to see if any of the entrees are broken: </a:t>
            </a:r>
          </a:p>
          <a:p>
            <a:pPr marL="457200" lvl="1" indent="0">
              <a:buNone/>
            </a:pPr>
            <a:endParaRPr lang="en-US" altLang="zh-TW" dirty="0">
              <a:latin typeface="Lucida Console" panose="020B0609040504020204" pitchFamily="49" charset="0"/>
              <a:ea typeface="新細明體" pitchFamily="18" charset="-12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0" y="2590800"/>
            <a:ext cx="91440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Monotype Sorts" pitchFamily="2" charset="2"/>
              <a:buChar char="q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70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9pPr>
          </a:lstStyle>
          <a:p>
            <a:pPr marL="233363" lvl="1" indent="0"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 cat salaries.txt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Alan Turing     9.40 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Alfred </a:t>
            </a:r>
            <a:r>
              <a:rPr lang="en-US" altLang="zh-TW" kern="0" spc="-100" dirty="0" err="1" smtClean="0">
                <a:latin typeface="Lucida Console" panose="020B0609040504020204" pitchFamily="49" charset="0"/>
                <a:ea typeface="新細明體" pitchFamily="18" charset="-120"/>
              </a:rPr>
              <a:t>Aho</a:t>
            </a: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      3.50    40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30" dirty="0">
                <a:latin typeface="Lucida Console" panose="020B0609040504020204" pitchFamily="49" charset="0"/>
                <a:ea typeface="新細明體" pitchFamily="18" charset="-120"/>
              </a:rPr>
              <a:t>Peter</a:t>
            </a:r>
            <a:r>
              <a:rPr lang="en-US" altLang="zh-TW" sz="2000" spc="-13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30" dirty="0">
                <a:latin typeface="Lucida Console" panose="020B0609040504020204" pitchFamily="49" charset="0"/>
                <a:ea typeface="新細明體" pitchFamily="18" charset="-120"/>
              </a:rPr>
              <a:t>Weinberger</a:t>
            </a:r>
            <a:r>
              <a:rPr lang="en-US" altLang="zh-TW" sz="1600" spc="-13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7.50    400</a:t>
            </a:r>
            <a:endParaRPr lang="en-US" altLang="zh-TW" spc="-110" dirty="0"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Barbara </a:t>
            </a:r>
            <a:r>
              <a:rPr lang="en-US" altLang="zh-TW" kern="0" spc="-100" dirty="0" err="1" smtClean="0">
                <a:latin typeface="Lucida Console" panose="020B0609040504020204" pitchFamily="49" charset="0"/>
                <a:ea typeface="新細明體" pitchFamily="18" charset="-120"/>
              </a:rPr>
              <a:t>Liskov</a:t>
            </a: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  7.50    40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Brian Kernighan $9.00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Donald Knuth    8.50    35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Grace Hopper    40      9.10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Jon Von </a:t>
            </a:r>
            <a:r>
              <a:rPr lang="en-US" altLang="zh-TW" kern="0" spc="-100" dirty="0" err="1" smtClean="0">
                <a:latin typeface="Lucida Console" panose="020B0609040504020204" pitchFamily="49" charset="0"/>
                <a:ea typeface="新細明體" pitchFamily="18" charset="-120"/>
              </a:rPr>
              <a:t>Neuman</a:t>
            </a: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  9.80    35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L. Page  8.50   40   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Sergey </a:t>
            </a:r>
            <a:r>
              <a:rPr lang="en-US" altLang="zh-TW" kern="0" spc="-100" dirty="0" err="1" smtClean="0">
                <a:latin typeface="Lucida Console" panose="020B0609040504020204" pitchFamily="49" charset="0"/>
                <a:ea typeface="新細明體" pitchFamily="18" charset="-120"/>
              </a:rPr>
              <a:t>Brin</a:t>
            </a: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     7.50    55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Tim Berners Lee 8.50    15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solidFill>
                  <a:schemeClr val="bg1"/>
                </a:solidFill>
                <a:latin typeface="Lucida Console" panose="020B0609040504020204" pitchFamily="49" charset="0"/>
                <a:ea typeface="新細明體" pitchFamily="18" charset="-120"/>
              </a:rPr>
              <a:t>% </a:t>
            </a:r>
            <a:r>
              <a:rPr lang="en-US" altLang="zh-TW" kern="0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cat </a:t>
            </a:r>
            <a:r>
              <a:rPr lang="en-US" altLang="zh-TW" kern="0" spc="-100" dirty="0" err="1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validate.awk</a:t>
            </a:r>
            <a:endParaRPr lang="en-US" altLang="zh-TW" kern="0" spc="-100" dirty="0" smtClean="0">
              <a:solidFill>
                <a:srgbClr val="FF0000"/>
              </a:solidFill>
              <a:latin typeface="Lucida Console" panose="020B0609040504020204" pitchFamily="49" charset="0"/>
              <a:ea typeface="新細明體" pitchFamily="18" charset="-12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33728" y="6457950"/>
            <a:ext cx="357790" cy="394607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r>
              <a:rPr lang="en-US" altLang="zh-TW" spc="-1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77733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515"/>
    </mc:Choice>
    <mc:Fallback xmlns="">
      <p:transition spd="slow" advTm="63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25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25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25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5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25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25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250"/>
                            </p:stCondLst>
                            <p:childTnLst>
                              <p:par>
                                <p:cTn id="3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25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25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750"/>
                            </p:stCondLst>
                            <p:childTnLst>
                              <p:par>
                                <p:cTn id="4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25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25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250"/>
                            </p:stCondLst>
                            <p:childTnLst>
                              <p:par>
                                <p:cTn id="5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25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0"/>
                            </p:stCondLst>
                            <p:childTnLst>
                              <p:par>
                                <p:cTn id="5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25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750"/>
                            </p:stCondLst>
                            <p:childTnLst>
                              <p:par>
                                <p:cTn id="5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2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754" x="7219950" y="4686300"/>
          <p14:tracePt t="3775" x="7213600" y="4673600"/>
          <p14:tracePt t="3782" x="7213600" y="4667250"/>
          <p14:tracePt t="3792" x="7213600" y="4654550"/>
          <p14:tracePt t="3810" x="7207250" y="4641850"/>
          <p14:tracePt t="3825" x="7194550" y="4622800"/>
          <p14:tracePt t="3842" x="7188200" y="4603750"/>
          <p14:tracePt t="3859" x="7175500" y="4584700"/>
          <p14:tracePt t="3875" x="7156450" y="4572000"/>
          <p14:tracePt t="3892" x="7137400" y="4552950"/>
          <p14:tracePt t="3909" x="7105650" y="4514850"/>
          <p14:tracePt t="3925" x="7080250" y="4483100"/>
          <p14:tracePt t="3929" x="7061200" y="4464050"/>
          <p14:tracePt t="3943" x="7048500" y="4445000"/>
          <p14:tracePt t="3959" x="6997700" y="4387850"/>
          <p14:tracePt t="3975" x="6978650" y="4349750"/>
          <p14:tracePt t="3993" x="6940550" y="4311650"/>
          <p14:tracePt t="4008" x="6915150" y="4279900"/>
          <p14:tracePt t="4025" x="6883400" y="4248150"/>
          <p14:tracePt t="4042" x="6845300" y="4216400"/>
          <p14:tracePt t="4058" x="6819900" y="4191000"/>
          <p14:tracePt t="4075" x="6794500" y="4159250"/>
          <p14:tracePt t="4091" x="6743700" y="4114800"/>
          <p14:tracePt t="4108" x="6711950" y="4083050"/>
          <p14:tracePt t="4125" x="6654800" y="4044950"/>
          <p14:tracePt t="4141" x="6610350" y="4013200"/>
          <p14:tracePt t="4158" x="6572250" y="3987800"/>
          <p14:tracePt t="4175" x="6470650" y="3917950"/>
          <p14:tracePt t="4191" x="6394450" y="3848100"/>
          <p14:tracePt t="4209" x="6242050" y="3746500"/>
          <p14:tracePt t="4224" x="6127750" y="3657600"/>
          <p14:tracePt t="4241" x="6026150" y="3575050"/>
          <p14:tracePt t="4258" x="5899150" y="3467100"/>
          <p14:tracePt t="4274" x="5816600" y="3397250"/>
          <p14:tracePt t="4291" x="5727700" y="3314700"/>
          <p14:tracePt t="4308" x="5613400" y="3238500"/>
          <p14:tracePt t="4324" x="5537200" y="3181350"/>
          <p14:tracePt t="4341" x="5473700" y="3136900"/>
          <p14:tracePt t="4357" x="5359400" y="3060700"/>
          <p14:tracePt t="4373" x="5295900" y="2997200"/>
          <p14:tracePt t="4391" x="5181600" y="2901950"/>
          <p14:tracePt t="4407" x="5111750" y="2844800"/>
          <p14:tracePt t="4424" x="5016500" y="2762250"/>
          <p14:tracePt t="4427" x="4972050" y="2711450"/>
          <p14:tracePt t="4441" x="4889500" y="2635250"/>
          <p14:tracePt t="4457" x="4781550" y="2527300"/>
          <p14:tracePt t="4474" x="4679950" y="2419350"/>
          <p14:tracePt t="4490" x="4546600" y="2266950"/>
          <p14:tracePt t="4507" x="4425950" y="2152650"/>
          <p14:tracePt t="4524" x="4273550" y="2000250"/>
          <p14:tracePt t="4539" x="4165600" y="1905000"/>
          <p14:tracePt t="4558" x="4076700" y="1809750"/>
          <p14:tracePt t="4574" x="3949700" y="1676400"/>
          <p14:tracePt t="4590" x="3860800" y="1587500"/>
          <p14:tracePt t="4607" x="3759200" y="1498600"/>
          <p14:tracePt t="4623" x="3670300" y="1409700"/>
          <p14:tracePt t="4640" x="3613150" y="1352550"/>
          <p14:tracePt t="4657" x="3549650" y="1314450"/>
          <p14:tracePt t="4673" x="3524250" y="1282700"/>
          <p14:tracePt t="4689" x="3511550" y="1276350"/>
          <p14:tracePt t="4706" x="3498850" y="1270000"/>
          <p14:tracePt t="4722" x="3486150" y="1263650"/>
          <p14:tracePt t="4739" x="3473450" y="1257300"/>
          <p14:tracePt t="4756" x="3460750" y="1244600"/>
          <p14:tracePt t="4773" x="3448050" y="1244600"/>
          <p14:tracePt t="4790" x="3429000" y="1238250"/>
          <p14:tracePt t="4805" x="3416300" y="1231900"/>
          <p14:tracePt t="4822" x="3390900" y="1231900"/>
          <p14:tracePt t="4839" x="3371850" y="1219200"/>
          <p14:tracePt t="4856" x="3352800" y="1219200"/>
          <p14:tracePt t="4873" x="3346450" y="1212850"/>
          <p14:tracePt t="4889" x="3314700" y="1200150"/>
          <p14:tracePt t="4905" x="3289300" y="1193800"/>
          <p14:tracePt t="4923" x="3282950" y="1181100"/>
          <p14:tracePt t="4939" x="3257550" y="1168400"/>
          <p14:tracePt t="4956" x="3232150" y="1162050"/>
          <p14:tracePt t="4973" x="3200400" y="1143000"/>
          <p14:tracePt t="4989" x="3194050" y="1130300"/>
          <p14:tracePt t="5005" x="3187700" y="1117600"/>
          <p14:tracePt t="5021" x="3162300" y="1079500"/>
          <p14:tracePt t="5038" x="3155950" y="1073150"/>
          <p14:tracePt t="5055" x="3149600" y="1060450"/>
          <p14:tracePt t="5072" x="3149600" y="1054100"/>
          <p14:tracePt t="5088" x="3143250" y="1047750"/>
          <p14:tracePt t="5133" x="3149600" y="1041400"/>
          <p14:tracePt t="5161" x="3155950" y="1041400"/>
          <p14:tracePt t="5175" x="3162300" y="1041400"/>
          <p14:tracePt t="5182" x="3168650" y="1041400"/>
          <p14:tracePt t="5196" x="3181350" y="1041400"/>
          <p14:tracePt t="5205" x="3200400" y="1041400"/>
          <p14:tracePt t="5221" x="3232150" y="1041400"/>
          <p14:tracePt t="5238" x="3321050" y="1041400"/>
          <p14:tracePt t="5254" x="3384550" y="1041400"/>
          <p14:tracePt t="5271" x="3524250" y="1041400"/>
          <p14:tracePt t="5289" x="3702050" y="1041400"/>
          <p14:tracePt t="5304" x="3790950" y="1041400"/>
          <p14:tracePt t="5321" x="3956050" y="1041400"/>
          <p14:tracePt t="5337" x="4121150" y="1041400"/>
          <p14:tracePt t="5355" x="4210050" y="1041400"/>
          <p14:tracePt t="5371" x="4368800" y="1016000"/>
          <p14:tracePt t="5387" x="4514850" y="990600"/>
          <p14:tracePt t="5404" x="4565650" y="984250"/>
          <p14:tracePt t="5422" x="4667250" y="971550"/>
          <p14:tracePt t="5437" x="4762500" y="952500"/>
          <p14:tracePt t="5453" x="4794250" y="952500"/>
          <p14:tracePt t="5470" x="4845050" y="946150"/>
          <p14:tracePt t="5487" x="4876800" y="946150"/>
          <p14:tracePt t="5504" x="4908550" y="946150"/>
          <p14:tracePt t="5520" x="4914900" y="946150"/>
          <p14:tracePt t="5536" x="4927600" y="946150"/>
          <p14:tracePt t="5554" x="4940300" y="946150"/>
          <p14:tracePt t="5569" x="4953000" y="952500"/>
          <p14:tracePt t="5586" x="4959350" y="952500"/>
          <p14:tracePt t="5603" x="4978400" y="958850"/>
          <p14:tracePt t="13347" x="4978400" y="971550"/>
          <p14:tracePt t="13354" x="4978400" y="984250"/>
          <p14:tracePt t="13368" x="4978400" y="1003300"/>
          <p14:tracePt t="13376" x="4965700" y="1022350"/>
          <p14:tracePt t="13393" x="4965700" y="1047750"/>
          <p14:tracePt t="13410" x="4959350" y="1085850"/>
          <p14:tracePt t="13426" x="4959350" y="1117600"/>
          <p14:tracePt t="13442" x="4953000" y="1136650"/>
          <p14:tracePt t="13459" x="4940300" y="1168400"/>
          <p14:tracePt t="13476" x="4933950" y="1193800"/>
          <p14:tracePt t="13492" x="4927600" y="1206500"/>
          <p14:tracePt t="13509" x="4921250" y="1225550"/>
          <p14:tracePt t="13526" x="4908550" y="1250950"/>
          <p14:tracePt t="13544" x="4902200" y="1295400"/>
          <p14:tracePt t="13559" x="4895850" y="1314450"/>
          <p14:tracePt t="13575" x="4889500" y="1339850"/>
          <p14:tracePt t="13592" x="4876800" y="1397000"/>
          <p14:tracePt t="13609" x="4876800" y="1409700"/>
          <p14:tracePt t="13626" x="4876800" y="1422400"/>
          <p14:tracePt t="13642" x="4870450" y="1447800"/>
          <p14:tracePt t="13658" x="4870450" y="1473200"/>
          <p14:tracePt t="13676" x="4870450" y="1498600"/>
          <p14:tracePt t="13692" x="4870450" y="1504950"/>
          <p14:tracePt t="13708" x="4870450" y="1530350"/>
          <p14:tracePt t="13725" x="4870450" y="1536700"/>
          <p14:tracePt t="13742" x="4870450" y="1543050"/>
          <p14:tracePt t="13758" x="4870450" y="1549400"/>
          <p14:tracePt t="13795" x="4876800" y="1555750"/>
          <p14:tracePt t="13808" x="4876800" y="1562100"/>
          <p14:tracePt t="13824" x="4883150" y="1562100"/>
          <p14:tracePt t="13841" x="4889500" y="1562100"/>
          <p14:tracePt t="13858" x="4908550" y="1562100"/>
          <p14:tracePt t="13874" x="4946650" y="1574800"/>
          <p14:tracePt t="13891" x="4965700" y="1574800"/>
          <p14:tracePt t="13908" x="5035550" y="1574800"/>
          <p14:tracePt t="13924" x="5149850" y="1574800"/>
          <p14:tracePt t="13941" x="5200650" y="1574800"/>
          <p14:tracePt t="13957" x="5314950" y="1574800"/>
          <p14:tracePt t="13974" x="5384800" y="1574800"/>
          <p14:tracePt t="13991" x="5499100" y="1574800"/>
          <p14:tracePt t="14007" x="5600700" y="1574800"/>
          <p14:tracePt t="14024" x="5651500" y="1574800"/>
          <p14:tracePt t="14040" x="5746750" y="1581150"/>
          <p14:tracePt t="14057" x="5803900" y="1581150"/>
          <p14:tracePt t="14074" x="5854700" y="1581150"/>
          <p14:tracePt t="14090" x="5880100" y="1581150"/>
          <p14:tracePt t="14107" x="5924550" y="1587500"/>
          <p14:tracePt t="14124" x="5962650" y="1593850"/>
          <p14:tracePt t="14140" x="5981700" y="1593850"/>
          <p14:tracePt t="14157" x="6019800" y="1606550"/>
          <p14:tracePt t="14173" x="6051550" y="1612900"/>
          <p14:tracePt t="14190" x="6064250" y="1619250"/>
          <p14:tracePt t="14207" x="6096000" y="1625600"/>
          <p14:tracePt t="14223" x="6127750" y="1638300"/>
          <p14:tracePt t="14240" x="6140450" y="1644650"/>
          <p14:tracePt t="14257" x="6165850" y="1651000"/>
          <p14:tracePt t="14273" x="6178550" y="1657350"/>
          <p14:tracePt t="14289" x="6216650" y="1663700"/>
          <p14:tracePt t="14306" x="6254750" y="1663700"/>
          <p14:tracePt t="14323" x="6286500" y="1663700"/>
          <p14:tracePt t="14340" x="6330950" y="1663700"/>
          <p14:tracePt t="14356" x="6375400" y="1663700"/>
          <p14:tracePt t="14373" x="6400800" y="1663700"/>
          <p14:tracePt t="14390" x="6445250" y="1670050"/>
          <p14:tracePt t="14406" x="6489700" y="1676400"/>
          <p14:tracePt t="14423" x="6521450" y="1676400"/>
          <p14:tracePt t="14440" x="6572250" y="1676400"/>
          <p14:tracePt t="14456" x="6616700" y="1676400"/>
          <p14:tracePt t="14473" x="6642100" y="1676400"/>
          <p14:tracePt t="14489" x="6686550" y="1676400"/>
          <p14:tracePt t="14505" x="6731000" y="1676400"/>
          <p14:tracePt t="14523" x="6769100" y="1676400"/>
          <p14:tracePt t="14539" x="6788150" y="1676400"/>
          <p14:tracePt t="14555" x="6813550" y="1676400"/>
          <p14:tracePt t="14572" x="6870700" y="1676400"/>
          <p14:tracePt t="14589" x="6883400" y="1676400"/>
          <p14:tracePt t="14607" x="6921500" y="1676400"/>
          <p14:tracePt t="14621" x="6946900" y="1676400"/>
          <p14:tracePt t="14638" x="6978650" y="1676400"/>
          <p14:tracePt t="14656" x="7004050" y="1670050"/>
          <p14:tracePt t="14671" x="7016750" y="1670050"/>
          <p14:tracePt t="14688" x="7042150" y="1670050"/>
          <p14:tracePt t="14705" x="7061200" y="1657350"/>
          <p14:tracePt t="14721" x="7067550" y="1657350"/>
          <p14:tracePt t="14738" x="7080250" y="1651000"/>
          <p14:tracePt t="14754" x="7092950" y="1644650"/>
          <p14:tracePt t="14771" x="7099300" y="1644650"/>
          <p14:tracePt t="14788" x="7105650" y="1644650"/>
          <p14:tracePt t="14894" x="7105650" y="1638300"/>
          <p14:tracePt t="14907" x="7099300" y="1638300"/>
          <p14:tracePt t="14914" x="7092950" y="1638300"/>
          <p14:tracePt t="14923" x="7080250" y="1638300"/>
          <p14:tracePt t="14937" x="7067550" y="1638300"/>
          <p14:tracePt t="14954" x="7042150" y="1638300"/>
          <p14:tracePt t="14971" x="6946900" y="1638300"/>
          <p14:tracePt t="14987" x="6794500" y="1651000"/>
          <p14:tracePt t="15004" x="6680200" y="1651000"/>
          <p14:tracePt t="15020" x="6451600" y="1682750"/>
          <p14:tracePt t="15037" x="6184900" y="1701800"/>
          <p14:tracePt t="15054" x="5905500" y="1727200"/>
          <p14:tracePt t="15070" x="5778500" y="1733550"/>
          <p14:tracePt t="15087" x="5537200" y="1758950"/>
          <p14:tracePt t="15104" x="5308600" y="1778000"/>
          <p14:tracePt t="15120" x="5207000" y="1784350"/>
          <p14:tracePt t="15136" x="5003800" y="1816100"/>
          <p14:tracePt t="15153" x="4845050" y="1847850"/>
          <p14:tracePt t="15169" x="4768850" y="1854200"/>
          <p14:tracePt t="15188" x="4610100" y="1873250"/>
          <p14:tracePt t="15203" x="4445000" y="1873250"/>
          <p14:tracePt t="15219" x="4356100" y="1873250"/>
          <p14:tracePt t="15237" x="4216400" y="1860550"/>
          <p14:tracePt t="15253" x="4165600" y="1860550"/>
          <p14:tracePt t="15270" x="4070350" y="1854200"/>
          <p14:tracePt t="15286" x="3981450" y="1854200"/>
          <p14:tracePt t="15303" x="3924300" y="1847850"/>
          <p14:tracePt t="15320" x="3848100" y="1847850"/>
          <p14:tracePt t="15335" x="3759200" y="1847850"/>
          <p14:tracePt t="15353" x="3714750" y="1835150"/>
          <p14:tracePt t="15369" x="3638550" y="1835150"/>
          <p14:tracePt t="15385" x="3568700" y="1841500"/>
          <p14:tracePt t="15402" x="3536950" y="1847850"/>
          <p14:tracePt t="15419" x="3498850" y="1854200"/>
          <p14:tracePt t="15436" x="3435350" y="1866900"/>
          <p14:tracePt t="15454" x="3397250" y="1873250"/>
          <p14:tracePt t="15469" x="3378200" y="1885950"/>
          <p14:tracePt t="15486" x="3314700" y="1905000"/>
          <p14:tracePt t="15503" x="3257550" y="1924050"/>
          <p14:tracePt t="15519" x="3232150" y="1949450"/>
          <p14:tracePt t="15535" x="3206750" y="1955800"/>
          <p14:tracePt t="15552" x="3149600" y="2000250"/>
          <p14:tracePt t="15570" x="3136900" y="2006600"/>
          <p14:tracePt t="15586" x="3130550" y="2012950"/>
          <p14:tracePt t="15589" x="3117850" y="2019300"/>
          <p14:tracePt t="15607" x="3111500" y="2019300"/>
          <p14:tracePt t="15618" x="3105150" y="2025650"/>
          <p14:tracePt t="15684" x="3098800" y="2032000"/>
          <p14:tracePt t="15733" x="3098800" y="2038350"/>
          <p14:tracePt t="15761" x="3105150" y="2044700"/>
          <p14:tracePt t="15782" x="3111500" y="2051050"/>
          <p14:tracePt t="15803" x="3117850" y="2051050"/>
          <p14:tracePt t="15824" x="3124200" y="2051050"/>
          <p14:tracePt t="15831" x="3124200" y="2057400"/>
          <p14:tracePt t="15845" x="3130550" y="2057400"/>
          <p14:tracePt t="15901" x="3136900" y="2057400"/>
          <p14:tracePt t="15958" x="3143250" y="2063750"/>
          <p14:tracePt t="16055" x="3149600" y="2063750"/>
          <p14:tracePt t="16097" x="3155950" y="2063750"/>
          <p14:tracePt t="16111" x="3162300" y="2063750"/>
          <p14:tracePt t="16167" x="3175000" y="2063750"/>
          <p14:tracePt t="16195" x="3181350" y="2063750"/>
          <p14:tracePt t="16202" x="3187700" y="2063750"/>
          <p14:tracePt t="16223" x="3200400" y="2063750"/>
          <p14:tracePt t="16237" x="3213100" y="2063750"/>
          <p14:tracePt t="16250" x="3232150" y="2063750"/>
          <p14:tracePt t="16266" x="3282950" y="2063750"/>
          <p14:tracePt t="16283" x="3308350" y="2063750"/>
          <p14:tracePt t="16300" x="3390900" y="2051050"/>
          <p14:tracePt t="16316" x="3498850" y="2032000"/>
          <p14:tracePt t="16333" x="3549650" y="2019300"/>
          <p14:tracePt t="16349" x="3683000" y="1981200"/>
          <p14:tracePt t="16365" x="3829050" y="1962150"/>
          <p14:tracePt t="16382" x="3905250" y="1955800"/>
          <p14:tracePt t="16399" x="4064000" y="1924050"/>
          <p14:tracePt t="16416" x="4165600" y="1917700"/>
          <p14:tracePt t="16433" x="4235450" y="1917700"/>
          <p14:tracePt t="16449" x="4267200" y="1911350"/>
          <p14:tracePt t="16465" x="4298950" y="1911350"/>
          <p14:tracePt t="16483" x="4337050" y="1911350"/>
          <p14:tracePt t="16499" x="4349750" y="1917700"/>
          <p14:tracePt t="16515" x="4362450" y="1917700"/>
          <p14:tracePt t="16532" x="4394200" y="1930400"/>
          <p14:tracePt t="16548" x="4400550" y="1936750"/>
          <p14:tracePt t="16565" x="4406900" y="1936750"/>
          <p14:tracePt t="16581" x="4419600" y="1936750"/>
          <p14:tracePt t="16643" x="4425950" y="1936750"/>
          <p14:tracePt t="16812" x="4425950" y="1943100"/>
          <p14:tracePt t="16861" x="4432300" y="1943100"/>
          <p14:tracePt t="17624" x="4425950" y="1949450"/>
          <p14:tracePt t="17638" x="4413250" y="1968500"/>
          <p14:tracePt t="17647" x="4400550" y="1987550"/>
          <p14:tracePt t="17661" x="4387850" y="2000250"/>
          <p14:tracePt t="17678" x="4362450" y="2038350"/>
          <p14:tracePt t="17694" x="4356100" y="2057400"/>
          <p14:tracePt t="17711" x="4349750" y="2070100"/>
          <p14:tracePt t="17729" x="4330700" y="2095500"/>
          <p14:tracePt t="17744" x="4330700" y="2108200"/>
          <p14:tracePt t="17761" x="4330700" y="2120900"/>
          <p14:tracePt t="17778" x="4324350" y="2139950"/>
          <p14:tracePt t="17794" x="4324350" y="2146300"/>
          <p14:tracePt t="17811" x="4324350" y="2159000"/>
          <p14:tracePt t="17828" x="4318000" y="2171700"/>
          <p14:tracePt t="17844" x="4318000" y="2178050"/>
          <p14:tracePt t="17861" x="4318000" y="2184400"/>
          <p14:tracePt t="17876" x="4318000" y="2190750"/>
          <p14:tracePt t="17939" x="4318000" y="2197100"/>
          <p14:tracePt t="17973" x="4324350" y="2197100"/>
          <p14:tracePt t="18058" x="4330700" y="2197100"/>
          <p14:tracePt t="18086" x="4337050" y="2197100"/>
          <p14:tracePt t="18099" x="4343400" y="2197100"/>
          <p14:tracePt t="18106" x="4349750" y="2197100"/>
          <p14:tracePt t="18120" x="4356100" y="2197100"/>
          <p14:tracePt t="18134" x="4362450" y="2197100"/>
          <p14:tracePt t="18156" x="4375150" y="2197100"/>
          <p14:tracePt t="18170" x="4387850" y="2197100"/>
          <p14:tracePt t="18184" x="4406900" y="2197100"/>
          <p14:tracePt t="18192" x="4419600" y="2190750"/>
          <p14:tracePt t="18209" x="4445000" y="2190750"/>
          <p14:tracePt t="18226" x="4470400" y="2190750"/>
          <p14:tracePt t="18242" x="4521200" y="2184400"/>
          <p14:tracePt t="18260" x="4540250" y="2184400"/>
          <p14:tracePt t="18276" x="4591050" y="2184400"/>
          <p14:tracePt t="18292" x="4610100" y="2171700"/>
          <p14:tracePt t="18309" x="4622800" y="2171700"/>
          <p14:tracePt t="18325" x="4654550" y="2171700"/>
          <p14:tracePt t="18342" x="4667250" y="2171700"/>
          <p14:tracePt t="18359" x="4679950" y="2171700"/>
          <p14:tracePt t="18375" x="4692650" y="2171700"/>
          <p14:tracePt t="18392" x="4705350" y="2171700"/>
          <p14:tracePt t="18409" x="4711700" y="2171700"/>
          <p14:tracePt t="18425" x="4718050" y="2171700"/>
          <p14:tracePt t="18442" x="4724400" y="2171700"/>
          <p14:tracePt t="18458" x="4730750" y="2171700"/>
          <p14:tracePt t="18475" x="4737100" y="2171700"/>
          <p14:tracePt t="18520" x="4743450" y="2171700"/>
          <p14:tracePt t="18540" x="4749800" y="2171700"/>
          <p14:tracePt t="18569" x="4756150" y="2171700"/>
          <p14:tracePt t="18618" x="4762500" y="2171700"/>
          <p14:tracePt t="18626" x="4768850" y="2171700"/>
          <p14:tracePt t="18688" x="4775200" y="2171700"/>
          <p14:tracePt t="18723" x="4781550" y="2171700"/>
          <p14:tracePt t="18758" x="4794250" y="2171700"/>
          <p14:tracePt t="18772" x="4800600" y="2171700"/>
          <p14:tracePt t="18800" x="4806950" y="2171700"/>
          <p14:tracePt t="18808" x="4819650" y="2171700"/>
          <p14:tracePt t="18821" x="4826000" y="2171700"/>
          <p14:tracePt t="18835" x="4832350" y="2171700"/>
          <p14:tracePt t="18849" x="4845050" y="2165350"/>
          <p14:tracePt t="18857" x="4870450" y="2165350"/>
          <p14:tracePt t="18874" x="4889500" y="2165350"/>
          <p14:tracePt t="18891" x="4927600" y="2165350"/>
          <p14:tracePt t="18906" x="4940300" y="2165350"/>
          <p14:tracePt t="18923" x="4959350" y="2165350"/>
          <p14:tracePt t="18940" x="4991100" y="2165350"/>
          <p14:tracePt t="18957" x="5016500" y="2165350"/>
          <p14:tracePt t="18974" x="5035550" y="2159000"/>
          <p14:tracePt t="18991" x="5060950" y="2159000"/>
          <p14:tracePt t="19007" x="5073650" y="2159000"/>
          <p14:tracePt t="19024" x="5080000" y="2159000"/>
          <p14:tracePt t="19040" x="5092700" y="2159000"/>
          <p14:tracePt t="19056" x="5099050" y="2159000"/>
          <p14:tracePt t="19074" x="5118100" y="2159000"/>
          <p14:tracePt t="19090" x="5124450" y="2152650"/>
          <p14:tracePt t="19123" x="5143500" y="2152650"/>
          <p14:tracePt t="19140" x="5149850" y="2146300"/>
          <p14:tracePt t="19157" x="5175250" y="2139950"/>
          <p14:tracePt t="19173" x="5194300" y="2133600"/>
          <p14:tracePt t="19189" x="5213350" y="2127250"/>
          <p14:tracePt t="19206" x="5276850" y="2101850"/>
          <p14:tracePt t="19223" x="5295900" y="2095500"/>
          <p14:tracePt t="19239" x="5365750" y="2070100"/>
          <p14:tracePt t="19256" x="5422900" y="2063750"/>
          <p14:tracePt t="19272" x="5454650" y="2057400"/>
          <p14:tracePt t="19290" x="5505450" y="2051050"/>
          <p14:tracePt t="19306" x="5524500" y="2051050"/>
          <p14:tracePt t="19322" x="5556250" y="2044700"/>
          <p14:tracePt t="19339" x="5575300" y="2044700"/>
          <p14:tracePt t="19355" x="5594350" y="2044700"/>
          <p14:tracePt t="19372" x="5638800" y="2044700"/>
          <p14:tracePt t="19389" x="5651500" y="2044700"/>
          <p14:tracePt t="19405" x="5683250" y="2044700"/>
          <p14:tracePt t="19423" x="5702300" y="2038350"/>
          <p14:tracePt t="19439" x="5715000" y="2038350"/>
          <p14:tracePt t="19455" x="5740400" y="2038350"/>
          <p14:tracePt t="19472" x="5753100" y="2038350"/>
          <p14:tracePt t="19488" x="5772150" y="2038350"/>
          <p14:tracePt t="19505" x="5797550" y="2038350"/>
          <p14:tracePt t="19522" x="5810250" y="2038350"/>
          <p14:tracePt t="19539" x="5842000" y="2038350"/>
          <p14:tracePt t="19556" x="5854700" y="2038350"/>
          <p14:tracePt t="19571" x="5867400" y="2038350"/>
          <p14:tracePt t="19588" x="5892800" y="2038350"/>
          <p14:tracePt t="19605" x="5905500" y="2038350"/>
          <p14:tracePt t="19621" x="5918200" y="2038350"/>
          <p14:tracePt t="19638" x="5924550" y="2038350"/>
          <p14:tracePt t="19654" x="5930900" y="2038350"/>
          <p14:tracePt t="19671" x="5937250" y="2038350"/>
          <p14:tracePt t="19731" x="5930900" y="2038350"/>
          <p14:tracePt t="19759" x="5918200" y="2038350"/>
          <p14:tracePt t="19780" x="5899150" y="2044700"/>
          <p14:tracePt t="19794" x="5867400" y="2051050"/>
          <p14:tracePt t="19801" x="5810250" y="2070100"/>
          <p14:tracePt t="19815" x="5759450" y="2076450"/>
          <p14:tracePt t="19824" x="5664200" y="2108200"/>
          <p14:tracePt t="19838" x="5575300" y="2139950"/>
          <p14:tracePt t="19854" x="5353050" y="2190750"/>
          <p14:tracePt t="19871" x="5149850" y="2254250"/>
          <p14:tracePt t="19887" x="5041900" y="2286000"/>
          <p14:tracePt t="19903" x="4870450" y="2336800"/>
          <p14:tracePt t="19920" x="4724400" y="2374900"/>
          <p14:tracePt t="19937" x="4603750" y="2419350"/>
          <p14:tracePt t="19954" x="4546600" y="2438400"/>
          <p14:tracePt t="19970" x="4470400" y="2482850"/>
          <p14:tracePt t="19986" x="4419600" y="2501900"/>
          <p14:tracePt t="20004" x="4387850" y="2527300"/>
          <p14:tracePt t="20019" x="4375150" y="2533650"/>
          <p14:tracePt t="20053" x="4362450" y="2540000"/>
          <p14:tracePt t="20179" x="4368800" y="2540000"/>
          <p14:tracePt t="20193" x="4375150" y="2540000"/>
          <p14:tracePt t="20207" x="4387850" y="2540000"/>
          <p14:tracePt t="20214" x="4394200" y="2540000"/>
          <p14:tracePt t="20228" x="4406900" y="2546350"/>
          <p14:tracePt t="20236" x="4425950" y="2546350"/>
          <p14:tracePt t="20252" x="4457700" y="2546350"/>
          <p14:tracePt t="20269" x="4514850" y="2559050"/>
          <p14:tracePt t="20285" x="4591050" y="2565400"/>
          <p14:tracePt t="20302" x="4629150" y="2565400"/>
          <p14:tracePt t="20319" x="4699000" y="2571750"/>
          <p14:tracePt t="20335" x="4756150" y="2571750"/>
          <p14:tracePt t="20352" x="4775200" y="2578100"/>
          <p14:tracePt t="20369" x="4806950" y="2578100"/>
          <p14:tracePt t="20385" x="4813300" y="2584450"/>
          <p14:tracePt t="20402" x="4832350" y="2584450"/>
          <p14:tracePt t="20418" x="4838700" y="2584450"/>
          <p14:tracePt t="20459" x="4845050" y="2584450"/>
          <p14:tracePt t="20705" x="4851400" y="2590800"/>
          <p14:tracePt t="20725" x="4857750" y="2597150"/>
          <p14:tracePt t="20739" x="4864100" y="2597150"/>
          <p14:tracePt t="20753" x="4870450" y="2597150"/>
          <p14:tracePt t="20769" x="4876800" y="2603500"/>
          <p14:tracePt t="20789" x="4883150" y="2603500"/>
          <p14:tracePt t="20794" x="4883150" y="2609850"/>
          <p14:tracePt t="20817" x="4889500" y="2616200"/>
          <p14:tracePt t="20844" x="4895850" y="2622550"/>
          <p14:tracePt t="20893" x="4902200" y="2622550"/>
          <p14:tracePt t="20907" x="4908550" y="2628900"/>
          <p14:tracePt t="20914" x="4914900" y="2628900"/>
          <p14:tracePt t="20936" x="4914900" y="2635250"/>
          <p14:tracePt t="20956" x="4921250" y="2635250"/>
          <p14:tracePt t="21026" x="4927600" y="2635250"/>
          <p14:tracePt t="21173" x="4921250" y="2635250"/>
          <p14:tracePt t="21194" x="4914900" y="2641600"/>
          <p14:tracePt t="21264" x="4908550" y="2641600"/>
          <p14:tracePt t="21306" x="4902200" y="2641600"/>
          <p14:tracePt t="21369" x="4895850" y="2647950"/>
          <p14:tracePt t="21475" x="4889500" y="2647950"/>
          <p14:tracePt t="21523" x="4889500" y="2654300"/>
          <p14:tracePt t="21566" x="4883150" y="2654300"/>
          <p14:tracePt t="35189" x="4876800" y="2679700"/>
          <p14:tracePt t="35196" x="4870450" y="2711450"/>
          <p14:tracePt t="35203" x="4857750" y="2762250"/>
          <p14:tracePt t="35218" x="4838700" y="2882900"/>
          <p14:tracePt t="35234" x="4832350" y="3022600"/>
          <p14:tracePt t="35250" x="4832350" y="3162300"/>
          <p14:tracePt t="35267" x="4832350" y="3397250"/>
          <p14:tracePt t="35283" x="4845050" y="3536950"/>
          <p14:tracePt t="35301" x="4851400" y="3676650"/>
          <p14:tracePt t="35317" x="4857750" y="3860800"/>
          <p14:tracePt t="35333" x="4851400" y="3981450"/>
          <p14:tracePt t="35350" x="4851400" y="4095750"/>
          <p14:tracePt t="35367" x="4838700" y="4178300"/>
          <p14:tracePt t="35383" x="4813300" y="4248150"/>
          <p14:tracePt t="35400" x="4800600" y="4387850"/>
          <p14:tracePt t="35417" x="4775200" y="4476750"/>
          <p14:tracePt t="35434" x="4756150" y="4546600"/>
          <p14:tracePt t="35450" x="4743450" y="4591050"/>
          <p14:tracePt t="35466" x="4737100" y="4610100"/>
          <p14:tracePt t="35483" x="4730750" y="4667250"/>
          <p14:tracePt t="35499" x="4730750" y="4705350"/>
          <p14:tracePt t="35516" x="4730750" y="4737100"/>
          <p14:tracePt t="35533" x="4730750" y="4781550"/>
          <p14:tracePt t="35549" x="4730750" y="4806950"/>
          <p14:tracePt t="35566" x="4730750" y="4838700"/>
          <p14:tracePt t="35582" x="4718050" y="4876800"/>
          <p14:tracePt t="35599" x="4711700" y="4883150"/>
          <p14:tracePt t="35616" x="4705350" y="4902200"/>
          <p14:tracePt t="35632" x="4699000" y="4908550"/>
          <p14:tracePt t="35649" x="4686300" y="4914900"/>
          <p14:tracePt t="35665" x="4667250" y="4927600"/>
          <p14:tracePt t="35682" x="4667250" y="4933950"/>
          <p14:tracePt t="35700" x="4654550" y="4940300"/>
          <p14:tracePt t="35732" x="4635500" y="4940300"/>
          <p14:tracePt t="35749" x="4629150" y="4940300"/>
          <p14:tracePt t="35765" x="4622800" y="4940300"/>
          <p14:tracePt t="35782" x="4610100" y="4940300"/>
          <p14:tracePt t="35799" x="4591050" y="4946650"/>
          <p14:tracePt t="35831" x="4584700" y="4946650"/>
          <p14:tracePt t="35848" x="4572000" y="4953000"/>
          <p14:tracePt t="35865" x="4565650" y="4953000"/>
          <p14:tracePt t="35882" x="4559300" y="4953000"/>
          <p14:tracePt t="35898" x="4552950" y="4953000"/>
          <p14:tracePt t="35931" x="4552950" y="4959350"/>
          <p14:tracePt t="36024" x="4552950" y="4965700"/>
          <p14:tracePt t="36052" x="4552950" y="4978400"/>
          <p14:tracePt t="36066" x="4559300" y="4978400"/>
          <p14:tracePt t="36073" x="4572000" y="4984750"/>
          <p14:tracePt t="36081" x="4578350" y="4984750"/>
          <p14:tracePt t="36098" x="4591050" y="4991100"/>
          <p14:tracePt t="36116" x="4635500" y="5003800"/>
          <p14:tracePt t="36130" x="4673600" y="5016500"/>
          <p14:tracePt t="36147" x="4724400" y="5022850"/>
          <p14:tracePt t="36164" x="4813300" y="5029200"/>
          <p14:tracePt t="36180" x="4883150" y="5035550"/>
          <p14:tracePt t="36197" x="4927600" y="5035550"/>
          <p14:tracePt t="36214" x="4997450" y="5048250"/>
          <p14:tracePt t="36230" x="5029200" y="5048250"/>
          <p14:tracePt t="36248" x="5048250" y="5048250"/>
          <p14:tracePt t="36263" x="5054600" y="5048250"/>
          <p14:tracePt t="36325" x="5048250" y="5048250"/>
          <p14:tracePt t="36332" x="5035550" y="5048250"/>
          <p14:tracePt t="36348" x="5029200" y="5048250"/>
          <p14:tracePt t="36363" x="5010150" y="5048250"/>
          <p14:tracePt t="36380" x="4978400" y="5048250"/>
          <p14:tracePt t="36397" x="4908550" y="5048250"/>
          <p14:tracePt t="36413" x="4851400" y="5048250"/>
          <p14:tracePt t="36430" x="4762500" y="5048250"/>
          <p14:tracePt t="36446" x="4711700" y="5035550"/>
          <p14:tracePt t="36463" x="4667250" y="5029200"/>
          <p14:tracePt t="36479" x="4610100" y="5022850"/>
          <p14:tracePt t="36496" x="4584700" y="5016500"/>
          <p14:tracePt t="36513" x="4565650" y="5016500"/>
          <p14:tracePt t="36529" x="4552950" y="5010150"/>
          <p14:tracePt t="36647" x="4565650" y="5010150"/>
          <p14:tracePt t="36675" x="4578350" y="5010150"/>
          <p14:tracePt t="36682" x="4584700" y="5003800"/>
          <p14:tracePt t="36696" x="4597400" y="5003800"/>
          <p14:tracePt t="36712" x="4610100" y="5003800"/>
          <p14:tracePt t="36729" x="4629150" y="5003800"/>
          <p14:tracePt t="36746" x="4679950" y="5003800"/>
          <p14:tracePt t="36762" x="4724400" y="5003800"/>
          <p14:tracePt t="36779" x="4756150" y="5003800"/>
          <p14:tracePt t="36796" x="4800600" y="5003800"/>
          <p14:tracePt t="36812" x="4832350" y="5003800"/>
          <p14:tracePt t="36829" x="4870450" y="5003800"/>
          <p14:tracePt t="36845" x="4883150" y="5003800"/>
          <p14:tracePt t="36861" x="4889500" y="5003800"/>
          <p14:tracePt t="36879" x="4902200" y="5003800"/>
          <p14:tracePt t="37102" x="4895850" y="5003800"/>
          <p14:tracePt t="37109" x="4889500" y="5003800"/>
          <p14:tracePt t="37116" x="4883150" y="4997450"/>
          <p14:tracePt t="37127" x="4870450" y="4997450"/>
          <p14:tracePt t="37144" x="4826000" y="4997450"/>
          <p14:tracePt t="37160" x="4794250" y="4997450"/>
          <p14:tracePt t="37177" x="4756150" y="4997450"/>
          <p14:tracePt t="37194" x="4699000" y="4997450"/>
          <p14:tracePt t="37210" x="4667250" y="4997450"/>
          <p14:tracePt t="37227" x="4641850" y="4997450"/>
          <p14:tracePt t="37244" x="4603750" y="4997450"/>
          <p14:tracePt t="37260" x="4591050" y="4997450"/>
          <p14:tracePt t="37277" x="4584700" y="4997450"/>
          <p14:tracePt t="37313" x="4584700" y="5003800"/>
          <p14:tracePt t="37445" x="4584700" y="5010150"/>
          <p14:tracePt t="37460" x="4584700" y="5016500"/>
          <p14:tracePt t="38656" x="4584700" y="5022850"/>
          <p14:tracePt t="38662" x="4578350" y="5022850"/>
          <p14:tracePt t="38676" x="4572000" y="5029200"/>
          <p14:tracePt t="38688" x="4565650" y="5035550"/>
          <p14:tracePt t="38705" x="4559300" y="5048250"/>
          <p14:tracePt t="38722" x="4552950" y="5054600"/>
          <p14:tracePt t="38739" x="4546600" y="5054600"/>
          <p14:tracePt t="38754" x="4540250" y="5060950"/>
          <p14:tracePt t="38789" x="4533900" y="5067300"/>
          <p14:tracePt t="38805" x="4521200" y="5073650"/>
          <p14:tracePt t="38824" x="4514850" y="5080000"/>
          <p14:tracePt t="38859" x="4508500" y="5080000"/>
          <p14:tracePt t="38873" x="4502150" y="5080000"/>
          <p14:tracePt t="38894" x="4502150" y="5086350"/>
          <p14:tracePt t="38915" x="4495800" y="5086350"/>
          <p14:tracePt t="38929" x="4489450" y="5086350"/>
          <p14:tracePt t="38943" x="4483100" y="5086350"/>
          <p14:tracePt t="38964" x="4476750" y="5086350"/>
          <p14:tracePt t="38985" x="4470400" y="5086350"/>
          <p14:tracePt t="39006" x="4464050" y="5086350"/>
          <p14:tracePt t="39034" x="4457700" y="5086350"/>
          <p14:tracePt t="39082" x="4451350" y="5086350"/>
          <p14:tracePt t="39118" x="4445000" y="5086350"/>
          <p14:tracePt t="39124" x="4438650" y="5086350"/>
          <p14:tracePt t="39174" x="4432300" y="5086350"/>
          <p14:tracePt t="39209" x="4425950" y="5086350"/>
          <p14:tracePt t="39349" x="4419600" y="5086350"/>
          <p14:tracePt t="39377" x="4419600" y="5092700"/>
          <p14:tracePt t="40030" x="4425950" y="5086350"/>
          <p14:tracePt t="40044" x="4432300" y="5086350"/>
          <p14:tracePt t="40053" x="4451350" y="5086350"/>
          <p14:tracePt t="40067" x="4464050" y="5086350"/>
          <p14:tracePt t="40083" x="4483100" y="5086350"/>
          <p14:tracePt t="40100" x="4533900" y="5086350"/>
          <p14:tracePt t="40117" x="4552950" y="5086350"/>
          <p14:tracePt t="40134" x="4591050" y="5086350"/>
          <p14:tracePt t="40150" x="4660900" y="5086350"/>
          <p14:tracePt t="40167" x="4699000" y="5086350"/>
          <p14:tracePt t="40184" x="4768850" y="5067300"/>
          <p14:tracePt t="40201" x="4806950" y="5067300"/>
          <p14:tracePt t="40216" x="4838700" y="5060950"/>
          <p14:tracePt t="40233" x="4889500" y="5048250"/>
          <p14:tracePt t="40249" x="4908550" y="5041900"/>
          <p14:tracePt t="40267" x="4927600" y="5041900"/>
          <p14:tracePt t="40283" x="4959350" y="5029200"/>
          <p14:tracePt t="40300" x="4984750" y="5022850"/>
          <p14:tracePt t="40317" x="5010150" y="5003800"/>
          <p14:tracePt t="40333" x="5016500" y="5003800"/>
          <p14:tracePt t="40350" x="5022850" y="5003800"/>
          <p14:tracePt t="40366" x="5035550" y="4991100"/>
          <p14:tracePt t="40383" x="5041900" y="4991100"/>
          <p14:tracePt t="40402" x="5041900" y="4984750"/>
          <p14:tracePt t="40443" x="5041900" y="4978400"/>
          <p14:tracePt t="40478" x="5041900" y="4972050"/>
          <p14:tracePt t="40500" x="5035550" y="4972050"/>
          <p14:tracePt t="40506" x="5029200" y="4965700"/>
          <p14:tracePt t="40534" x="5022850" y="4965700"/>
          <p14:tracePt t="40549" x="5016500" y="4965700"/>
          <p14:tracePt t="40555" x="5010150" y="4959350"/>
          <p14:tracePt t="40569" x="5003800" y="4959350"/>
          <p14:tracePt t="40582" x="4991100" y="4959350"/>
          <p14:tracePt t="40599" x="4959350" y="4953000"/>
          <p14:tracePt t="40615" x="4940300" y="4946650"/>
          <p14:tracePt t="40632" x="4895850" y="4946650"/>
          <p14:tracePt t="40648" x="4857750" y="4946650"/>
          <p14:tracePt t="40665" x="4845050" y="4946650"/>
          <p14:tracePt t="40682" x="4813300" y="4959350"/>
          <p14:tracePt t="40699" x="4800600" y="4972050"/>
          <p14:tracePt t="40716" x="4781550" y="4984750"/>
          <p14:tracePt t="40731" x="4768850" y="5016500"/>
          <p14:tracePt t="40748" x="4762500" y="5029200"/>
          <p14:tracePt t="40766" x="4762500" y="5073650"/>
          <p14:tracePt t="40781" x="4762500" y="5086350"/>
          <p14:tracePt t="40798" x="4762500" y="5099050"/>
          <p14:tracePt t="40815" x="4768850" y="5105400"/>
          <p14:tracePt t="40831" x="4768850" y="5111750"/>
          <p14:tracePt t="40847" x="4775200" y="5111750"/>
          <p14:tracePt t="40864" x="4787900" y="5111750"/>
          <p14:tracePt t="40881" x="4794250" y="5118100"/>
          <p14:tracePt t="40899" x="4819650" y="5118100"/>
          <p14:tracePt t="40914" x="4832350" y="5118100"/>
          <p14:tracePt t="40931" x="4845050" y="5111750"/>
          <p14:tracePt t="40935" x="4870450" y="5111750"/>
          <p14:tracePt t="40950" x="4883150" y="5099050"/>
          <p14:tracePt t="40964" x="4902200" y="5092700"/>
          <p14:tracePt t="40981" x="4921250" y="5086350"/>
          <p14:tracePt t="40998" x="4946650" y="5060950"/>
          <p14:tracePt t="41014" x="4953000" y="5048250"/>
          <p14:tracePt t="41031" x="4953000" y="5035550"/>
          <p14:tracePt t="41063" x="4953000" y="5029200"/>
          <p14:tracePt t="41080" x="4953000" y="5022850"/>
          <p14:tracePt t="41097" x="4940300" y="5016500"/>
          <p14:tracePt t="41114" x="4933950" y="5010150"/>
          <p14:tracePt t="41130" x="4908550" y="5003800"/>
          <p14:tracePt t="41147" x="4902200" y="5003800"/>
          <p14:tracePt t="41164" x="4883150" y="5003800"/>
          <p14:tracePt t="41180" x="4870450" y="5003800"/>
          <p14:tracePt t="41196" x="4864100" y="5003800"/>
          <p14:tracePt t="41214" x="4857750" y="5003800"/>
          <p14:tracePt t="41230" x="4845050" y="5003800"/>
          <p14:tracePt t="41247" x="4838700" y="5003800"/>
          <p14:tracePt t="41263" x="4826000" y="5010150"/>
          <p14:tracePt t="41279" x="4819650" y="5010150"/>
          <p14:tracePt t="41296" x="4819650" y="5016500"/>
          <p14:tracePt t="41313" x="4813300" y="5022850"/>
          <p14:tracePt t="41340" x="4806950" y="5029200"/>
          <p14:tracePt t="41928" x="4800600" y="5035550"/>
          <p14:tracePt t="41935" x="4794250" y="5041900"/>
          <p14:tracePt t="41950" x="4787900" y="5041900"/>
          <p14:tracePt t="41960" x="4775200" y="5048250"/>
          <p14:tracePt t="41979" x="4775200" y="5060950"/>
          <p14:tracePt t="41993" x="4775200" y="5067300"/>
          <p14:tracePt t="42010" x="4775200" y="5080000"/>
          <p14:tracePt t="42027" x="4775200" y="5086350"/>
          <p14:tracePt t="42043" x="4768850" y="5099050"/>
          <p14:tracePt t="42060" x="4762500" y="5118100"/>
          <p14:tracePt t="42077" x="4762500" y="5137150"/>
          <p14:tracePt t="42110" x="4762500" y="5162550"/>
          <p14:tracePt t="42127" x="4762500" y="5181600"/>
          <p14:tracePt t="42143" x="4762500" y="5187950"/>
          <p14:tracePt t="42160" x="4762500" y="5200650"/>
          <p14:tracePt t="42176" x="4768850" y="5213350"/>
          <p14:tracePt t="42216" x="4768850" y="5219700"/>
          <p14:tracePt t="42244" x="4775200" y="5226050"/>
          <p14:tracePt t="42265" x="4781550" y="5232400"/>
          <p14:tracePt t="42286" x="4787900" y="5232400"/>
          <p14:tracePt t="42300" x="4794250" y="5232400"/>
          <p14:tracePt t="42307" x="4800600" y="5238750"/>
          <p14:tracePt t="42335" x="4806950" y="5238750"/>
          <p14:tracePt t="42356" x="4806950" y="5245100"/>
          <p14:tracePt t="42377" x="4819650" y="5245100"/>
          <p14:tracePt t="42404" x="4832350" y="5251450"/>
          <p14:tracePt t="42454" x="4838700" y="5251450"/>
          <p14:tracePt t="42524" x="4832350" y="5251450"/>
          <p14:tracePt t="42545" x="4826000" y="5251450"/>
          <p14:tracePt t="42566" x="4819650" y="5251450"/>
          <p14:tracePt t="42587" x="4813300" y="5251450"/>
          <p14:tracePt t="42594" x="4806950" y="5251450"/>
          <p14:tracePt t="42636" x="4800600" y="5251450"/>
          <p14:tracePt t="42657" x="4794250" y="5251450"/>
          <p14:tracePt t="42685" x="4787900" y="5264150"/>
          <p14:tracePt t="42720" x="4787900" y="5270500"/>
          <p14:tracePt t="42727" x="4787900" y="5276850"/>
          <p14:tracePt t="42748" x="4787900" y="5283200"/>
          <p14:tracePt t="42757" x="4787900" y="5295900"/>
          <p14:tracePt t="42774" x="4787900" y="5302250"/>
          <p14:tracePt t="42791" x="4794250" y="5327650"/>
          <p14:tracePt t="42808" x="4800600" y="5365750"/>
          <p14:tracePt t="42825" x="4800600" y="5403850"/>
          <p14:tracePt t="42840" x="4800600" y="5435600"/>
          <p14:tracePt t="42857" x="4800600" y="5454650"/>
          <p14:tracePt t="42874" x="4794250" y="5518150"/>
          <p14:tracePt t="42891" x="4787900" y="5537200"/>
          <p14:tracePt t="42907" x="4775200" y="5549900"/>
          <p14:tracePt t="42924" x="4756150" y="5568950"/>
          <p14:tracePt t="42940" x="4749800" y="5581650"/>
          <p14:tracePt t="42958" x="4743450" y="5588000"/>
          <p14:tracePt t="43007" x="4737100" y="5594350"/>
          <p14:tracePt t="43106" x="4737100" y="5588000"/>
          <p14:tracePt t="43119" x="4737100" y="5581650"/>
          <p14:tracePt t="43141" x="4737100" y="5575300"/>
          <p14:tracePt t="43218" x="4737100" y="5568950"/>
          <p14:tracePt t="43288" x="4737100" y="5562600"/>
          <p14:tracePt t="43755" x="4737100" y="5549900"/>
          <p14:tracePt t="43769" x="4743450" y="5537200"/>
          <p14:tracePt t="43776" x="4743450" y="5524500"/>
          <p14:tracePt t="43791" x="4749800" y="5505450"/>
          <p14:tracePt t="43805" x="4749800" y="5492750"/>
          <p14:tracePt t="43821" x="4756150" y="5448300"/>
          <p14:tracePt t="43838" x="4756150" y="5429250"/>
          <p14:tracePt t="43854" x="4756150" y="5391150"/>
          <p14:tracePt t="43870" x="4749800" y="5334000"/>
          <p14:tracePt t="43888" x="4743450" y="5270500"/>
          <p14:tracePt t="43904" x="4737100" y="5245100"/>
          <p14:tracePt t="43920" x="4724400" y="5187950"/>
          <p14:tracePt t="43937" x="4705350" y="5111750"/>
          <p14:tracePt t="43954" x="4692650" y="5086350"/>
          <p14:tracePt t="43970" x="4679950" y="5022850"/>
          <p14:tracePt t="43987" x="4667250" y="4953000"/>
          <p14:tracePt t="44004" x="4667250" y="4927600"/>
          <p14:tracePt t="44021" x="4660900" y="4895850"/>
          <p14:tracePt t="44036" x="4641850" y="4813300"/>
          <p14:tracePt t="44053" x="4641850" y="4794250"/>
          <p14:tracePt t="44070" x="4635500" y="4756150"/>
          <p14:tracePt t="44086" x="4635500" y="4737100"/>
          <p14:tracePt t="44103" x="4635500" y="4711700"/>
          <p14:tracePt t="44120" x="4635500" y="4699000"/>
          <p14:tracePt t="44136" x="4635500" y="4692650"/>
          <p14:tracePt t="44169" x="4629150" y="4692650"/>
          <p14:tracePt t="44196" x="4629150" y="4705350"/>
          <p14:tracePt t="44210" x="4629150" y="4718050"/>
          <p14:tracePt t="44219" x="4629150" y="4730750"/>
          <p14:tracePt t="44236" x="4622800" y="4743450"/>
          <p14:tracePt t="44253" x="4610100" y="4794250"/>
          <p14:tracePt t="44269" x="4603750" y="4857750"/>
          <p14:tracePt t="44287" x="4578350" y="4946650"/>
          <p14:tracePt t="44302" x="4578350" y="4984750"/>
          <p14:tracePt t="44320" x="4565650" y="5054600"/>
          <p14:tracePt t="44337" x="4552950" y="5105400"/>
          <p14:tracePt t="44353" x="4546600" y="5124450"/>
          <p14:tracePt t="44369" x="4546600" y="5137150"/>
          <p14:tracePt t="44385" x="4540250" y="5156200"/>
          <p14:tracePt t="44511" x="4546600" y="5156200"/>
          <p14:tracePt t="44519" x="4552950" y="5149850"/>
          <p14:tracePt t="44525" x="4559300" y="5149850"/>
          <p14:tracePt t="44539" x="4565650" y="5149850"/>
          <p14:tracePt t="44552" x="4578350" y="5143500"/>
          <p14:tracePt t="44568" x="4603750" y="5124450"/>
          <p14:tracePt t="44585" x="4622800" y="5118100"/>
          <p14:tracePt t="44602" x="4667250" y="5086350"/>
          <p14:tracePt t="44618" x="4711700" y="5067300"/>
          <p14:tracePt t="44635" x="4724400" y="5060950"/>
          <p14:tracePt t="44651" x="4749800" y="5041900"/>
          <p14:tracePt t="44668" x="4756150" y="5035550"/>
          <p14:tracePt t="44685" x="4762500" y="5029200"/>
          <p14:tracePt t="44721" x="4762500" y="5022850"/>
          <p14:tracePt t="44749" x="4756150" y="5022850"/>
          <p14:tracePt t="44756" x="4743450" y="5016500"/>
          <p14:tracePt t="44771" x="4737100" y="5016500"/>
          <p14:tracePt t="44784" x="4724400" y="5016500"/>
          <p14:tracePt t="44801" x="4711700" y="5016500"/>
          <p14:tracePt t="44817" x="4686300" y="5016500"/>
          <p14:tracePt t="44834" x="4648200" y="5010150"/>
          <p14:tracePt t="44850" x="4597400" y="4997450"/>
          <p14:tracePt t="44868" x="4578350" y="4997450"/>
          <p14:tracePt t="44883" x="4533900" y="4991100"/>
          <p14:tracePt t="44900" x="4508500" y="4978400"/>
          <p14:tracePt t="44917" x="4495800" y="4978400"/>
          <p14:tracePt t="44933" x="4495800" y="4972050"/>
          <p14:tracePt t="44967" x="4495800" y="4965700"/>
          <p14:tracePt t="44984" x="4495800" y="4959350"/>
          <p14:tracePt t="45000" x="4495800" y="4953000"/>
          <p14:tracePt t="45016" x="4502150" y="4940300"/>
          <p14:tracePt t="45033" x="4502150" y="4927600"/>
          <p14:tracePt t="45050" x="4514850" y="4895850"/>
          <p14:tracePt t="45066" x="4514850" y="4864100"/>
          <p14:tracePt t="45083" x="4540250" y="4781550"/>
          <p14:tracePt t="45100" x="4572000" y="4635500"/>
          <p14:tracePt t="45116" x="4578350" y="4546600"/>
          <p14:tracePt t="45133" x="4591050" y="4343400"/>
          <p14:tracePt t="45149" x="4591050" y="4114800"/>
          <p14:tracePt t="45166" x="4591050" y="3975100"/>
          <p14:tracePt t="45183" x="4572000" y="3727450"/>
          <p14:tracePt t="45199" x="4540250" y="3467100"/>
          <p14:tracePt t="45216" x="4533900" y="3352800"/>
          <p14:tracePt t="45233" x="4508500" y="3149600"/>
          <p14:tracePt t="45249" x="4508500" y="3035300"/>
          <p14:tracePt t="45266" x="4508500" y="3003550"/>
          <p14:tracePt t="45282" x="4514850" y="2971800"/>
          <p14:tracePt t="45299" x="4514850" y="2965450"/>
          <p14:tracePt t="45337" x="4521200" y="2965450"/>
          <p14:tracePt t="45367" x="4527550" y="2965450"/>
          <p14:tracePt t="45379" x="4533900" y="2971800"/>
          <p14:tracePt t="45386" x="4540250" y="2984500"/>
          <p14:tracePt t="45402" x="4552950" y="3003550"/>
          <p14:tracePt t="45415" x="4559300" y="3016250"/>
          <p14:tracePt t="45432" x="4591050" y="3060700"/>
          <p14:tracePt t="45449" x="4603750" y="3143250"/>
          <p14:tracePt t="45465" x="4622800" y="3206750"/>
          <p14:tracePt t="45482" x="4654550" y="3352800"/>
          <p14:tracePt t="45499" x="4679950" y="3511550"/>
          <p14:tracePt t="45515" x="4705350" y="3587750"/>
          <p14:tracePt t="45532" x="4724400" y="3771900"/>
          <p14:tracePt t="45548" x="4730750" y="3949700"/>
          <p14:tracePt t="45565" x="4743450" y="4051300"/>
          <p14:tracePt t="45582" x="4749800" y="4191000"/>
          <p14:tracePt t="45598" x="4768850" y="4324350"/>
          <p14:tracePt t="45615" x="4781550" y="4387850"/>
          <p14:tracePt t="45632" x="4806950" y="4508500"/>
          <p14:tracePt t="45648" x="4826000" y="4578350"/>
          <p14:tracePt t="45664" x="4857750" y="4699000"/>
          <p14:tracePt t="45681" x="4883150" y="4819650"/>
          <p14:tracePt t="45698" x="4889500" y="4857750"/>
          <p14:tracePt t="45715" x="4914900" y="4953000"/>
          <p14:tracePt t="45731" x="4933950" y="5048250"/>
          <p14:tracePt t="45748" x="4933950" y="5086350"/>
          <p14:tracePt t="45764" x="4953000" y="5162550"/>
          <p14:tracePt t="45781" x="4959350" y="5207000"/>
          <p14:tracePt t="45797" x="4959350" y="5219700"/>
          <p14:tracePt t="45814" x="4965700" y="5238750"/>
          <p14:tracePt t="45830" x="4965700" y="5245100"/>
          <p14:tracePt t="45869" x="4972050" y="5245100"/>
          <p14:tracePt t="45898" x="4972050" y="5238750"/>
          <p14:tracePt t="45911" x="4978400" y="5226050"/>
          <p14:tracePt t="45919" x="4984750" y="5213350"/>
          <p14:tracePt t="45929" x="5003800" y="5200650"/>
          <p14:tracePt t="45947" x="5022850" y="5149850"/>
          <p14:tracePt t="45963" x="5041900" y="5118100"/>
          <p14:tracePt t="45980" x="5048250" y="5092700"/>
          <p14:tracePt t="45997" x="5086350" y="4997450"/>
          <p14:tracePt t="46013" x="5099050" y="4972050"/>
          <p14:tracePt t="46030" x="5099050" y="4959350"/>
          <p14:tracePt t="46046" x="5105400" y="4953000"/>
          <p14:tracePt t="46063" x="5105400" y="4946650"/>
          <p14:tracePt t="46082" x="5105400" y="4940300"/>
          <p14:tracePt t="46096" x="5092700" y="4940300"/>
          <p14:tracePt t="46113" x="5080000" y="4933950"/>
          <p14:tracePt t="46129" x="5048250" y="4933950"/>
          <p14:tracePt t="46146" x="5022850" y="4933950"/>
          <p14:tracePt t="46164" x="4984750" y="4933950"/>
          <p14:tracePt t="46179" x="4933950" y="4933950"/>
          <p14:tracePt t="46196" x="4914900" y="4933950"/>
          <p14:tracePt t="46213" x="4876800" y="4927600"/>
          <p14:tracePt t="46229" x="4832350" y="4927600"/>
          <p14:tracePt t="46246" x="4819650" y="4927600"/>
          <p14:tracePt t="46262" x="4813300" y="4927600"/>
          <p14:tracePt t="46298" x="4806950" y="4927600"/>
          <p14:tracePt t="46346" x="4800600" y="4927600"/>
          <p14:tracePt t="46549" x="4794250" y="4927600"/>
          <p14:tracePt t="46570" x="4787900" y="4933950"/>
          <p14:tracePt t="46577" x="4781550" y="4940300"/>
          <p14:tracePt t="46591" x="4781550" y="4946650"/>
          <p14:tracePt t="46598" x="4775200" y="4953000"/>
          <p14:tracePt t="46614" x="4768850" y="4965700"/>
          <p14:tracePt t="46627" x="4756150" y="4991100"/>
          <p14:tracePt t="46644" x="4749800" y="5010150"/>
          <p14:tracePt t="46661" x="4737100" y="5035550"/>
          <p14:tracePt t="46678" x="4730750" y="5048250"/>
          <p14:tracePt t="46694" x="4730750" y="5067300"/>
          <p14:tracePt t="46711" x="4730750" y="5080000"/>
          <p14:tracePt t="46743" x="4737100" y="5086350"/>
          <p14:tracePt t="46760" x="4749800" y="5086350"/>
          <p14:tracePt t="46794" x="4762500" y="5086350"/>
          <p14:tracePt t="46811" x="4768850" y="5086350"/>
          <p14:tracePt t="46843" x="4775200" y="5086350"/>
          <p14:tracePt t="46878" x="4775200" y="5080000"/>
          <p14:tracePt t="46899" x="4775200" y="5073650"/>
          <p14:tracePt t="46926" x="4768850" y="5067300"/>
          <p14:tracePt t="46947" x="4762500" y="5060950"/>
          <p14:tracePt t="46968" x="4749800" y="5054600"/>
          <p14:tracePt t="47017" x="4743450" y="5054600"/>
          <p14:tracePt t="47046" x="4743450" y="5048250"/>
          <p14:tracePt t="47081" x="4737100" y="5048250"/>
          <p14:tracePt t="47088" x="4730750" y="5041900"/>
          <p14:tracePt t="47116" x="4730750" y="5035550"/>
          <p14:tracePt t="47137" x="4737100" y="5029200"/>
          <p14:tracePt t="47152" x="4743450" y="5022850"/>
          <p14:tracePt t="47172" x="4749800" y="5016500"/>
          <p14:tracePt t="47179" x="4762500" y="5010150"/>
          <p14:tracePt t="47192" x="4775200" y="4997450"/>
          <p14:tracePt t="47209" x="4800600" y="4978400"/>
          <p14:tracePt t="47226" x="4819650" y="4965700"/>
          <p14:tracePt t="47243" x="4838700" y="4940300"/>
          <p14:tracePt t="47258" x="4857750" y="4927600"/>
          <p14:tracePt t="47276" x="4864100" y="4914900"/>
          <p14:tracePt t="47292" x="4870450" y="4908550"/>
          <p14:tracePt t="47326" x="4876800" y="4908550"/>
          <p14:tracePt t="47389" x="4876800" y="4902200"/>
          <p14:tracePt t="47950" x="4864100" y="4902200"/>
          <p14:tracePt t="47957" x="4845050" y="4902200"/>
          <p14:tracePt t="47971" x="4826000" y="4902200"/>
          <p14:tracePt t="47978" x="4794250" y="4902200"/>
          <p14:tracePt t="47993" x="4756150" y="4908550"/>
          <p14:tracePt t="48006" x="4730750" y="4908550"/>
          <p14:tracePt t="48023" x="4673600" y="4908550"/>
          <p14:tracePt t="48040" x="4635500" y="4908550"/>
          <p14:tracePt t="48043" x="4603750" y="4908550"/>
          <p14:tracePt t="48056" x="4565650" y="4908550"/>
          <p14:tracePt t="48073" x="4476750" y="4908550"/>
          <p14:tracePt t="48090" x="4368800" y="4908550"/>
          <p14:tracePt t="48106" x="4318000" y="4908550"/>
          <p14:tracePt t="48123" x="4203700" y="4895850"/>
          <p14:tracePt t="48140" x="4108450" y="4895850"/>
          <p14:tracePt t="48155" x="4070350" y="4895850"/>
          <p14:tracePt t="48173" x="4019550" y="4895850"/>
          <p14:tracePt t="48189" x="3981450" y="4908550"/>
          <p14:tracePt t="48205" x="3968750" y="4908550"/>
          <p14:tracePt t="48223" x="3943350" y="4921250"/>
          <p14:tracePt t="48239" x="3924300" y="4921250"/>
          <p14:tracePt t="48255" x="3924300" y="4927600"/>
          <p14:tracePt t="48272" x="3917950" y="4940300"/>
          <p14:tracePt t="48293" x="3917950" y="4972050"/>
          <p14:tracePt t="48305" x="3917950" y="4991100"/>
          <p14:tracePt t="48322" x="3930650" y="5035550"/>
          <p14:tracePt t="48339" x="3937000" y="5060950"/>
          <p14:tracePt t="48356" x="3981450" y="5137150"/>
          <p14:tracePt t="48372" x="4019550" y="5200650"/>
          <p14:tracePt t="48389" x="4038600" y="5232400"/>
          <p14:tracePt t="48405" x="4076700" y="5276850"/>
          <p14:tracePt t="48421" x="4089400" y="5283200"/>
          <p14:tracePt t="48438" x="4102100" y="5295900"/>
          <p14:tracePt t="48455" x="4114800" y="5308600"/>
          <p14:tracePt t="48471" x="4114800" y="5314950"/>
          <p14:tracePt t="48489" x="4121150" y="5314950"/>
          <p14:tracePt t="48545" x="4127500" y="5314950"/>
          <p14:tracePt t="48566" x="4133850" y="5314950"/>
          <p14:tracePt t="48580" x="4140200" y="5314950"/>
          <p14:tracePt t="48586" x="4146550" y="5314950"/>
          <p14:tracePt t="49101" x="4127500" y="5308600"/>
          <p14:tracePt t="49108" x="4089400" y="5283200"/>
          <p14:tracePt t="49122" x="4057650" y="5264150"/>
          <p14:tracePt t="49136" x="3968750" y="5200650"/>
          <p14:tracePt t="49152" x="3911600" y="5162550"/>
          <p14:tracePt t="49169" x="3854450" y="5124450"/>
          <p14:tracePt t="49186" x="3714750" y="4997450"/>
          <p14:tracePt t="49202" x="3676650" y="4946650"/>
          <p14:tracePt t="49219" x="3632200" y="4914900"/>
          <p14:tracePt t="49235" x="3498850" y="4832350"/>
          <p14:tracePt t="49252" x="3486150" y="4800600"/>
          <p14:tracePt t="49270" x="3467100" y="4762500"/>
          <p14:tracePt t="49285" x="3467100" y="4749800"/>
          <p14:tracePt t="49302" x="3467100" y="4705350"/>
          <p14:tracePt t="49319" x="3467100" y="4686300"/>
          <p14:tracePt t="49335" x="3467100" y="4679950"/>
          <p14:tracePt t="49352" x="3467100" y="4667250"/>
          <p14:tracePt t="49369" x="3467100" y="4660900"/>
          <p14:tracePt t="49416" x="3467100" y="4654550"/>
          <p14:tracePt t="49791" x="3441700" y="4648200"/>
          <p14:tracePt t="49797" x="3409950" y="4629150"/>
          <p14:tracePt t="49811" x="3371850" y="4622800"/>
          <p14:tracePt t="49819" x="3340100" y="4610100"/>
          <p14:tracePt t="49833" x="3308350" y="4591050"/>
          <p14:tracePt t="49850" x="3289300" y="4578350"/>
          <p14:tracePt t="49867" x="3251200" y="4552950"/>
          <p14:tracePt t="49883" x="3232150" y="4540250"/>
          <p14:tracePt t="49900" x="3219450" y="4533900"/>
          <p14:tracePt t="49917" x="3213100" y="4527550"/>
          <p14:tracePt t="49933" x="3206750" y="4527550"/>
          <p14:tracePt t="50001" x="3200400" y="4521200"/>
          <p14:tracePt t="50302" x="3194050" y="4527550"/>
          <p14:tracePt t="50442" x="3200400" y="4521200"/>
          <p14:tracePt t="50449" x="3200400" y="4514850"/>
          <p14:tracePt t="50463" x="3200400" y="4508500"/>
          <p14:tracePt t="50477" x="3200400" y="4502150"/>
          <p14:tracePt t="50540" x="3200400" y="4495800"/>
          <p14:tracePt t="50568" x="3200400" y="4489450"/>
          <p14:tracePt t="50589" x="3200400" y="4483100"/>
          <p14:tracePt t="50610" x="3200400" y="4476750"/>
          <p14:tracePt t="50827" x="3200400" y="4483100"/>
          <p14:tracePt t="50855" x="3206750" y="4483100"/>
          <p14:tracePt t="50879" x="3200400" y="4476750"/>
          <p14:tracePt t="52292" x="3200400" y="4489450"/>
          <p14:tracePt t="52299" x="3187700" y="4508500"/>
          <p14:tracePt t="52313" x="3181350" y="4521200"/>
          <p14:tracePt t="52324" x="3181350" y="4540250"/>
          <p14:tracePt t="52341" x="3162300" y="4603750"/>
          <p14:tracePt t="52358" x="3143250" y="4635500"/>
          <p14:tracePt t="52375" x="3117850" y="4718050"/>
          <p14:tracePt t="52391" x="3073400" y="4806950"/>
          <p14:tracePt t="52408" x="3048000" y="4864100"/>
          <p14:tracePt t="52425" x="3016250" y="4914900"/>
          <p14:tracePt t="52441" x="2914650" y="5111750"/>
          <p14:tracePt t="52457" x="2870200" y="5194300"/>
          <p14:tracePt t="52474" x="2806700" y="5321300"/>
          <p14:tracePt t="52491" x="2768600" y="5378450"/>
          <p14:tracePt t="52508" x="2679700" y="5505450"/>
          <p14:tracePt t="52524" x="2590800" y="5619750"/>
          <p14:tracePt t="52540" x="2546350" y="5664200"/>
          <p14:tracePt t="52558" x="2419350" y="5765800"/>
          <p14:tracePt t="52574" x="2374900" y="5797550"/>
          <p14:tracePt t="52590" x="2336800" y="5835650"/>
          <p14:tracePt t="52594" x="2305050" y="5861050"/>
          <p14:tracePt t="52607" x="2273300" y="5873750"/>
          <p14:tracePt t="52623" x="2222500" y="5905500"/>
          <p14:tracePt t="52640" x="2203450" y="5911850"/>
          <p14:tracePt t="52657" x="2165350" y="5924550"/>
          <p14:tracePt t="52673" x="2120900" y="5930900"/>
          <p14:tracePt t="52691" x="2076450" y="5930900"/>
          <p14:tracePt t="52707" x="2063750" y="5930900"/>
          <p14:tracePt t="52723" x="2038350" y="5930900"/>
          <p14:tracePt t="52740" x="2032000" y="5924550"/>
          <p14:tracePt t="52756" x="2019300" y="5918200"/>
          <p14:tracePt t="52773" x="2006600" y="5918200"/>
          <p14:tracePt t="52790" x="1987550" y="5911850"/>
          <p14:tracePt t="52806" x="1987550" y="5905500"/>
          <p14:tracePt t="52824" x="1968500" y="5899150"/>
          <p14:tracePt t="52839" x="1962150" y="5892800"/>
          <p14:tracePt t="52856" x="1955800" y="5892800"/>
          <p14:tracePt t="52873" x="1943100" y="5886450"/>
          <p14:tracePt t="52889" x="1943100" y="5873750"/>
          <p14:tracePt t="52929" x="1936750" y="5873750"/>
          <p14:tracePt t="52957" x="1930400" y="5867400"/>
          <p14:tracePt t="52978" x="1924050" y="5861050"/>
          <p14:tracePt t="52999" x="1924050" y="5854700"/>
          <p14:tracePt t="53027" x="1917700" y="5848350"/>
          <p14:tracePt t="53048" x="1917700" y="5842000"/>
          <p14:tracePt t="53083" x="1911350" y="5842000"/>
          <p14:tracePt t="53090" x="1911350" y="5835650"/>
          <p14:tracePt t="53118" x="1905000" y="5835650"/>
          <p14:tracePt t="53140" x="1905000" y="5829300"/>
          <p14:tracePt t="53160" x="1905000" y="5822950"/>
          <p14:tracePt t="53230" x="1905000" y="5816600"/>
          <p14:tracePt t="53279" x="1911350" y="5816600"/>
          <p14:tracePt t="53342" x="1917700" y="5816600"/>
          <p14:tracePt t="53349" x="1924050" y="5816600"/>
          <p14:tracePt t="53370" x="1930400" y="5816600"/>
          <p14:tracePt t="53391" x="1936750" y="5816600"/>
          <p14:tracePt t="53398" x="1936750" y="5822950"/>
          <p14:tracePt t="53433" x="1943100" y="5822950"/>
          <p14:tracePt t="53447" x="1949450" y="5822950"/>
          <p14:tracePt t="53461" x="1955800" y="5829300"/>
          <p14:tracePt t="53470" x="1962150" y="5829300"/>
          <p14:tracePt t="53487" x="1968500" y="5829300"/>
          <p14:tracePt t="53504" x="1974850" y="5829300"/>
          <p14:tracePt t="53520" x="1987550" y="5829300"/>
          <p14:tracePt t="53539" x="2025650" y="5835650"/>
          <p14:tracePt t="53554" x="2044700" y="5835650"/>
          <p14:tracePt t="53570" x="2063750" y="5835650"/>
          <p14:tracePt t="53587" x="2114550" y="5842000"/>
          <p14:tracePt t="53604" x="2165350" y="5842000"/>
          <p14:tracePt t="53607" x="2184400" y="5842000"/>
          <p14:tracePt t="53637" x="2235200" y="5842000"/>
          <p14:tracePt t="53653" x="2292350" y="5842000"/>
          <p14:tracePt t="53670" x="2324100" y="5829300"/>
          <p14:tracePt t="53686" x="2400300" y="5829300"/>
          <p14:tracePt t="53703" x="2482850" y="5835650"/>
          <p14:tracePt t="53720" x="2559050" y="5835650"/>
          <p14:tracePt t="53736" x="2590800" y="5842000"/>
          <p14:tracePt t="53753" x="2616200" y="5842000"/>
          <p14:tracePt t="53769" x="2724150" y="5842000"/>
          <p14:tracePt t="53786" x="2749550" y="5842000"/>
          <p14:tracePt t="53803" x="2819400" y="5842000"/>
          <p14:tracePt t="53820" x="2844800" y="5842000"/>
          <p14:tracePt t="53836" x="2901950" y="5842000"/>
          <p14:tracePt t="53853" x="2959100" y="5842000"/>
          <p14:tracePt t="53869" x="2990850" y="5842000"/>
          <p14:tracePt t="53886" x="3041650" y="5842000"/>
          <p14:tracePt t="53903" x="3086100" y="5842000"/>
          <p14:tracePt t="53920" x="3117850" y="5842000"/>
          <p14:tracePt t="53936" x="3168650" y="5854700"/>
          <p14:tracePt t="53952" x="3225800" y="5861050"/>
          <p14:tracePt t="53969" x="3251200" y="5861050"/>
          <p14:tracePt t="53986" x="3308350" y="5867400"/>
          <p14:tracePt t="54002" x="3365500" y="5880100"/>
          <p14:tracePt t="54019" x="3416300" y="5880100"/>
          <p14:tracePt t="54035" x="3486150" y="5886450"/>
          <p14:tracePt t="54052" x="3562350" y="5886450"/>
          <p14:tracePt t="54069" x="3606800" y="5892800"/>
          <p14:tracePt t="54086" x="3670300" y="5892800"/>
          <p14:tracePt t="54102" x="3708400" y="5899150"/>
          <p14:tracePt t="54106" x="3740150" y="5899150"/>
          <p14:tracePt t="54120" x="3816350" y="5911850"/>
          <p14:tracePt t="54135" x="3867150" y="5911850"/>
          <p14:tracePt t="54152" x="3911600" y="5911850"/>
          <p14:tracePt t="54168" x="4025900" y="5918200"/>
          <p14:tracePt t="54185" x="4133850" y="5937250"/>
          <p14:tracePt t="54202" x="4191000" y="5956300"/>
          <p14:tracePt t="54218" x="4279900" y="5975350"/>
          <p14:tracePt t="54235" x="4375150" y="5981700"/>
          <p14:tracePt t="54252" x="4438650" y="5988050"/>
          <p14:tracePt t="54268" x="4464050" y="5994400"/>
          <p14:tracePt t="54284" x="4514850" y="5994400"/>
          <p14:tracePt t="54301" x="4552950" y="5994400"/>
          <p14:tracePt t="54318" x="4565650" y="5994400"/>
          <p14:tracePt t="54335" x="4591050" y="5994400"/>
          <p14:tracePt t="54352" x="4610100" y="5994400"/>
          <p14:tracePt t="54367" x="4616450" y="5988050"/>
          <p14:tracePt t="54400" x="4629150" y="5981700"/>
          <p14:tracePt t="54417" x="4629150" y="5975350"/>
          <p14:tracePt t="54435" x="4629150" y="5969000"/>
          <p14:tracePt t="54451" x="4635500" y="5962650"/>
          <p14:tracePt t="54467" x="4635500" y="5956300"/>
          <p14:tracePt t="54504" x="4635500" y="5949950"/>
          <p14:tracePt t="54539" x="4641850" y="5949950"/>
          <p14:tracePt t="54595" x="4641850" y="5943600"/>
          <p14:tracePt t="54623" x="4635500" y="5937250"/>
          <p14:tracePt t="54630" x="4629150" y="5937250"/>
          <p14:tracePt t="54645" x="4622800" y="5930900"/>
          <p14:tracePt t="54665" x="4610100" y="5924550"/>
          <p14:tracePt t="54672" x="4584700" y="5918200"/>
          <p14:tracePt t="54684" x="4559300" y="5911850"/>
          <p14:tracePt t="54701" x="4483100" y="5905500"/>
          <p14:tracePt t="54716" x="4413250" y="5892800"/>
          <p14:tracePt t="54733" x="4349750" y="5886450"/>
          <p14:tracePt t="54750" x="4083050" y="5867400"/>
          <p14:tracePt t="54767" x="3981450" y="5867400"/>
          <p14:tracePt t="54783" x="3879850" y="5867400"/>
          <p14:tracePt t="54800" x="3676650" y="5867400"/>
          <p14:tracePt t="54816" x="3498850" y="5867400"/>
          <p14:tracePt t="54833" x="3308350" y="5854700"/>
          <p14:tracePt t="54849" x="3219450" y="5842000"/>
          <p14:tracePt t="54866" x="3009900" y="5816600"/>
          <p14:tracePt t="54883" x="2806700" y="5784850"/>
          <p14:tracePt t="54900" x="2711450" y="5759450"/>
          <p14:tracePt t="54916" x="2622550" y="5734050"/>
          <p14:tracePt t="54932" x="2413000" y="5689600"/>
          <p14:tracePt t="54949" x="2235200" y="5651500"/>
          <p14:tracePt t="54966" x="2127250" y="5619750"/>
          <p14:tracePt t="54982" x="2032000" y="5613400"/>
          <p14:tracePt t="54999" x="1993900" y="5613400"/>
          <p14:tracePt t="55016" x="1936750" y="5613400"/>
          <p14:tracePt t="55032" x="1879600" y="5613400"/>
          <p14:tracePt t="55049" x="1847850" y="5613400"/>
          <p14:tracePt t="55065" x="1790700" y="5613400"/>
          <p14:tracePt t="55082" x="1733550" y="5613400"/>
          <p14:tracePt t="55099" x="1708150" y="5613400"/>
          <p14:tracePt t="55115" x="1657350" y="5613400"/>
          <p14:tracePt t="55132" x="1606550" y="5632450"/>
          <p14:tracePt t="55149" x="1562100" y="5632450"/>
          <p14:tracePt t="55165" x="1536700" y="5638800"/>
          <p14:tracePt t="55182" x="1517650" y="5638800"/>
          <p14:tracePt t="55198" x="1485900" y="5645150"/>
          <p14:tracePt t="55215" x="1479550" y="5645150"/>
          <p14:tracePt t="55231" x="1479550" y="5651500"/>
          <p14:tracePt t="55248" x="1473200" y="5651500"/>
          <p14:tracePt t="55288" x="1473200" y="5657850"/>
          <p14:tracePt t="55310" x="1479550" y="5664200"/>
          <p14:tracePt t="55324" x="1492250" y="5670550"/>
          <p14:tracePt t="55333" x="1517650" y="5683250"/>
          <p14:tracePt t="55347" x="1536700" y="5689600"/>
          <p14:tracePt t="55364" x="1606550" y="5721350"/>
          <p14:tracePt t="55381" x="1739900" y="5753100"/>
          <p14:tracePt t="55398" x="1822450" y="5772150"/>
          <p14:tracePt t="55415" x="2012950" y="5791200"/>
          <p14:tracePt t="55430" x="2114550" y="5803900"/>
          <p14:tracePt t="55447" x="2368550" y="5822950"/>
          <p14:tracePt t="55464" x="2635250" y="5835650"/>
          <p14:tracePt t="55480" x="2787650" y="5835650"/>
          <p14:tracePt t="55497" x="3041650" y="5835650"/>
          <p14:tracePt t="55514" x="3333750" y="5829300"/>
          <p14:tracePt t="55530" x="3460750" y="5810250"/>
          <p14:tracePt t="55547" x="3702050" y="5784850"/>
          <p14:tracePt t="55563" x="3822700" y="5765800"/>
          <p14:tracePt t="55580" x="4013200" y="5734050"/>
          <p14:tracePt t="55597" x="4102100" y="5715000"/>
          <p14:tracePt t="55613" x="4248150" y="5689600"/>
          <p14:tracePt t="55630" x="4305300" y="5670550"/>
          <p14:tracePt t="55646" x="4356100" y="5657850"/>
          <p14:tracePt t="55663" x="4445000" y="5632450"/>
          <p14:tracePt t="55680" x="4476750" y="5619750"/>
          <p14:tracePt t="55696" x="4502150" y="5619750"/>
          <p14:tracePt t="55713" x="4559300" y="5594350"/>
          <p14:tracePt t="55730" x="4603750" y="5588000"/>
          <p14:tracePt t="55746" x="4660900" y="5575300"/>
          <p14:tracePt t="55763" x="4692650" y="5562600"/>
          <p14:tracePt t="55779" x="4718050" y="5556250"/>
          <p14:tracePt t="55796" x="4768850" y="5549900"/>
          <p14:tracePt t="55829" x="4819650" y="5543550"/>
          <p14:tracePt t="55846" x="4851400" y="5537200"/>
          <p14:tracePt t="55863" x="4876800" y="5537200"/>
          <p14:tracePt t="55879" x="4914900" y="5530850"/>
          <p14:tracePt t="55896" x="4946650" y="5518150"/>
          <p14:tracePt t="55913" x="5048250" y="5518150"/>
          <p14:tracePt t="55929" x="5092700" y="5511800"/>
          <p14:tracePt t="55946" x="5130800" y="5511800"/>
          <p14:tracePt t="55962" x="5226050" y="5511800"/>
          <p14:tracePt t="55979" x="5264150" y="5511800"/>
          <p14:tracePt t="55996" x="5334000" y="5511800"/>
          <p14:tracePt t="56012" x="5359400" y="5511800"/>
          <p14:tracePt t="56029" x="5416550" y="5499100"/>
          <p14:tracePt t="56045" x="5461000" y="5486400"/>
          <p14:tracePt t="56062" x="5473700" y="5486400"/>
          <p14:tracePt t="56553" x="5511800" y="5486400"/>
          <p14:tracePt t="56561" x="5588000" y="5486400"/>
          <p14:tracePt t="56574" x="5638800" y="5473700"/>
          <p14:tracePt t="56581" x="5721350" y="5467350"/>
          <p14:tracePt t="56597" x="5810250" y="5454650"/>
          <p14:tracePt t="56610" x="5899150" y="5441950"/>
          <p14:tracePt t="56626" x="6102350" y="5416550"/>
          <p14:tracePt t="56644" x="6311900" y="5372100"/>
          <p14:tracePt t="56660" x="6426200" y="5340350"/>
          <p14:tracePt t="56676" x="6673850" y="5276850"/>
          <p14:tracePt t="56693" x="6908800" y="5181600"/>
          <p14:tracePt t="56710" x="7016750" y="5137150"/>
          <p14:tracePt t="56726" x="7131050" y="5086350"/>
          <p14:tracePt t="56743" x="7321550" y="4991100"/>
          <p14:tracePt t="56759" x="7454900" y="4914900"/>
          <p14:tracePt t="56776" x="7499350" y="4883150"/>
          <p14:tracePt t="56792" x="7550150" y="4851400"/>
          <p14:tracePt t="56809" x="7569200" y="483870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</p:spPr>
        <p:txBody>
          <a:bodyPr/>
          <a:lstStyle/>
          <a:p>
            <a:r>
              <a:rPr lang="en-US" altLang="zh-TW" dirty="0">
                <a:solidFill>
                  <a:srgbClr val="333399"/>
                </a:solidFill>
                <a:ea typeface="新細明體" pitchFamily="18" charset="-120"/>
              </a:rPr>
              <a:t>Built-in Variables for Separating Things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0" y="990600"/>
            <a:ext cx="8610600" cy="5334000"/>
          </a:xfrm>
        </p:spPr>
        <p:txBody>
          <a:bodyPr/>
          <a:lstStyle/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FS</a:t>
            </a:r>
            <a:r>
              <a:rPr lang="en-US" altLang="zh-TW" sz="3200" dirty="0">
                <a:ea typeface="新細明體" pitchFamily="18" charset="-120"/>
              </a:rPr>
              <a:t>: 	Input Field Separator	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			Default: BEGIN{FS="[ \t]+"}</a:t>
            </a:r>
          </a:p>
          <a:p>
            <a:pPr>
              <a:buFont typeface="Monotype Sorts" pitchFamily="2" charset="2"/>
              <a:buNone/>
            </a:pPr>
            <a:endParaRPr lang="en-US" altLang="zh-TW" sz="1200" dirty="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RS</a:t>
            </a:r>
            <a:r>
              <a:rPr lang="en-US" altLang="zh-TW" sz="3200" dirty="0">
                <a:ea typeface="新細明體" pitchFamily="18" charset="-120"/>
              </a:rPr>
              <a:t>: 	</a:t>
            </a:r>
            <a:r>
              <a:rPr lang="en-US" altLang="zh-TW" sz="3200" dirty="0">
                <a:solidFill>
                  <a:schemeClr val="bg1"/>
                </a:solidFill>
                <a:ea typeface="新細明體" pitchFamily="18" charset="-120"/>
              </a:rPr>
              <a:t>Input Record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solidFill>
                  <a:schemeClr val="bg1"/>
                </a:solidFill>
                <a:ea typeface="新細明體" pitchFamily="18" charset="-120"/>
              </a:rPr>
              <a:t>			Default: BEGIN{RS = "\n"} </a:t>
            </a:r>
          </a:p>
          <a:p>
            <a:pPr>
              <a:buFont typeface="Monotype Sorts" pitchFamily="2" charset="2"/>
              <a:buNone/>
            </a:pPr>
            <a:endParaRPr lang="en-US" altLang="zh-TW" sz="1200" dirty="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OFS</a:t>
            </a:r>
            <a:r>
              <a:rPr lang="en-US" altLang="zh-TW" sz="3200" dirty="0">
                <a:ea typeface="新細明體" pitchFamily="18" charset="-120"/>
              </a:rPr>
              <a:t>: </a:t>
            </a:r>
            <a:r>
              <a:rPr lang="en-US" altLang="zh-TW" sz="3200" dirty="0">
                <a:solidFill>
                  <a:schemeClr val="bg1"/>
                </a:solidFill>
                <a:ea typeface="新細明體" pitchFamily="18" charset="-120"/>
              </a:rPr>
              <a:t>	Output Field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solidFill>
                  <a:schemeClr val="bg1"/>
                </a:solidFill>
                <a:ea typeface="新細明體" pitchFamily="18" charset="-120"/>
              </a:rPr>
              <a:t>			Default: BEGIN{OFS=" "}</a:t>
            </a:r>
          </a:p>
          <a:p>
            <a:pPr>
              <a:buFont typeface="Monotype Sorts" pitchFamily="2" charset="2"/>
              <a:buNone/>
            </a:pPr>
            <a:endParaRPr lang="en-US" altLang="zh-TW" sz="1200" dirty="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ORS</a:t>
            </a:r>
            <a:r>
              <a:rPr lang="en-US" altLang="zh-TW" sz="3200" dirty="0">
                <a:ea typeface="新細明體" pitchFamily="18" charset="-120"/>
              </a:rPr>
              <a:t>: 	</a:t>
            </a:r>
            <a:r>
              <a:rPr lang="en-US" altLang="zh-TW" sz="3200" dirty="0">
                <a:solidFill>
                  <a:schemeClr val="bg1"/>
                </a:solidFill>
                <a:ea typeface="新細明體" pitchFamily="18" charset="-120"/>
              </a:rPr>
              <a:t>Output Record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solidFill>
                  <a:schemeClr val="bg1"/>
                </a:solidFill>
                <a:ea typeface="新細明體" pitchFamily="18" charset="-120"/>
              </a:rPr>
              <a:t>			Default: BEGIN{ORS="\n"}</a:t>
            </a:r>
          </a:p>
          <a:p>
            <a:pPr>
              <a:buFont typeface="Monotype Sorts" pitchFamily="2" charset="2"/>
              <a:buNone/>
            </a:pPr>
            <a:endParaRPr lang="en-US" altLang="zh-TW" dirty="0">
              <a:ea typeface="新細明體" pitchFamily="18" charset="-120"/>
            </a:endParaRPr>
          </a:p>
        </p:txBody>
      </p:sp>
      <p:sp>
        <p:nvSpPr>
          <p:cNvPr id="7" name="Rounded Rectangular Callout 6"/>
          <p:cNvSpPr>
            <a:spLocks noChangeArrowheads="1"/>
          </p:cNvSpPr>
          <p:nvPr/>
        </p:nvSpPr>
        <p:spPr bwMode="auto">
          <a:xfrm>
            <a:off x="1676400" y="1600200"/>
            <a:ext cx="6400800" cy="1905000"/>
          </a:xfrm>
          <a:prstGeom prst="wedgeRoundRectCallout">
            <a:avLst>
              <a:gd name="adj1" fmla="val -59079"/>
              <a:gd name="adj2" fmla="val -56343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Just as you could specify the -F flag, you can also change the field separator from within the awk program (but it will only apply to future input lines/records).</a:t>
            </a:r>
          </a:p>
        </p:txBody>
      </p:sp>
      <p:sp>
        <p:nvSpPr>
          <p:cNvPr id="5" name="Rounded Rectangular Callout 4"/>
          <p:cNvSpPr>
            <a:spLocks noChangeArrowheads="1"/>
          </p:cNvSpPr>
          <p:nvPr/>
        </p:nvSpPr>
        <p:spPr bwMode="auto">
          <a:xfrm>
            <a:off x="1143000" y="2895600"/>
            <a:ext cx="6400800" cy="3352800"/>
          </a:xfrm>
          <a:prstGeom prst="wedgeRoundRectCallout">
            <a:avLst>
              <a:gd name="adj1" fmla="val 11909"/>
              <a:gd name="adj2" fmla="val -7797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>
              <a:defRPr/>
            </a:pPr>
            <a:r>
              <a:rPr lang="en-US" sz="2800" dirty="0">
                <a:solidFill>
                  <a:srgbClr val="000000"/>
                </a:solidFill>
              </a:rPr>
              <a:t>Notice that the default consumes all of the blank space between fields. So AWK WON’T know HOW MANY spaces were in the input line, unless you either:</a:t>
            </a:r>
          </a:p>
          <a:p>
            <a:pPr marL="514350" lvl="1" indent="-514350">
              <a:buFontTx/>
              <a:buAutoNum type="arabicParenR"/>
              <a:defRPr/>
            </a:pPr>
            <a:r>
              <a:rPr lang="en-US" sz="2800" dirty="0">
                <a:solidFill>
                  <a:srgbClr val="000000"/>
                </a:solidFill>
              </a:rPr>
              <a:t>Override the FS default</a:t>
            </a:r>
          </a:p>
          <a:p>
            <a:pPr marL="514350" lvl="1" indent="-514350">
              <a:defRPr/>
            </a:pPr>
            <a:r>
              <a:rPr lang="en-US" sz="2800" dirty="0">
                <a:solidFill>
                  <a:srgbClr val="000000"/>
                </a:solidFill>
              </a:rPr>
              <a:t>			or</a:t>
            </a:r>
          </a:p>
          <a:p>
            <a:pPr marL="514350" lvl="1" indent="-514350">
              <a:defRPr/>
            </a:pPr>
            <a:r>
              <a:rPr lang="en-US" sz="2800" dirty="0">
                <a:solidFill>
                  <a:srgbClr val="000000"/>
                </a:solidFill>
              </a:rPr>
              <a:t>2)	Directly inspect $0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6905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702"/>
    </mc:Choice>
    <mc:Fallback xmlns="">
      <p:transition spd="slow" advTm="2067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" grpId="0" animBg="1"/>
      <p:bldP spid="5" grpId="0" animBg="1"/>
      <p:bldP spid="5" grpId="1" animBg="1"/>
    </p:bldLst>
  </p:timing>
  <p:extLst>
    <p:ext uri="{3A86A75C-4F4B-4683-9AE1-C65F6400EC91}">
      <p14:laserTraceLst xmlns:p14="http://schemas.microsoft.com/office/powerpoint/2010/main">
        <p14:tracePtLst>
          <p14:tracePt t="15087" x="3155950" y="6413500"/>
          <p14:tracePt t="15095" x="3124200" y="6381750"/>
          <p14:tracePt t="15101" x="3086100" y="6337300"/>
          <p14:tracePt t="15111" x="3048000" y="6286500"/>
          <p14:tracePt t="15128" x="2990850" y="6210300"/>
          <p14:tracePt t="15144" x="2844800" y="6057900"/>
          <p14:tracePt t="15161" x="2743200" y="5975350"/>
          <p14:tracePt t="15179" x="2565400" y="5829300"/>
          <p14:tracePt t="15194" x="2463800" y="5740400"/>
          <p14:tracePt t="15211" x="2374900" y="5676900"/>
          <p14:tracePt t="15228" x="2247900" y="5556250"/>
          <p14:tracePt t="15244" x="2114550" y="5441950"/>
          <p14:tracePt t="15261" x="1962150" y="5295900"/>
          <p14:tracePt t="15277" x="1758950" y="5124450"/>
          <p14:tracePt t="15294" x="1644650" y="5016500"/>
          <p14:tracePt t="15311" x="1524000" y="4895850"/>
          <p14:tracePt t="15327" x="1358900" y="4762500"/>
          <p14:tracePt t="15344" x="1270000" y="4699000"/>
          <p14:tracePt t="15361" x="1162050" y="4622800"/>
          <p14:tracePt t="15377" x="1073150" y="4572000"/>
          <p14:tracePt t="15394" x="971550" y="4495800"/>
          <p14:tracePt t="15397" x="914400" y="4470400"/>
          <p14:tracePt t="15410" x="736600" y="4368800"/>
          <p14:tracePt t="15427" x="533400" y="4241800"/>
          <p14:tracePt t="15443" x="330200" y="4051300"/>
          <p14:tracePt t="15460" x="76200" y="3790950"/>
          <p14:tracePt t="15678" x="44450" y="2247900"/>
          <p14:tracePt t="15693" x="69850" y="2152650"/>
          <p14:tracePt t="15709" x="88900" y="2082800"/>
          <p14:tracePt t="15726" x="127000" y="1987550"/>
          <p14:tracePt t="15742" x="146050" y="1936750"/>
          <p14:tracePt t="15759" x="171450" y="1885950"/>
          <p14:tracePt t="15776" x="196850" y="1822450"/>
          <p14:tracePt t="15792" x="228600" y="1771650"/>
          <p14:tracePt t="15810" x="254000" y="1727200"/>
          <p14:tracePt t="15825" x="273050" y="1695450"/>
          <p14:tracePt t="15842" x="292100" y="1670050"/>
          <p14:tracePt t="15859" x="311150" y="1651000"/>
          <p14:tracePt t="15875" x="330200" y="1638300"/>
          <p14:tracePt t="15892" x="342900" y="1631950"/>
          <p14:tracePt t="15896" x="342900" y="1625600"/>
          <p14:tracePt t="15909" x="349250" y="1619250"/>
          <p14:tracePt t="15925" x="355600" y="1619250"/>
          <p14:tracePt t="15942" x="368300" y="1600200"/>
          <p14:tracePt t="15958" x="381000" y="1593850"/>
          <p14:tracePt t="15975" x="387350" y="1587500"/>
          <p14:tracePt t="15992" x="400050" y="1568450"/>
          <p14:tracePt t="16008" x="400050" y="1555750"/>
          <p14:tracePt t="16042" x="400050" y="1549400"/>
          <p14:tracePt t="16058" x="400050" y="1543050"/>
          <p14:tracePt t="16385" x="412750" y="1543050"/>
          <p14:tracePt t="16392" x="431800" y="1536700"/>
          <p14:tracePt t="16407" x="482600" y="1530350"/>
          <p14:tracePt t="16423" x="533400" y="1524000"/>
          <p14:tracePt t="16441" x="622300" y="1498600"/>
          <p14:tracePt t="16456" x="660400" y="1492250"/>
          <p14:tracePt t="16473" x="704850" y="1485900"/>
          <p14:tracePt t="16490" x="742950" y="1479550"/>
          <p14:tracePt t="16506" x="781050" y="1466850"/>
          <p14:tracePt t="16523" x="800100" y="1466850"/>
          <p14:tracePt t="16540" x="819150" y="1460500"/>
          <p14:tracePt t="16573" x="825500" y="1460500"/>
          <p14:tracePt t="16596" x="825500" y="1466850"/>
          <p14:tracePt t="16700" x="831850" y="1466850"/>
          <p14:tracePt t="16771" x="831850" y="1473200"/>
          <p14:tracePt t="16785" x="831850" y="1479550"/>
          <p14:tracePt t="16801" x="825500" y="1485900"/>
          <p14:tracePt t="16819" x="825500" y="1492250"/>
          <p14:tracePt t="16826" x="819150" y="1492250"/>
          <p14:tracePt t="16842" x="812800" y="1498600"/>
          <p14:tracePt t="16855" x="812800" y="1504950"/>
          <p14:tracePt t="16871" x="806450" y="1511300"/>
          <p14:tracePt t="16889" x="793750" y="1530350"/>
          <p14:tracePt t="16905" x="787400" y="1555750"/>
          <p14:tracePt t="16922" x="781050" y="1581150"/>
          <p14:tracePt t="16926" x="781050" y="1600200"/>
          <p14:tracePt t="16938" x="774700" y="1631950"/>
          <p14:tracePt t="16955" x="774700" y="1663700"/>
          <p14:tracePt t="16972" x="774700" y="1708150"/>
          <p14:tracePt t="16988" x="774700" y="1758950"/>
          <p14:tracePt t="17004" x="774700" y="1784350"/>
          <p14:tracePt t="17022" x="774700" y="1809750"/>
          <p14:tracePt t="17037" x="781050" y="1816100"/>
          <p14:tracePt t="17054" x="781050" y="1822450"/>
          <p14:tracePt t="17072" x="781050" y="1828800"/>
          <p14:tracePt t="17088" x="781050" y="1835150"/>
          <p14:tracePt t="17135" x="787400" y="1835150"/>
          <p14:tracePt t="17170" x="793750" y="1835150"/>
          <p14:tracePt t="17205" x="793750" y="1822450"/>
          <p14:tracePt t="17218" x="793750" y="1816100"/>
          <p14:tracePt t="17226" x="793750" y="1809750"/>
          <p14:tracePt t="17237" x="800100" y="1809750"/>
          <p14:tracePt t="17254" x="800100" y="1778000"/>
          <p14:tracePt t="17271" x="800100" y="1739900"/>
          <p14:tracePt t="17287" x="800100" y="1708150"/>
          <p14:tracePt t="17304" x="806450" y="1625600"/>
          <p14:tracePt t="17320" x="806450" y="1593850"/>
          <p14:tracePt t="17337" x="812800" y="1562100"/>
          <p14:tracePt t="17353" x="812800" y="1530350"/>
          <p14:tracePt t="17370" x="819150" y="1524000"/>
          <p14:tracePt t="17387" x="819150" y="1517650"/>
          <p14:tracePt t="17403" x="825500" y="1517650"/>
          <p14:tracePt t="17420" x="825500" y="1511300"/>
          <p14:tracePt t="17514" x="825500" y="1517650"/>
          <p14:tracePt t="17542" x="819150" y="1524000"/>
          <p14:tracePt t="17556" x="812800" y="1524000"/>
          <p14:tracePt t="17570" x="812800" y="1530350"/>
          <p14:tracePt t="18226" x="857250" y="1536700"/>
          <p14:tracePt t="18232" x="946150" y="1549400"/>
          <p14:tracePt t="18240" x="1047750" y="1549400"/>
          <p14:tracePt t="18251" x="1162050" y="1562100"/>
          <p14:tracePt t="18268" x="1511300" y="1612900"/>
          <p14:tracePt t="18283" x="1733550" y="1644650"/>
          <p14:tracePt t="18300" x="1949450" y="1695450"/>
          <p14:tracePt t="18318" x="2247900" y="1765300"/>
          <p14:tracePt t="18334" x="2432050" y="1816100"/>
          <p14:tracePt t="18351" x="2565400" y="1847850"/>
          <p14:tracePt t="18366" x="2762250" y="1885950"/>
          <p14:tracePt t="18383" x="2895600" y="1911350"/>
          <p14:tracePt t="18401" x="3028950" y="1962150"/>
          <p14:tracePt t="18417" x="3289300" y="2019300"/>
          <p14:tracePt t="18433" x="3473450" y="2063750"/>
          <p14:tracePt t="18451" x="3784600" y="2146300"/>
          <p14:tracePt t="18467" x="3994150" y="2228850"/>
          <p14:tracePt t="18483" x="4191000" y="2266950"/>
          <p14:tracePt t="18500" x="4438650" y="2317750"/>
          <p14:tracePt t="18516" x="4546600" y="2336800"/>
          <p14:tracePt t="18533" x="4629150" y="2343150"/>
          <p14:tracePt t="18550" x="4699000" y="2336800"/>
          <p14:tracePt t="18566" x="4724400" y="2324100"/>
          <p14:tracePt t="18583" x="4743450" y="2317750"/>
          <p14:tracePt t="18599" x="4749800" y="2305050"/>
          <p14:tracePt t="18616" x="4768850" y="2286000"/>
          <p14:tracePt t="18634" x="4794250" y="2266950"/>
          <p14:tracePt t="18649" x="4806950" y="2254250"/>
          <p14:tracePt t="18666" x="4819650" y="2235200"/>
          <p14:tracePt t="18682" x="4845050" y="2222500"/>
          <p14:tracePt t="18699" x="4857750" y="2209800"/>
          <p14:tracePt t="18716" x="4876800" y="2197100"/>
          <p14:tracePt t="18732" x="4895850" y="2184400"/>
          <p14:tracePt t="18749" x="4908550" y="2184400"/>
          <p14:tracePt t="18767" x="4927600" y="2171700"/>
          <p14:tracePt t="18782" x="4946650" y="2165350"/>
          <p14:tracePt t="18798" x="4972050" y="2159000"/>
          <p14:tracePt t="18816" x="4997450" y="2146300"/>
          <p14:tracePt t="18832" x="5035550" y="2139950"/>
          <p14:tracePt t="18848" x="5067300" y="2127250"/>
          <p14:tracePt t="18865" x="5124450" y="2108200"/>
          <p14:tracePt t="18882" x="5156200" y="2095500"/>
          <p14:tracePt t="18898" x="5194300" y="2089150"/>
          <p14:tracePt t="18915" x="5276850" y="2063750"/>
          <p14:tracePt t="18932" x="5321300" y="2057400"/>
          <p14:tracePt t="18949" x="5391150" y="2038350"/>
          <p14:tracePt t="18965" x="5441950" y="2038350"/>
          <p14:tracePt t="18982" x="5473700" y="2038350"/>
          <p14:tracePt t="18998" x="5524500" y="2038350"/>
          <p14:tracePt t="19014" x="5556250" y="2038350"/>
          <p14:tracePt t="19031" x="5581650" y="2038350"/>
          <p14:tracePt t="19048" x="5632450" y="2032000"/>
          <p14:tracePt t="19064" x="5657850" y="2025650"/>
          <p14:tracePt t="19082" x="5708650" y="2000250"/>
          <p14:tracePt t="19097" x="5746750" y="1987550"/>
          <p14:tracePt t="19114" x="5784850" y="1981200"/>
          <p14:tracePt t="19131" x="5816600" y="1981200"/>
          <p14:tracePt t="19147" x="5873750" y="1987550"/>
          <p14:tracePt t="19164" x="5905500" y="1993900"/>
          <p14:tracePt t="19181" x="5962650" y="2019300"/>
          <p14:tracePt t="19197" x="5994400" y="2032000"/>
          <p14:tracePt t="19214" x="6013450" y="2032000"/>
          <p14:tracePt t="19230" x="6045200" y="2032000"/>
          <p14:tracePt t="19247" x="6057900" y="2038350"/>
          <p14:tracePt t="19264" x="6076950" y="2038350"/>
          <p14:tracePt t="19280" x="6083300" y="2038350"/>
          <p14:tracePt t="19297" x="6089650" y="2038350"/>
          <p14:tracePt t="19314" x="6102350" y="2032000"/>
          <p14:tracePt t="19330" x="6108700" y="2032000"/>
          <p14:tracePt t="19347" x="6121400" y="2032000"/>
          <p14:tracePt t="19380" x="6127750" y="2032000"/>
          <p14:tracePt t="19396" x="6134100" y="2032000"/>
          <p14:tracePt t="19413" x="6146800" y="2032000"/>
          <p14:tracePt t="19430" x="6146800" y="2038350"/>
          <p14:tracePt t="19447" x="6153150" y="2038350"/>
          <p14:tracePt t="19463" x="6159500" y="2038350"/>
          <p14:tracePt t="19499" x="6165850" y="2038350"/>
          <p14:tracePt t="19531" x="6172200" y="2038350"/>
          <p14:tracePt t="19559" x="6172200" y="2044700"/>
          <p14:tracePt t="19594" x="6178550" y="2044700"/>
          <p14:tracePt t="19622" x="6191250" y="2051050"/>
          <p14:tracePt t="19630" x="6197600" y="2051050"/>
          <p14:tracePt t="19636" x="6197600" y="2057400"/>
          <p14:tracePt t="19650" x="6210300" y="2057400"/>
          <p14:tracePt t="19662" x="6210300" y="2063750"/>
          <p14:tracePt t="20248" x="6216650" y="2063750"/>
          <p14:tracePt t="20262" x="6223000" y="2063750"/>
          <p14:tracePt t="20269" x="6229350" y="2070100"/>
          <p14:tracePt t="20283" x="6235700" y="2082800"/>
          <p14:tracePt t="20293" x="6235700" y="2089150"/>
          <p14:tracePt t="20312" x="6248400" y="2108200"/>
          <p14:tracePt t="20327" x="6248400" y="2114550"/>
          <p14:tracePt t="20343" x="6261100" y="2133600"/>
          <p14:tracePt t="20360" x="6273800" y="2146300"/>
          <p14:tracePt t="20376" x="6273800" y="2152650"/>
          <p14:tracePt t="20393" x="6286500" y="2159000"/>
          <p14:tracePt t="20410" x="6292850" y="2178050"/>
          <p14:tracePt t="20426" x="6299200" y="2184400"/>
          <p14:tracePt t="20443" x="6305550" y="2190750"/>
          <p14:tracePt t="20460" x="6324600" y="2222500"/>
          <p14:tracePt t="20476" x="6324600" y="2235200"/>
          <p14:tracePt t="20493" x="6330950" y="2241550"/>
          <p14:tracePt t="20496" x="6337300" y="2247900"/>
          <p14:tracePt t="20509" x="6343650" y="2260600"/>
          <p14:tracePt t="20526" x="6350000" y="2279650"/>
          <p14:tracePt t="20543" x="6375400" y="2317750"/>
          <p14:tracePt t="20559" x="6381750" y="2336800"/>
          <p14:tracePt t="20576" x="6407150" y="2419350"/>
          <p14:tracePt t="20592" x="6438900" y="2520950"/>
          <p14:tracePt t="20609" x="6451600" y="2546350"/>
          <p14:tracePt t="28309" x="6413500" y="2463800"/>
          <p14:tracePt t="28317" x="6381750" y="2393950"/>
          <p14:tracePt t="28323" x="6369050" y="2368550"/>
          <p14:tracePt t="28337" x="6362700" y="2368550"/>
          <p14:tracePt t="28348" x="6343650" y="2362200"/>
          <p14:tracePt t="28366" x="6318250" y="2355850"/>
          <p14:tracePt t="28382" x="6299200" y="2355850"/>
          <p14:tracePt t="28399" x="6286500" y="2349500"/>
          <p14:tracePt t="28415" x="6261100" y="2336800"/>
          <p14:tracePt t="28432" x="6223000" y="2305050"/>
          <p14:tracePt t="28449" x="6172200" y="2260600"/>
          <p14:tracePt t="28465" x="6134100" y="2235200"/>
          <p14:tracePt t="28482" x="6102350" y="2190750"/>
          <p14:tracePt t="28499" x="5981700" y="2082800"/>
          <p14:tracePt t="28515" x="5911850" y="2000250"/>
          <p14:tracePt t="28532" x="5791200" y="1879600"/>
          <p14:tracePt t="28548" x="5467350" y="1625600"/>
          <p14:tracePt t="28565" x="5080000" y="1384300"/>
          <p14:tracePt t="28582" x="4641850" y="1181100"/>
          <p14:tracePt t="28597" x="4368800" y="1066800"/>
          <p14:tracePt t="28615" x="3816350" y="863600"/>
          <p14:tracePt t="28632" x="3244850" y="685800"/>
          <p14:tracePt t="28648" x="2990850" y="628650"/>
          <p14:tracePt t="28664" x="2495550" y="552450"/>
          <p14:tracePt t="28668" x="2355850" y="539750"/>
          <p14:tracePt t="28683" x="2228850" y="520700"/>
          <p14:tracePt t="28697" x="2108200" y="508000"/>
          <p14:tracePt t="28714" x="1905000" y="501650"/>
          <p14:tracePt t="28731" x="1682750" y="501650"/>
          <p14:tracePt t="28747" x="1555750" y="488950"/>
          <p14:tracePt t="28765" x="1352550" y="488950"/>
          <p14:tracePt t="28781" x="1193800" y="501650"/>
          <p14:tracePt t="28797" x="1130300" y="514350"/>
          <p14:tracePt t="28814" x="1009650" y="552450"/>
          <p14:tracePt t="28831" x="933450" y="571500"/>
          <p14:tracePt t="28847" x="895350" y="590550"/>
          <p14:tracePt t="28864" x="819150" y="622300"/>
          <p14:tracePt t="28881" x="774700" y="660400"/>
          <p14:tracePt t="28898" x="730250" y="698500"/>
          <p14:tracePt t="28913" x="711200" y="717550"/>
          <p14:tracePt t="28930" x="698500" y="730250"/>
          <p14:tracePt t="28947" x="654050" y="806450"/>
          <p14:tracePt t="28963" x="647700" y="831850"/>
          <p14:tracePt t="28980" x="635000" y="863600"/>
          <p14:tracePt t="28997" x="641350" y="946150"/>
          <p14:tracePt t="29013" x="654050" y="1003300"/>
          <p14:tracePt t="29030" x="666750" y="1022350"/>
          <p14:tracePt t="29046" x="698500" y="1060450"/>
          <p14:tracePt t="29063" x="723900" y="1092200"/>
          <p14:tracePt t="29080" x="768350" y="1149350"/>
          <p14:tracePt t="29096" x="793750" y="1181100"/>
          <p14:tracePt t="29113" x="863600" y="1250950"/>
          <p14:tracePt t="29130" x="939800" y="1301750"/>
          <p14:tracePt t="29146" x="984250" y="1320800"/>
          <p14:tracePt t="29163" x="1047750" y="1339850"/>
          <p14:tracePt t="29179" x="1123950" y="1339850"/>
          <p14:tracePt t="29196" x="1162050" y="1339850"/>
          <p14:tracePt t="29213" x="1244600" y="1339850"/>
          <p14:tracePt t="29229" x="1308100" y="1339850"/>
          <p14:tracePt t="29246" x="1333500" y="1339850"/>
          <p14:tracePt t="29263" x="1416050" y="1346200"/>
          <p14:tracePt t="29279" x="1454150" y="1346200"/>
          <p14:tracePt t="29296" x="1536700" y="1358900"/>
          <p14:tracePt t="29312" x="1606550" y="1371600"/>
          <p14:tracePt t="29329" x="1638300" y="1377950"/>
          <p14:tracePt t="29347" x="1689100" y="1403350"/>
          <p14:tracePt t="29362" x="1739900" y="1422400"/>
          <p14:tracePt t="29379" x="1752600" y="1447800"/>
          <p14:tracePt t="29396" x="1797050" y="1466850"/>
          <p14:tracePt t="29411" x="1841500" y="1504950"/>
          <p14:tracePt t="29428" x="1860550" y="1517650"/>
          <p14:tracePt t="29445" x="1911350" y="1555750"/>
          <p14:tracePt t="29462" x="1981200" y="1612900"/>
          <p14:tracePt t="29478" x="2025650" y="1651000"/>
          <p14:tracePt t="29495" x="2095500" y="1708150"/>
          <p14:tracePt t="29513" x="2146300" y="1746250"/>
          <p14:tracePt t="29529" x="2190750" y="1784350"/>
          <p14:tracePt t="29545" x="2203450" y="1790700"/>
          <p14:tracePt t="29561" x="2209800" y="1803400"/>
          <p14:tracePt t="29578" x="2216150" y="1822450"/>
          <p14:tracePt t="29620" x="2209800" y="1822450"/>
          <p14:tracePt t="29634" x="2203450" y="1822450"/>
          <p14:tracePt t="29644" x="2197100" y="1822450"/>
          <p14:tracePt t="29661" x="2190750" y="1822450"/>
          <p14:tracePt t="29677" x="2159000" y="1816100"/>
          <p14:tracePt t="29694" x="2082800" y="1797050"/>
          <p14:tracePt t="29711" x="1930400" y="1771650"/>
          <p14:tracePt t="29727" x="1835150" y="1746250"/>
          <p14:tracePt t="29744" x="1606550" y="1682750"/>
          <p14:tracePt t="29761" x="1346200" y="1606550"/>
          <p14:tracePt t="29777" x="1238250" y="1568450"/>
          <p14:tracePt t="29795" x="1054100" y="1504950"/>
          <p14:tracePt t="29811" x="946150" y="1466850"/>
          <p14:tracePt t="29827" x="914400" y="1454150"/>
          <p14:tracePt t="29844" x="882650" y="1435100"/>
          <p14:tracePt t="29860" x="863600" y="1422400"/>
          <p14:tracePt t="29877" x="857250" y="1416050"/>
          <p14:tracePt t="29894" x="831850" y="1409700"/>
          <p14:tracePt t="29910" x="819150" y="1409700"/>
          <p14:tracePt t="29927" x="800100" y="1403350"/>
          <p14:tracePt t="29943" x="787400" y="1403350"/>
          <p14:tracePt t="29970" x="781050" y="1403350"/>
          <p14:tracePt t="29991" x="774700" y="1403350"/>
          <p14:tracePt t="30055" x="781050" y="1403350"/>
          <p14:tracePt t="30083" x="787400" y="1403350"/>
          <p14:tracePt t="30089" x="793750" y="1409700"/>
          <p14:tracePt t="30103" x="806450" y="1409700"/>
          <p14:tracePt t="30112" x="819150" y="1416050"/>
          <p14:tracePt t="30127" x="831850" y="1422400"/>
          <p14:tracePt t="30143" x="882650" y="1447800"/>
          <p14:tracePt t="30160" x="965200" y="1473200"/>
          <p14:tracePt t="30175" x="1022350" y="1492250"/>
          <p14:tracePt t="30193" x="1079500" y="1517650"/>
          <p14:tracePt t="30209" x="1282700" y="1619250"/>
          <p14:tracePt t="30226" x="1339850" y="1657350"/>
          <p14:tracePt t="30243" x="1397000" y="1682750"/>
          <p14:tracePt t="30260" x="1479550" y="1708150"/>
          <p14:tracePt t="30275" x="1517650" y="1720850"/>
          <p14:tracePt t="30292" x="1524000" y="1720850"/>
          <p14:tracePt t="30309" x="1524000" y="1727200"/>
          <p14:tracePt t="30325" x="1517650" y="1727200"/>
          <p14:tracePt t="30342" x="1485900" y="1720850"/>
          <p14:tracePt t="30359" x="1454150" y="1714500"/>
          <p14:tracePt t="30375" x="1346200" y="1670050"/>
          <p14:tracePt t="30392" x="1181100" y="1606550"/>
          <p14:tracePt t="30408" x="1104900" y="1555750"/>
          <p14:tracePt t="30425" x="990600" y="1492250"/>
          <p14:tracePt t="30442" x="920750" y="1447800"/>
          <p14:tracePt t="30459" x="901700" y="1435100"/>
          <p14:tracePt t="30475" x="882650" y="1422400"/>
          <p14:tracePt t="30491" x="876300" y="1416050"/>
          <p14:tracePt t="30546" x="876300" y="1409700"/>
          <p14:tracePt t="30552" x="882650" y="1409700"/>
          <p14:tracePt t="30595" x="889000" y="1409700"/>
          <p14:tracePt t="30686" x="889000" y="1416050"/>
          <p14:tracePt t="30784" x="889000" y="1409700"/>
          <p14:tracePt t="30805" x="895350" y="1409700"/>
          <p14:tracePt t="30811" x="901700" y="1409700"/>
          <p14:tracePt t="30827" x="908050" y="1409700"/>
          <p14:tracePt t="30840" x="933450" y="1409700"/>
          <p14:tracePt t="30857" x="965200" y="1409700"/>
          <p14:tracePt t="30873" x="990600" y="1428750"/>
          <p14:tracePt t="30891" x="1092200" y="1454150"/>
          <p14:tracePt t="30906" x="1200150" y="1479550"/>
          <p14:tracePt t="30925" x="1270000" y="1504950"/>
          <p14:tracePt t="30940" x="1289050" y="1517650"/>
          <p14:tracePt t="30956" x="1308100" y="1524000"/>
          <p14:tracePt t="30990" x="1301750" y="1530350"/>
          <p14:tracePt t="31006" x="1289050" y="1530350"/>
          <p14:tracePt t="31023" x="1263650" y="1530350"/>
          <p14:tracePt t="31040" x="1244600" y="1530350"/>
          <p14:tracePt t="31056" x="1181100" y="1524000"/>
          <p14:tracePt t="31073" x="1111250" y="1504950"/>
          <p14:tracePt t="31090" x="1079500" y="1492250"/>
          <p14:tracePt t="31107" x="1022350" y="1473200"/>
          <p14:tracePt t="31122" x="996950" y="1460500"/>
          <p14:tracePt t="31139" x="990600" y="1454150"/>
          <p14:tracePt t="31156" x="984250" y="1454150"/>
          <p14:tracePt t="31205" x="990600" y="1454150"/>
          <p14:tracePt t="31211" x="996950" y="1454150"/>
          <p14:tracePt t="31226" x="1009650" y="1454150"/>
          <p14:tracePt t="31238" x="1016000" y="1454150"/>
          <p14:tracePt t="31255" x="1028700" y="1454150"/>
          <p14:tracePt t="31272" x="1035050" y="1454150"/>
          <p14:tracePt t="31289" x="1041400" y="1454150"/>
          <p14:tracePt t="31366" x="1035050" y="1454150"/>
          <p14:tracePt t="31373" x="1028700" y="1454150"/>
          <p14:tracePt t="31394" x="1022350" y="1454150"/>
          <p14:tracePt t="31458" x="1016000" y="1454150"/>
          <p14:tracePt t="31464" x="1009650" y="1454150"/>
          <p14:tracePt t="31535" x="1009650" y="1460500"/>
          <p14:tracePt t="31584" x="1016000" y="1466850"/>
          <p14:tracePt t="31605" x="1022350" y="1466850"/>
          <p14:tracePt t="31633" x="1028700" y="1473200"/>
          <p14:tracePt t="31654" x="1035050" y="1473200"/>
          <p14:tracePt t="31745" x="1035050" y="1479550"/>
          <p14:tracePt t="31773" x="1035050" y="1485900"/>
          <p14:tracePt t="31843" x="1035050" y="1492250"/>
          <p14:tracePt t="31857" x="1035050" y="1498600"/>
          <p14:tracePt t="31864" x="1041400" y="1504950"/>
          <p14:tracePt t="31878" x="1047750" y="1511300"/>
          <p14:tracePt t="31886" x="1060450" y="1517650"/>
          <p14:tracePt t="31903" x="1073150" y="1530350"/>
          <p14:tracePt t="31920" x="1117600" y="1568450"/>
          <p14:tracePt t="31936" x="1181100" y="1625600"/>
          <p14:tracePt t="31953" x="1212850" y="1651000"/>
          <p14:tracePt t="31970" x="1282700" y="1695450"/>
          <p14:tracePt t="31986" x="1320800" y="1733550"/>
          <p14:tracePt t="32003" x="1346200" y="1746250"/>
          <p14:tracePt t="32019" x="1371600" y="1765300"/>
          <p14:tracePt t="32036" x="1377950" y="1778000"/>
          <p14:tracePt t="32075" x="1371600" y="1778000"/>
          <p14:tracePt t="32089" x="1365250" y="1778000"/>
          <p14:tracePt t="32103" x="1352550" y="1778000"/>
          <p14:tracePt t="32119" x="1333500" y="1758950"/>
          <p14:tracePt t="32136" x="1320800" y="1752600"/>
          <p14:tracePt t="32152" x="1276350" y="1708150"/>
          <p14:tracePt t="32169" x="1193800" y="1631950"/>
          <p14:tracePt t="32186" x="1143000" y="1587500"/>
          <p14:tracePt t="32189" x="1117600" y="1543050"/>
          <p14:tracePt t="32203" x="1085850" y="1511300"/>
          <p14:tracePt t="32219" x="1054100" y="1454150"/>
          <p14:tracePt t="32236" x="1047750" y="1447800"/>
          <p14:tracePt t="32252" x="1041400" y="1435100"/>
          <p14:tracePt t="32269" x="1047750" y="1428750"/>
          <p14:tracePt t="32285" x="1073150" y="1428750"/>
          <p14:tracePt t="32302" x="1085850" y="1428750"/>
          <p14:tracePt t="32318" x="1117600" y="1441450"/>
          <p14:tracePt t="32336" x="1187450" y="1454150"/>
          <p14:tracePt t="32352" x="1244600" y="1473200"/>
          <p14:tracePt t="32369" x="1377950" y="1511300"/>
          <p14:tracePt t="32385" x="1536700" y="1555750"/>
          <p14:tracePt t="32402" x="1625600" y="1574800"/>
          <p14:tracePt t="32419" x="1720850" y="1606550"/>
          <p14:tracePt t="32435" x="1879600" y="1651000"/>
          <p14:tracePt t="32451" x="2000250" y="1682750"/>
          <p14:tracePt t="32468" x="2082800" y="1708150"/>
          <p14:tracePt t="32485" x="2114550" y="1714500"/>
          <p14:tracePt t="32502" x="2159000" y="1720850"/>
          <p14:tracePt t="32517" x="2203450" y="1727200"/>
          <p14:tracePt t="32534" x="2222500" y="1727200"/>
          <p14:tracePt t="32552" x="2273300" y="1733550"/>
          <p14:tracePt t="32567" x="2343150" y="1746250"/>
          <p14:tracePt t="32584" x="2393950" y="1746250"/>
          <p14:tracePt t="32601" x="2495550" y="1739900"/>
          <p14:tracePt t="32617" x="2622550" y="1739900"/>
          <p14:tracePt t="32634" x="2686050" y="1739900"/>
          <p14:tracePt t="32651" x="2844800" y="1720850"/>
          <p14:tracePt t="32669" x="2984500" y="1720850"/>
          <p14:tracePt t="32684" x="3098800" y="1720850"/>
          <p14:tracePt t="32700" x="3168650" y="1708150"/>
          <p14:tracePt t="32717" x="3206750" y="1708150"/>
          <p14:tracePt t="32735" x="3327400" y="1714500"/>
          <p14:tracePt t="32750" x="3352800" y="1714500"/>
          <p14:tracePt t="32767" x="3390900" y="1720850"/>
          <p14:tracePt t="32783" x="3460750" y="1727200"/>
          <p14:tracePt t="32800" x="3543300" y="1746250"/>
          <p14:tracePt t="32817" x="3575050" y="1752600"/>
          <p14:tracePt t="32833" x="3644900" y="1778000"/>
          <p14:tracePt t="32850" x="3695700" y="1797050"/>
          <p14:tracePt t="32867" x="3752850" y="1828800"/>
          <p14:tracePt t="32883" x="3771900" y="1841500"/>
          <p14:tracePt t="32900" x="3822700" y="1873250"/>
          <p14:tracePt t="32917" x="3873500" y="1892300"/>
          <p14:tracePt t="32933" x="3892550" y="1911350"/>
          <p14:tracePt t="32950" x="3949700" y="1936750"/>
          <p14:tracePt t="32966" x="3987800" y="1968500"/>
          <p14:tracePt t="32983" x="4019550" y="1981200"/>
          <p14:tracePt t="33000" x="4038600" y="1993900"/>
          <p14:tracePt t="33016" x="4127500" y="2019300"/>
          <p14:tracePt t="33033" x="4159250" y="2025650"/>
          <p14:tracePt t="33050" x="4210050" y="2032000"/>
          <p14:tracePt t="33066" x="4222750" y="2032000"/>
          <p14:tracePt t="33082" x="4235450" y="2032000"/>
          <p14:tracePt t="33099" x="4241800" y="2032000"/>
          <p14:tracePt t="33117" x="4241800" y="2025650"/>
          <p14:tracePt t="33134" x="4222750" y="2019300"/>
          <p14:tracePt t="33149" x="4184650" y="2012950"/>
          <p14:tracePt t="33167" x="4165600" y="2006600"/>
          <p14:tracePt t="33182" x="4044950" y="1981200"/>
          <p14:tracePt t="33198" x="3803650" y="1936750"/>
          <p14:tracePt t="33216" x="3600450" y="1898650"/>
          <p14:tracePt t="33233" x="3022600" y="1790700"/>
          <p14:tracePt t="33249" x="2387600" y="1657350"/>
          <p14:tracePt t="33265" x="2057400" y="1593850"/>
          <p14:tracePt t="33282" x="1536700" y="1504950"/>
          <p14:tracePt t="33298" x="1238250" y="1466850"/>
          <p14:tracePt t="33317" x="1054100" y="1447800"/>
          <p14:tracePt t="33332" x="1003300" y="1435100"/>
          <p14:tracePt t="33348" x="958850" y="1422400"/>
          <p14:tracePt t="33365" x="857250" y="1397000"/>
          <p14:tracePt t="33382" x="838200" y="1390650"/>
          <p14:tracePt t="33398" x="825500" y="1384300"/>
          <p14:tracePt t="33415" x="793750" y="1377950"/>
          <p14:tracePt t="33431" x="768350" y="1365250"/>
          <p14:tracePt t="33448" x="755650" y="1358900"/>
          <p14:tracePt t="33465" x="717550" y="1346200"/>
          <p14:tracePt t="33481" x="692150" y="1333500"/>
          <p14:tracePt t="33499" x="666750" y="1320800"/>
          <p14:tracePt t="33514" x="654050" y="1314450"/>
          <p14:tracePt t="33532" x="622300" y="1295400"/>
          <p14:tracePt t="33548" x="596900" y="1282700"/>
          <p14:tracePt t="33563" x="571500" y="1263650"/>
          <p14:tracePt t="33581" x="546100" y="1257300"/>
          <p14:tracePt t="33597" x="533400" y="1250950"/>
          <p14:tracePt t="33614" x="527050" y="1250950"/>
          <p14:tracePt t="33631" x="520700" y="1244600"/>
          <p14:tracePt t="33647" x="514350" y="1244600"/>
          <p14:tracePt t="33703" x="520700" y="1244600"/>
          <p14:tracePt t="33716" x="527050" y="1244600"/>
          <p14:tracePt t="33737" x="533400" y="1244600"/>
          <p14:tracePt t="33758" x="533400" y="1250950"/>
          <p14:tracePt t="33779" x="546100" y="1257300"/>
          <p14:tracePt t="33801" x="552450" y="1257300"/>
          <p14:tracePt t="33808" x="558800" y="1263650"/>
          <p14:tracePt t="33822" x="565150" y="1270000"/>
          <p14:tracePt t="33830" x="584200" y="1276350"/>
          <p14:tracePt t="33846" x="596900" y="1282700"/>
          <p14:tracePt t="33864" x="647700" y="1320800"/>
          <p14:tracePt t="33880" x="736600" y="1352550"/>
          <p14:tracePt t="33896" x="768350" y="1377950"/>
          <p14:tracePt t="33913" x="857250" y="1422400"/>
          <p14:tracePt t="33929" x="908050" y="1460500"/>
          <p14:tracePt t="33947" x="927100" y="1466850"/>
          <p14:tracePt t="33964" x="952500" y="1479550"/>
          <p14:tracePt t="33979" x="952500" y="1485900"/>
          <p14:tracePt t="33996" x="958850" y="1492250"/>
          <p14:tracePt t="34039" x="958850" y="1498600"/>
          <p14:tracePt t="34298" x="952500" y="1498600"/>
          <p14:tracePt t="34334" x="946150" y="1498600"/>
          <p14:tracePt t="34340" x="939800" y="1492250"/>
          <p14:tracePt t="34348" x="939800" y="1485900"/>
          <p14:tracePt t="34365" x="933450" y="1485900"/>
          <p14:tracePt t="34378" x="927100" y="1479550"/>
          <p14:tracePt t="34395" x="920750" y="1473200"/>
          <p14:tracePt t="34411" x="920750" y="1466850"/>
          <p14:tracePt t="34444" x="908050" y="1454150"/>
          <p14:tracePt t="34461" x="908050" y="1447800"/>
          <p14:tracePt t="34495" x="901700" y="1435100"/>
          <p14:tracePt t="34531" x="901700" y="1428750"/>
          <p14:tracePt t="34558" x="901700" y="1422400"/>
          <p14:tracePt t="34600" x="901700" y="1416050"/>
          <p14:tracePt t="34621" x="908050" y="1416050"/>
          <p14:tracePt t="34649" x="914400" y="1409700"/>
          <p14:tracePt t="34684" x="920750" y="1409700"/>
          <p14:tracePt t="34733" x="927100" y="1409700"/>
          <p14:tracePt t="34740" x="933450" y="1409700"/>
          <p14:tracePt t="34761" x="939800" y="1409700"/>
          <p14:tracePt t="34790" x="946150" y="1416050"/>
          <p14:tracePt t="34825" x="952500" y="1416050"/>
          <p14:tracePt t="34867" x="952500" y="1422400"/>
          <p14:tracePt t="34888" x="958850" y="1422400"/>
          <p14:tracePt t="34909" x="965200" y="1422400"/>
          <p14:tracePt t="34937" x="971550" y="1422400"/>
          <p14:tracePt t="34979" x="977900" y="1422400"/>
          <p14:tracePt t="34986" x="984250" y="1422400"/>
          <p14:tracePt t="35007" x="990600" y="1422400"/>
          <p14:tracePt t="35035" x="996950" y="1422400"/>
          <p14:tracePt t="35056" x="1003300" y="1422400"/>
          <p14:tracePt t="35063" x="1009650" y="1422400"/>
          <p14:tracePt t="35075" x="1016000" y="1422400"/>
          <p14:tracePt t="35092" x="1041400" y="1416050"/>
          <p14:tracePt t="35109" x="1060450" y="1403350"/>
          <p14:tracePt t="35126" x="1136650" y="1390650"/>
          <p14:tracePt t="35141" x="1295400" y="1352550"/>
          <p14:tracePt t="35158" x="1390650" y="1327150"/>
          <p14:tracePt t="35176" x="1504950" y="1295400"/>
          <p14:tracePt t="35192" x="1905000" y="1212850"/>
          <p14:tracePt t="35208" x="2057400" y="1174750"/>
          <p14:tracePt t="35225" x="2317750" y="1111250"/>
          <p14:tracePt t="35242" x="2432050" y="1079500"/>
          <p14:tracePt t="35258" x="2552700" y="1047750"/>
          <p14:tracePt t="35275" x="2736850" y="984250"/>
          <p14:tracePt t="35292" x="2800350" y="965200"/>
          <p14:tracePt t="35310" x="2921000" y="920750"/>
          <p14:tracePt t="35325" x="2952750" y="901700"/>
          <p14:tracePt t="35341" x="2997200" y="895350"/>
          <p14:tracePt t="35358" x="3054350" y="876300"/>
          <p14:tracePt t="35374" x="3073400" y="863600"/>
          <p14:tracePt t="35392" x="3079750" y="863600"/>
          <p14:tracePt t="35408" x="3117850" y="863600"/>
          <p14:tracePt t="35442" x="3130550" y="863600"/>
          <p14:tracePt t="35457" x="3136900" y="863600"/>
          <p14:tracePt t="35474" x="3143250" y="869950"/>
          <p14:tracePt t="35491" x="3155950" y="869950"/>
          <p14:tracePt t="35507" x="3168650" y="876300"/>
          <p14:tracePt t="35524" x="3194050" y="876300"/>
          <p14:tracePt t="35541" x="3238500" y="882650"/>
          <p14:tracePt t="35557" x="3270250" y="889000"/>
          <p14:tracePt t="35591" x="3390900" y="901700"/>
          <p14:tracePt t="35607" x="3454400" y="908050"/>
          <p14:tracePt t="35624" x="3543300" y="933450"/>
          <p14:tracePt t="35640" x="3632200" y="939800"/>
          <p14:tracePt t="35656" x="3752850" y="958850"/>
          <p14:tracePt t="35674" x="3784600" y="965200"/>
          <p14:tracePt t="35690" x="3790950" y="971550"/>
          <p14:tracePt t="35723" x="3778250" y="971550"/>
          <p14:tracePt t="35740" x="3670300" y="971550"/>
          <p14:tracePt t="35744" x="3556000" y="1016000"/>
          <p14:tracePt t="35760" x="3403600" y="1060450"/>
          <p14:tracePt t="35773" x="2946400" y="1238250"/>
          <p14:tracePt t="35790" x="2679700" y="1346200"/>
          <p14:tracePt t="35807" x="2171700" y="1549400"/>
          <p14:tracePt t="35823" x="1701800" y="1695450"/>
          <p14:tracePt t="35840" x="1517650" y="1752600"/>
          <p14:tracePt t="35856" x="1219200" y="1797050"/>
          <p14:tracePt t="35873" x="1104900" y="1816100"/>
          <p14:tracePt t="35890" x="920750" y="1835150"/>
          <p14:tracePt t="35906" x="819150" y="1854200"/>
          <p14:tracePt t="35922" x="774700" y="1854200"/>
          <p14:tracePt t="35940" x="742950" y="1854200"/>
          <p14:tracePt t="35955" x="730250" y="1854200"/>
          <p14:tracePt t="35972" x="723900" y="1854200"/>
          <p14:tracePt t="35989" x="711200" y="1854200"/>
          <p14:tracePt t="36006" x="704850" y="1854200"/>
          <p14:tracePt t="36144" x="711200" y="1854200"/>
          <p14:tracePt t="36165" x="723900" y="1854200"/>
          <p14:tracePt t="36186" x="730250" y="1854200"/>
          <p14:tracePt t="36214" x="736600" y="1854200"/>
          <p14:tracePt t="36228" x="742950" y="1854200"/>
          <p14:tracePt t="36242" x="749300" y="1854200"/>
          <p14:tracePt t="36263" x="755650" y="1854200"/>
          <p14:tracePt t="36284" x="762000" y="1854200"/>
          <p14:tracePt t="36312" x="768350" y="1854200"/>
          <p14:tracePt t="36346" x="774700" y="1854200"/>
          <p14:tracePt t="36382" x="781050" y="1854200"/>
          <p14:tracePt t="36403" x="787400" y="1854200"/>
          <p14:tracePt t="36438" x="793750" y="1847850"/>
          <p14:tracePt t="36466" x="800100" y="1847850"/>
          <p14:tracePt t="36488" x="806450" y="1847850"/>
          <p14:tracePt t="36516" x="806450" y="1841500"/>
          <p14:tracePt t="36558" x="812800" y="1841500"/>
          <p14:tracePt t="36663" x="819150" y="1835150"/>
          <p14:tracePt t="36916" x="806450" y="1835150"/>
          <p14:tracePt t="39071" x="831850" y="1822450"/>
          <p14:tracePt t="39077" x="850900" y="1803400"/>
          <p14:tracePt t="39092" x="895350" y="1784350"/>
          <p14:tracePt t="39099" x="939800" y="1758950"/>
          <p14:tracePt t="39115" x="996950" y="1727200"/>
          <p14:tracePt t="39128" x="1073150" y="1708150"/>
          <p14:tracePt t="39145" x="1257300" y="1657350"/>
          <p14:tracePt t="39162" x="1511300" y="1625600"/>
          <p14:tracePt t="39178" x="1651000" y="1625600"/>
          <p14:tracePt t="39195" x="1968500" y="1644650"/>
          <p14:tracePt t="39212" x="2425700" y="1746250"/>
          <p14:tracePt t="39228" x="2628900" y="1797050"/>
          <p14:tracePt t="39244" x="2940050" y="1936750"/>
          <p14:tracePt t="39261" x="3136900" y="2019300"/>
          <p14:tracePt t="39277" x="3206750" y="2057400"/>
          <p14:tracePt t="39295" x="3308350" y="2114550"/>
          <p14:tracePt t="39311" x="3384550" y="2165350"/>
          <p14:tracePt t="39328" x="3416300" y="2190750"/>
          <p14:tracePt t="39345" x="3492500" y="2266950"/>
          <p14:tracePt t="39361" x="3562350" y="2362200"/>
          <p14:tracePt t="39377" x="3600450" y="2406650"/>
          <p14:tracePt t="39394" x="3670300" y="2482850"/>
          <p14:tracePt t="39411" x="3702050" y="2520950"/>
          <p14:tracePt t="39428" x="3822700" y="2647950"/>
          <p14:tracePt t="39444" x="3873500" y="2692400"/>
          <p14:tracePt t="39460" x="3930650" y="2743200"/>
          <p14:tracePt t="39478" x="4057650" y="2844800"/>
          <p14:tracePt t="39494" x="4210050" y="2946400"/>
          <p14:tracePt t="39510" x="4279900" y="3003550"/>
          <p14:tracePt t="39527" x="4445000" y="3117850"/>
          <p14:tracePt t="39543" x="4527550" y="3168650"/>
          <p14:tracePt t="39560" x="4673600" y="3238500"/>
          <p14:tracePt t="39577" x="4826000" y="3295650"/>
          <p14:tracePt t="39593" x="4965700" y="3327400"/>
          <p14:tracePt t="39611" x="5111750" y="3333750"/>
          <p14:tracePt t="39626" x="5187950" y="3333750"/>
          <p14:tracePt t="39643" x="5378450" y="3333750"/>
          <p14:tracePt t="39660" x="5556250" y="3333750"/>
          <p14:tracePt t="39676" x="5619750" y="3333750"/>
          <p14:tracePt t="39693" x="5683250" y="3321050"/>
          <p14:tracePt t="39710" x="5772150" y="3314700"/>
          <p14:tracePt t="39726" x="5791200" y="3314700"/>
          <p14:tracePt t="39743" x="5803900" y="3314700"/>
          <p14:tracePt t="39759" x="5829300" y="3308350"/>
          <p14:tracePt t="39776" x="5854700" y="3308350"/>
          <p14:tracePt t="39793" x="5867400" y="3308350"/>
          <p14:tracePt t="39809" x="5880100" y="3308350"/>
          <p14:tracePt t="39826" x="5892800" y="3302000"/>
          <p14:tracePt t="39842" x="5911850" y="3302000"/>
          <p14:tracePt t="39859" x="5918200" y="3302000"/>
          <p14:tracePt t="39876" x="5930900" y="3295650"/>
          <p14:tracePt t="39892" x="5930900" y="3302000"/>
          <p14:tracePt t="39909" x="5930900" y="3314700"/>
          <p14:tracePt t="39926" x="5930900" y="3327400"/>
          <p14:tracePt t="49802" x="5924550" y="3327400"/>
          <p14:tracePt t="49809" x="5899150" y="3321050"/>
          <p14:tracePt t="49816" x="5880100" y="3308350"/>
          <p14:tracePt t="49824" x="5861050" y="3289300"/>
          <p14:tracePt t="49841" x="5822950" y="3263900"/>
          <p14:tracePt t="49859" x="5759450" y="3206750"/>
          <p14:tracePt t="49875" x="5676900" y="3124200"/>
          <p14:tracePt t="49892" x="5581650" y="3041650"/>
          <p14:tracePt t="49908" x="5461000" y="2940050"/>
          <p14:tracePt t="49924" x="5416550" y="2908300"/>
          <p14:tracePt t="49941" x="5346700" y="2857500"/>
          <p14:tracePt t="49958" x="5289550" y="2806700"/>
          <p14:tracePt t="49975" x="5264150" y="2787650"/>
          <p14:tracePt t="49991" x="5226050" y="2749550"/>
          <p14:tracePt t="50007" x="5200650" y="2730500"/>
          <p14:tracePt t="50024" x="5162550" y="2705100"/>
          <p14:tracePt t="50041" x="5118100" y="2679700"/>
          <p14:tracePt t="50057" x="5086350" y="2647950"/>
          <p14:tracePt t="50074" x="5067300" y="2635250"/>
          <p14:tracePt t="50090" x="5035550" y="2597150"/>
          <p14:tracePt t="50106" x="5016500" y="2578100"/>
          <p14:tracePt t="50124" x="4991100" y="2552700"/>
          <p14:tracePt t="50140" x="4959350" y="2520950"/>
          <p14:tracePt t="50157" x="4933950" y="2508250"/>
          <p14:tracePt t="50175" x="4876800" y="2470150"/>
          <p14:tracePt t="50190" x="4819650" y="2444750"/>
          <p14:tracePt t="50206" x="4730750" y="2419350"/>
          <p14:tracePt t="50223" x="4552950" y="2362200"/>
          <p14:tracePt t="50240" x="4387850" y="2311400"/>
          <p14:tracePt t="50257" x="4165600" y="2241550"/>
          <p14:tracePt t="50274" x="3689350" y="2095500"/>
          <p14:tracePt t="50290" x="3302000" y="1987550"/>
          <p14:tracePt t="50307" x="2749550" y="1866900"/>
          <p14:tracePt t="50323" x="2349500" y="1790700"/>
          <p14:tracePt t="50339" x="2070100" y="1746250"/>
          <p14:tracePt t="50357" x="1727200" y="1701800"/>
          <p14:tracePt t="50373" x="1562100" y="1670050"/>
          <p14:tracePt t="50376" x="1492250" y="1651000"/>
          <p14:tracePt t="50390" x="1435100" y="1638300"/>
          <p14:tracePt t="50406" x="1327150" y="1574800"/>
          <p14:tracePt t="50422" x="1289050" y="1549400"/>
          <p14:tracePt t="50439" x="1263650" y="1530350"/>
          <p14:tracePt t="50456" x="1212850" y="1511300"/>
          <p14:tracePt t="50472" x="1187450" y="1498600"/>
          <p14:tracePt t="50490" x="1168400" y="1485900"/>
          <p14:tracePt t="50506" x="1162050" y="1485900"/>
          <p14:tracePt t="50522" x="1136650" y="1492250"/>
          <p14:tracePt t="50539" x="1092200" y="1498600"/>
          <p14:tracePt t="50555" x="1066800" y="1511300"/>
          <p14:tracePt t="50572" x="1016000" y="1511300"/>
          <p14:tracePt t="50589" x="971550" y="1511300"/>
          <p14:tracePt t="50606" x="939800" y="1511300"/>
          <p14:tracePt t="50622" x="869950" y="1504950"/>
          <p14:tracePt t="50638" x="831850" y="1466850"/>
          <p14:tracePt t="50655" x="825500" y="1447800"/>
          <p14:tracePt t="51430" x="755650" y="1422400"/>
          <p14:tracePt t="51438" x="660400" y="1377950"/>
          <p14:tracePt t="51445" x="584200" y="1346200"/>
          <p14:tracePt t="51453" x="488950" y="1308100"/>
          <p14:tracePt t="51469" x="292100" y="1238250"/>
          <p14:tracePt t="51486" x="107950" y="1174750"/>
          <p14:tracePt t="54938" x="4337050" y="3695700"/>
          <p14:tracePt t="54945" x="4267200" y="3644900"/>
          <p14:tracePt t="54954" x="4184650" y="3594100"/>
          <p14:tracePt t="54971" x="4019550" y="3460750"/>
          <p14:tracePt t="54989" x="3733800" y="3257550"/>
          <p14:tracePt t="55004" x="3568700" y="3136900"/>
          <p14:tracePt t="55022" x="3346450" y="2971800"/>
          <p14:tracePt t="55038" x="3232150" y="2895600"/>
          <p14:tracePt t="55054" x="3117850" y="2819400"/>
          <p14:tracePt t="55071" x="2959100" y="2736850"/>
          <p14:tracePt t="55088" x="2882900" y="2686050"/>
          <p14:tracePt t="55092" x="2838450" y="2667000"/>
          <p14:tracePt t="55105" x="2762250" y="2616200"/>
          <p14:tracePt t="55121" x="2698750" y="2565400"/>
          <p14:tracePt t="55137" x="2616200" y="2514600"/>
          <p14:tracePt t="55155" x="2527300" y="2463800"/>
          <p14:tracePt t="55170" x="2381250" y="2362200"/>
          <p14:tracePt t="55187" x="2279650" y="2286000"/>
          <p14:tracePt t="55205" x="2127250" y="2165350"/>
          <p14:tracePt t="55220" x="2006600" y="2012950"/>
          <p14:tracePt t="55237" x="1860550" y="1879600"/>
          <p14:tracePt t="55254" x="1663700" y="1708150"/>
          <p14:tracePt t="55270" x="1536700" y="1619250"/>
          <p14:tracePt t="55287" x="1435100" y="1543050"/>
          <p14:tracePt t="55303" x="1314450" y="1428750"/>
          <p14:tracePt t="55320" x="1263650" y="1390650"/>
          <p14:tracePt t="55337" x="1187450" y="1320800"/>
          <p14:tracePt t="55353" x="1168400" y="1295400"/>
          <p14:tracePt t="55370" x="1136650" y="1270000"/>
          <p14:tracePt t="55387" x="1098550" y="1257300"/>
          <p14:tracePt t="55403" x="1079500" y="1250950"/>
          <p14:tracePt t="55420" x="1041400" y="1244600"/>
          <p14:tracePt t="55436" x="1003300" y="1244600"/>
          <p14:tracePt t="55453" x="971550" y="1238250"/>
          <p14:tracePt t="55470" x="939800" y="1244600"/>
          <p14:tracePt t="55487" x="882650" y="1244600"/>
          <p14:tracePt t="55503" x="863600" y="1244600"/>
          <p14:tracePt t="55520" x="838200" y="1238250"/>
          <p14:tracePt t="55536" x="831850" y="1238250"/>
          <p14:tracePt t="55553" x="825500" y="1231900"/>
          <p14:tracePt t="55570" x="825500" y="1225550"/>
          <p14:tracePt t="55611" x="819150" y="1231900"/>
          <p14:tracePt t="55620" x="819150" y="1238250"/>
          <p14:tracePt t="55635" x="812800" y="1250950"/>
          <p14:tracePt t="55653" x="806450" y="1276350"/>
          <p14:tracePt t="55669" x="793750" y="1301750"/>
          <p14:tracePt t="55685" x="774700" y="1339850"/>
          <p14:tracePt t="55703" x="774700" y="1384300"/>
          <p14:tracePt t="55719" x="774700" y="1409700"/>
          <p14:tracePt t="55736" x="774700" y="1428750"/>
          <p14:tracePt t="55752" x="781050" y="1447800"/>
          <p14:tracePt t="55768" x="793750" y="1466850"/>
          <p14:tracePt t="55786" x="806450" y="1473200"/>
          <p14:tracePt t="55802" x="819150" y="1498600"/>
          <p14:tracePt t="55819" x="838200" y="1517650"/>
          <p14:tracePt t="55836" x="863600" y="1555750"/>
          <p14:tracePt t="55852" x="882650" y="1574800"/>
          <p14:tracePt t="55868" x="908050" y="1612900"/>
          <p14:tracePt t="55885" x="920750" y="1644650"/>
          <p14:tracePt t="55901" x="933450" y="1651000"/>
          <p14:tracePt t="55918" x="946150" y="1670050"/>
          <p14:tracePt t="55935" x="952500" y="1682750"/>
          <p14:tracePt t="55968" x="958850" y="1689100"/>
          <p14:tracePt t="56095" x="958850" y="1682750"/>
          <p14:tracePt t="56172" x="952500" y="1676400"/>
          <p14:tracePt t="56207" x="946150" y="1676400"/>
          <p14:tracePt t="56242" x="939800" y="1670050"/>
          <p14:tracePt t="56312" x="933450" y="1663700"/>
          <p14:tracePt t="56334" x="927100" y="1657350"/>
          <p14:tracePt t="56347" x="920750" y="1657350"/>
          <p14:tracePt t="56376" x="908050" y="1651000"/>
          <p14:tracePt t="56383" x="908050" y="1644650"/>
          <p14:tracePt t="56397" x="901700" y="1644650"/>
          <p14:tracePt t="56404" x="895350" y="1638300"/>
          <p14:tracePt t="56425" x="882650" y="1631950"/>
          <p14:tracePt t="56439" x="869950" y="1625600"/>
          <p14:tracePt t="56449" x="857250" y="1619250"/>
          <p14:tracePt t="56468" x="819150" y="1606550"/>
          <p14:tracePt t="56483" x="806450" y="1600200"/>
          <p14:tracePt t="56499" x="768350" y="1587500"/>
          <p14:tracePt t="56516" x="723900" y="1562100"/>
          <p14:tracePt t="56532" x="711200" y="1562100"/>
          <p14:tracePt t="56549" x="666750" y="1549400"/>
          <p14:tracePt t="56566" x="635000" y="1536700"/>
          <p14:tracePt t="56582" x="622300" y="1530350"/>
          <p14:tracePt t="56600" x="609600" y="1524000"/>
          <p14:tracePt t="56616" x="603250" y="1517650"/>
          <p14:tracePt t="56632" x="603250" y="1511300"/>
          <p14:tracePt t="56650" x="603250" y="1504950"/>
          <p14:tracePt t="56665" x="603250" y="1498600"/>
          <p14:tracePt t="56699" x="603250" y="1492250"/>
          <p14:tracePt t="57007" x="603250" y="1498600"/>
          <p14:tracePt t="57049" x="609600" y="1504950"/>
          <p14:tracePt t="57077" x="615950" y="1511300"/>
          <p14:tracePt t="57119" x="622300" y="1511300"/>
          <p14:tracePt t="57147" x="628650" y="1517650"/>
          <p14:tracePt t="57154" x="635000" y="1517650"/>
          <p14:tracePt t="57175" x="635000" y="1524000"/>
          <p14:tracePt t="57189" x="641350" y="1524000"/>
          <p14:tracePt t="57197" x="647700" y="1530350"/>
          <p14:tracePt t="57217" x="654050" y="1530350"/>
          <p14:tracePt t="57231" x="660400" y="1536700"/>
          <p14:tracePt t="57246" x="679450" y="1549400"/>
          <p14:tracePt t="57263" x="692150" y="1555750"/>
          <p14:tracePt t="57281" x="723900" y="1574800"/>
          <p14:tracePt t="57297" x="762000" y="1600200"/>
          <p14:tracePt t="57313" x="781050" y="1606550"/>
          <p14:tracePt t="57330" x="812800" y="1631950"/>
          <p14:tracePt t="57346" x="838200" y="1644650"/>
          <p14:tracePt t="57364" x="850900" y="1657350"/>
          <p14:tracePt t="57380" x="869950" y="1670050"/>
          <p14:tracePt t="57396" x="876300" y="1670050"/>
          <p14:tracePt t="57413" x="882650" y="1670050"/>
          <p14:tracePt t="57491" x="882650" y="1676400"/>
          <p14:tracePt t="57497" x="876300" y="1676400"/>
          <p14:tracePt t="57505" x="876300" y="1682750"/>
          <p14:tracePt t="57513" x="876300" y="1689100"/>
          <p14:tracePt t="62876" x="863600" y="1689100"/>
          <p14:tracePt t="62883" x="844550" y="1689100"/>
          <p14:tracePt t="62894" x="831850" y="1682750"/>
          <p14:tracePt t="62912" x="800100" y="1682750"/>
          <p14:tracePt t="62928" x="781050" y="1682750"/>
          <p14:tracePt t="62944" x="755650" y="1689100"/>
          <p14:tracePt t="62961" x="736600" y="1689100"/>
          <p14:tracePt t="63199" x="736600" y="1682750"/>
          <p14:tracePt t="63206" x="742950" y="1682750"/>
          <p14:tracePt t="63220" x="742950" y="1676400"/>
          <p14:tracePt t="63229" x="749300" y="1670050"/>
          <p14:tracePt t="63243" x="755650" y="1663700"/>
          <p14:tracePt t="63259" x="768350" y="1657350"/>
          <p14:tracePt t="63278" x="774700" y="1638300"/>
          <p14:tracePt t="63293" x="787400" y="1631950"/>
          <p14:tracePt t="63310" x="819150" y="1606550"/>
          <p14:tracePt t="63327" x="844550" y="1587500"/>
          <p14:tracePt t="63343" x="857250" y="1574800"/>
          <p14:tracePt t="63359" x="863600" y="1574800"/>
          <p14:tracePt t="63376" x="882650" y="1562100"/>
          <p14:tracePt t="63412" x="889000" y="1562100"/>
          <p14:tracePt t="63425" x="901700" y="1555750"/>
          <p14:tracePt t="63443" x="908050" y="1555750"/>
          <p14:tracePt t="63459" x="920750" y="1555750"/>
          <p14:tracePt t="63500" x="927100" y="1555750"/>
          <p14:tracePt t="63549" x="933450" y="1549400"/>
          <p14:tracePt t="63584" x="939800" y="1549400"/>
          <p14:tracePt t="63690" x="939800" y="1555750"/>
          <p14:tracePt t="63747" x="933450" y="1562100"/>
          <p14:tracePt t="63789" x="927100" y="1562100"/>
          <p14:tracePt t="63796" x="927100" y="1568450"/>
          <p14:tracePt t="63817" x="920750" y="1568450"/>
          <p14:tracePt t="63831" x="914400" y="1574800"/>
          <p14:tracePt t="63859" x="908050" y="1574800"/>
          <p14:tracePt t="63865" x="901700" y="1581150"/>
          <p14:tracePt t="63887" x="895350" y="1587500"/>
          <p14:tracePt t="63901" x="895350" y="1593850"/>
          <p14:tracePt t="63910" x="895350" y="1600200"/>
          <p14:tracePt t="63924" x="882650" y="1606550"/>
          <p14:tracePt t="63940" x="876300" y="1619250"/>
          <p14:tracePt t="63957" x="857250" y="1638300"/>
          <p14:tracePt t="63973" x="844550" y="1651000"/>
          <p14:tracePt t="63990" x="838200" y="1670050"/>
          <p14:tracePt t="64007" x="812800" y="1689100"/>
          <p14:tracePt t="64023" x="806450" y="1695450"/>
          <p14:tracePt t="64040" x="800100" y="1695450"/>
          <p14:tracePt t="64056" x="793750" y="1708150"/>
          <p14:tracePt t="70596" x="806450" y="1701800"/>
          <p14:tracePt t="70603" x="819150" y="1695450"/>
          <p14:tracePt t="70617" x="850900" y="1676400"/>
          <p14:tracePt t="70634" x="889000" y="1663700"/>
          <p14:tracePt t="70651" x="914400" y="1644650"/>
          <p14:tracePt t="70667" x="952500" y="1606550"/>
          <p14:tracePt t="70683" x="977900" y="1593850"/>
          <p14:tracePt t="70701" x="1003300" y="1581150"/>
          <p14:tracePt t="70717" x="1035050" y="1568450"/>
          <p14:tracePt t="70733" x="1047750" y="1555750"/>
          <p14:tracePt t="70751" x="1047750" y="1549400"/>
          <p14:tracePt t="70767" x="1060450" y="1543050"/>
          <p14:tracePt t="70803" x="1060450" y="1536700"/>
          <p14:tracePt t="70870" x="1054100" y="1536700"/>
          <p14:tracePt t="70898" x="1047750" y="1543050"/>
          <p14:tracePt t="70905" x="1041400" y="1543050"/>
          <p14:tracePt t="70926" x="1035050" y="1549400"/>
          <p14:tracePt t="70940" x="1028700" y="1555750"/>
          <p14:tracePt t="70949" x="1016000" y="1562100"/>
          <p14:tracePt t="70966" x="1009650" y="1568450"/>
          <p14:tracePt t="70983" x="971550" y="1593850"/>
          <p14:tracePt t="70999" x="939800" y="1612900"/>
          <p14:tracePt t="71016" x="914400" y="1625600"/>
          <p14:tracePt t="71032" x="889000" y="1644650"/>
          <p14:tracePt t="71049" x="876300" y="1651000"/>
          <p14:tracePt t="71066" x="857250" y="1657350"/>
          <p14:tracePt t="71389" x="863600" y="1651000"/>
          <p14:tracePt t="71438" x="863600" y="1644650"/>
          <p14:tracePt t="71536" x="863600" y="1651000"/>
          <p14:tracePt t="71543" x="857250" y="1651000"/>
          <p14:tracePt t="72664" x="869950" y="1651000"/>
          <p14:tracePt t="72671" x="876300" y="1651000"/>
          <p14:tracePt t="72680" x="889000" y="1651000"/>
          <p14:tracePt t="72693" x="914400" y="1651000"/>
          <p14:tracePt t="72710" x="933450" y="1651000"/>
          <p14:tracePt t="72727" x="977900" y="1651000"/>
          <p14:tracePt t="72743" x="1009650" y="1651000"/>
          <p14:tracePt t="72760" x="1047750" y="1651000"/>
          <p14:tracePt t="72777" x="1073150" y="1651000"/>
          <p14:tracePt t="72793" x="1085850" y="1651000"/>
          <p14:tracePt t="72810" x="1098550" y="1651000"/>
          <p14:tracePt t="73029" x="1098550" y="1644650"/>
          <p14:tracePt t="73050" x="1092200" y="1644650"/>
          <p14:tracePt t="73071" x="1085850" y="1644650"/>
          <p14:tracePt t="73078" x="1079500" y="1638300"/>
          <p14:tracePt t="73099" x="1073150" y="1631950"/>
          <p14:tracePt t="73119" x="1073150" y="1625600"/>
          <p14:tracePt t="73142" x="1066800" y="1612900"/>
          <p14:tracePt t="73155" x="1060450" y="1600200"/>
          <p14:tracePt t="73163" x="1054100" y="1593850"/>
          <p14:tracePt t="73176" x="1047750" y="1574800"/>
          <p14:tracePt t="73192" x="1035050" y="1549400"/>
          <p14:tracePt t="73208" x="1022350" y="1536700"/>
          <p14:tracePt t="73225" x="1009650" y="1517650"/>
          <p14:tracePt t="73242" x="996950" y="1504950"/>
          <p14:tracePt t="73258" x="977900" y="1492250"/>
          <p14:tracePt t="73275" x="946150" y="1479550"/>
          <p14:tracePt t="73291" x="933450" y="1473200"/>
          <p14:tracePt t="73308" x="927100" y="1473200"/>
          <p14:tracePt t="73325" x="914400" y="1473200"/>
          <p14:tracePt t="73344" x="908050" y="1473200"/>
          <p14:tracePt t="73358" x="901700" y="1473200"/>
          <p14:tracePt t="73394" x="895350" y="1473200"/>
          <p14:tracePt t="73485" x="895350" y="1466850"/>
          <p14:tracePt t="73618" x="889000" y="1473200"/>
          <p14:tracePt t="73653" x="889000" y="1479550"/>
          <p14:tracePt t="73660" x="882650" y="1485900"/>
          <p14:tracePt t="73676" x="876300" y="1485900"/>
          <p14:tracePt t="73690" x="869950" y="1492250"/>
          <p14:tracePt t="73706" x="863600" y="1492250"/>
          <p14:tracePt t="73723" x="857250" y="1492250"/>
          <p14:tracePt t="76773" x="850900" y="1492250"/>
          <p14:tracePt t="76885" x="844550" y="1492250"/>
          <p14:tracePt t="76941" x="838200" y="1492250"/>
          <p14:tracePt t="77012" x="831850" y="1492250"/>
          <p14:tracePt t="77054" x="825500" y="1498600"/>
          <p14:tracePt t="77075" x="825500" y="1504950"/>
          <p14:tracePt t="77096" x="825500" y="1511300"/>
          <p14:tracePt t="77103" x="819150" y="1517650"/>
          <p14:tracePt t="77117" x="819150" y="1524000"/>
          <p14:tracePt t="77128" x="819150" y="1530350"/>
          <p14:tracePt t="77145" x="806450" y="1536700"/>
          <p14:tracePt t="77161" x="800100" y="1543050"/>
          <p14:tracePt t="77178" x="793750" y="1562100"/>
          <p14:tracePt t="77194" x="781050" y="1581150"/>
          <p14:tracePt t="77211" x="774700" y="1587500"/>
          <p14:tracePt t="77228" x="762000" y="1600200"/>
          <p14:tracePt t="77261" x="755650" y="1606550"/>
          <p14:tracePt t="77278" x="755650" y="1612900"/>
          <p14:tracePt t="77305" x="749300" y="1612900"/>
          <p14:tracePt t="77329" x="749300" y="1619250"/>
          <p14:tracePt t="77362" x="742950" y="1619250"/>
          <p14:tracePt t="77390" x="742950" y="1625600"/>
          <p14:tracePt t="77397" x="742950" y="1631950"/>
          <p14:tracePt t="77413" x="736600" y="1631950"/>
          <p14:tracePt t="77432" x="730250" y="1638300"/>
          <p14:tracePt t="77474" x="723900" y="1638300"/>
          <p14:tracePt t="77502" x="717550" y="1638300"/>
          <p14:tracePt t="77565" x="711200" y="1631950"/>
          <p14:tracePt t="77572" x="711200" y="1625600"/>
          <p14:tracePt t="77615" x="711200" y="1619250"/>
          <p14:tracePt t="77635" x="711200" y="1612900"/>
          <p14:tracePt t="77650" x="698500" y="1612900"/>
          <p14:tracePt t="77664" x="698500" y="1606550"/>
          <p14:tracePt t="78125" x="698500" y="1600200"/>
          <p14:tracePt t="78139" x="704850" y="1593850"/>
          <p14:tracePt t="78146" x="711200" y="1587500"/>
          <p14:tracePt t="78157" x="717550" y="1587500"/>
          <p14:tracePt t="78174" x="730250" y="1581150"/>
          <p14:tracePt t="78191" x="730250" y="1574800"/>
          <p14:tracePt t="78224" x="736600" y="1574800"/>
          <p14:tracePt t="78265" x="742950" y="1574800"/>
          <p14:tracePt t="78335" x="749300" y="1574800"/>
          <p14:tracePt t="78377" x="755650" y="1574800"/>
          <p14:tracePt t="78419" x="762000" y="1574800"/>
          <p14:tracePt t="78447" x="768350" y="1574800"/>
          <p14:tracePt t="78496" x="774700" y="1574800"/>
          <p14:tracePt t="78517" x="781050" y="1574800"/>
          <p14:tracePt t="78524" x="781050" y="1568450"/>
          <p14:tracePt t="78538" x="787400" y="1568450"/>
          <p14:tracePt t="78545" x="800100" y="1568450"/>
          <p14:tracePt t="78556" x="800100" y="1562100"/>
          <p14:tracePt t="78574" x="812800" y="1562100"/>
          <p14:tracePt t="78590" x="831850" y="1555750"/>
          <p14:tracePt t="78606" x="844550" y="1555750"/>
          <p14:tracePt t="78623" x="850900" y="1555750"/>
          <p14:tracePt t="78659" x="857250" y="1555750"/>
          <p14:tracePt t="78706" x="863600" y="1555750"/>
          <p14:tracePt t="78959" x="857250" y="1555750"/>
          <p14:tracePt t="79050" x="850900" y="1555750"/>
          <p14:tracePt t="79085" x="844550" y="1555750"/>
          <p14:tracePt t="79106" x="838200" y="1555750"/>
          <p14:tracePt t="79127" x="831850" y="1555750"/>
          <p14:tracePt t="79155" x="825500" y="1555750"/>
          <p14:tracePt t="79197" x="819150" y="1555750"/>
          <p14:tracePt t="79218" x="819150" y="1562100"/>
          <p14:tracePt t="79260" x="812800" y="1568450"/>
          <p14:tracePt t="79267" x="806450" y="1568450"/>
          <p14:tracePt t="79295" x="800100" y="1568450"/>
          <p14:tracePt t="79331" x="793750" y="1574800"/>
          <p14:tracePt t="79359" x="787400" y="1581150"/>
          <p14:tracePt t="79365" x="781050" y="1581150"/>
          <p14:tracePt t="79401" x="768350" y="1587500"/>
          <p14:tracePt t="79407" x="762000" y="1593850"/>
          <p14:tracePt t="79420" x="755650" y="1593850"/>
          <p14:tracePt t="79437" x="736600" y="1606550"/>
          <p14:tracePt t="79453" x="711200" y="1619250"/>
          <p14:tracePt t="79471" x="685800" y="1638300"/>
          <p14:tracePt t="79486" x="666750" y="1644650"/>
          <p14:tracePt t="79503" x="654050" y="1651000"/>
          <p14:tracePt t="79520" x="628650" y="1663700"/>
          <p14:tracePt t="79536" x="609600" y="1670050"/>
          <p14:tracePt t="79553" x="596900" y="1682750"/>
          <p14:tracePt t="79570" x="565150" y="1689100"/>
          <p14:tracePt t="79586" x="546100" y="1720850"/>
          <p14:tracePt t="79604" x="539750" y="1746250"/>
          <p14:tracePt t="82409" x="552450" y="1746250"/>
          <p14:tracePt t="82426" x="584200" y="1739900"/>
          <p14:tracePt t="82430" x="603250" y="1733550"/>
          <p14:tracePt t="82442" x="666750" y="1714500"/>
          <p14:tracePt t="82460" x="704850" y="1701800"/>
          <p14:tracePt t="82477" x="774700" y="1695450"/>
          <p14:tracePt t="82493" x="806450" y="1695450"/>
          <p14:tracePt t="82510" x="831850" y="1695450"/>
          <p14:tracePt t="82526" x="844550" y="1695450"/>
          <p14:tracePt t="82542" x="850900" y="1695450"/>
          <p14:tracePt t="82559" x="857250" y="1695450"/>
          <p14:tracePt t="82603" x="863600" y="1689100"/>
          <p14:tracePt t="82631" x="869950" y="1689100"/>
          <p14:tracePt t="82834" x="869950" y="1682750"/>
          <p14:tracePt t="82911" x="863600" y="1676400"/>
          <p14:tracePt t="82981" x="857250" y="1676400"/>
          <p14:tracePt t="83002" x="850900" y="1670050"/>
          <p14:tracePt t="83094" x="850900" y="1663700"/>
          <p14:tracePt t="83108" x="844550" y="1657350"/>
          <p14:tracePt t="83776" x="844550" y="1651000"/>
          <p14:tracePt t="83783" x="844550" y="1644650"/>
          <p14:tracePt t="83791" x="844550" y="1638300"/>
          <p14:tracePt t="83805" x="844550" y="1631950"/>
          <p14:tracePt t="83840" x="844550" y="1625600"/>
          <p14:tracePt t="83889" x="844550" y="1619250"/>
          <p14:tracePt t="83944" x="844550" y="1612900"/>
          <p14:tracePt t="84007" x="844550" y="1619250"/>
          <p14:tracePt t="84035" x="838200" y="1625600"/>
          <p14:tracePt t="84049" x="831850" y="1625600"/>
          <p14:tracePt t="84057" x="825500" y="1638300"/>
          <p14:tracePt t="84073" x="812800" y="1638300"/>
          <p14:tracePt t="84088" x="787400" y="1657350"/>
          <p14:tracePt t="84104" x="749300" y="1670050"/>
          <p14:tracePt t="84120" x="679450" y="1695450"/>
          <p14:tracePt t="84137" x="647700" y="1708150"/>
          <p14:tracePt t="84154" x="603250" y="1720850"/>
          <p14:tracePt t="84170" x="596900" y="1727200"/>
          <p14:tracePt t="84187" x="584200" y="1727200"/>
          <p14:tracePt t="84204" x="577850" y="1733550"/>
          <p14:tracePt t="84237" x="571500" y="1733550"/>
          <p14:tracePt t="84260" x="565150" y="1739900"/>
          <p14:tracePt t="84295" x="558800" y="1746250"/>
          <p14:tracePt t="84365" x="558800" y="1752600"/>
          <p14:tracePt t="87747" x="565150" y="1739900"/>
          <p14:tracePt t="87754" x="571500" y="1727200"/>
          <p14:tracePt t="87761" x="577850" y="1720850"/>
          <p14:tracePt t="87775" x="590550" y="1701800"/>
          <p14:tracePt t="87791" x="596900" y="1695450"/>
          <p14:tracePt t="87808" x="603250" y="1689100"/>
          <p14:tracePt t="87824" x="615950" y="1676400"/>
          <p14:tracePt t="87841" x="628650" y="1670050"/>
          <p14:tracePt t="87858" x="641350" y="1663700"/>
          <p14:tracePt t="87875" x="654050" y="1663700"/>
          <p14:tracePt t="87891" x="660400" y="1657350"/>
          <p14:tracePt t="87908" x="673100" y="1651000"/>
          <p14:tracePt t="87924" x="685800" y="1651000"/>
          <p14:tracePt t="87941" x="692150" y="1651000"/>
          <p14:tracePt t="87958" x="704850" y="1638300"/>
          <p14:tracePt t="87974" x="717550" y="1631950"/>
          <p14:tracePt t="87993" x="736600" y="1625600"/>
          <p14:tracePt t="88007" x="755650" y="1619250"/>
          <p14:tracePt t="88023" x="781050" y="1606550"/>
          <p14:tracePt t="88041" x="806450" y="1593850"/>
          <p14:tracePt t="88057" x="819150" y="1587500"/>
          <p14:tracePt t="88074" x="831850" y="1587500"/>
          <p14:tracePt t="88091" x="838200" y="1587500"/>
          <p14:tracePt t="88106" x="844550" y="1587500"/>
          <p14:tracePt t="88123" x="850900" y="1587500"/>
          <p14:tracePt t="88140" x="869950" y="1587500"/>
          <p14:tracePt t="88174" x="876300" y="1587500"/>
          <p14:tracePt t="88190" x="882650" y="1587500"/>
          <p14:tracePt t="88216" x="889000" y="1587500"/>
          <p14:tracePt t="88244" x="895350" y="1587500"/>
          <p14:tracePt t="88273" x="908050" y="1587500"/>
          <p14:tracePt t="88279" x="914400" y="1587500"/>
          <p14:tracePt t="88293" x="920750" y="1587500"/>
          <p14:tracePt t="88306" x="927100" y="1593850"/>
          <p14:tracePt t="88323" x="952500" y="1593850"/>
          <p14:tracePt t="88339" x="977900" y="1593850"/>
          <p14:tracePt t="88357" x="990600" y="1600200"/>
          <p14:tracePt t="88372" x="1009650" y="1606550"/>
          <p14:tracePt t="88389" x="1009650" y="1612900"/>
          <p14:tracePt t="88462" x="1009650" y="1619250"/>
          <p14:tracePt t="88490" x="996950" y="1619250"/>
          <p14:tracePt t="89005" x="990600" y="1619250"/>
          <p14:tracePt t="89011" x="984250" y="1619250"/>
          <p14:tracePt t="89020" x="971550" y="1619250"/>
          <p14:tracePt t="89037" x="952500" y="1619250"/>
          <p14:tracePt t="89054" x="914400" y="1619250"/>
          <p14:tracePt t="89070" x="889000" y="1619250"/>
          <p14:tracePt t="89087" x="876300" y="1619250"/>
          <p14:tracePt t="89103" x="850900" y="1625600"/>
          <p14:tracePt t="89120" x="838200" y="1631950"/>
          <p14:tracePt t="89153" x="831850" y="1631950"/>
          <p14:tracePt t="89188" x="825500" y="1631950"/>
          <p14:tracePt t="89474" x="831850" y="1631950"/>
          <p14:tracePt t="89593" x="838200" y="1631950"/>
          <p14:tracePt t="89614" x="844550" y="1631950"/>
          <p14:tracePt t="89629" x="850900" y="1625600"/>
          <p14:tracePt t="89637" x="857250" y="1619250"/>
          <p14:tracePt t="89651" x="869950" y="1612900"/>
          <p14:tracePt t="89668" x="876300" y="1606550"/>
          <p14:tracePt t="89685" x="901700" y="1593850"/>
          <p14:tracePt t="89701" x="914400" y="1581150"/>
          <p14:tracePt t="89718" x="927100" y="1568450"/>
          <p14:tracePt t="89735" x="939800" y="1562100"/>
          <p14:tracePt t="89751" x="946150" y="1562100"/>
          <p14:tracePt t="89768" x="952500" y="1562100"/>
          <p14:tracePt t="89784" x="958850" y="1562100"/>
          <p14:tracePt t="89853" x="958850" y="1568450"/>
          <p14:tracePt t="89888" x="958850" y="1574800"/>
          <p14:tracePt t="90007" x="958850" y="1581150"/>
          <p14:tracePt t="90098" x="952500" y="1581150"/>
          <p14:tracePt t="90126" x="946150" y="1581150"/>
          <p14:tracePt t="90140" x="939800" y="1581150"/>
          <p14:tracePt t="90161" x="933450" y="1581150"/>
          <p14:tracePt t="90930" x="933450" y="1574800"/>
          <p14:tracePt t="90980" x="927100" y="1574800"/>
          <p14:tracePt t="91001" x="920750" y="1574800"/>
          <p14:tracePt t="91008" x="908050" y="1574800"/>
          <p14:tracePt t="91016" x="901700" y="1574800"/>
          <p14:tracePt t="91030" x="882650" y="1581150"/>
          <p14:tracePt t="91047" x="876300" y="1581150"/>
          <p14:tracePt t="91064" x="857250" y="1581150"/>
          <p14:tracePt t="91081" x="844550" y="1581150"/>
          <p14:tracePt t="91096" x="825500" y="1581150"/>
          <p14:tracePt t="91129" x="812800" y="1581150"/>
          <p14:tracePt t="91163" x="806450" y="1581150"/>
          <p14:tracePt t="91180" x="800100" y="1581150"/>
          <p14:tracePt t="91199" x="793750" y="1581150"/>
          <p14:tracePt t="91212" x="787400" y="1581150"/>
          <p14:tracePt t="91229" x="781050" y="1581150"/>
          <p14:tracePt t="91247" x="768350" y="1581150"/>
          <p14:tracePt t="91263" x="762000" y="1581150"/>
          <p14:tracePt t="91280" x="755650" y="1581150"/>
          <p14:tracePt t="91295" x="749300" y="1581150"/>
          <p14:tracePt t="91365" x="755650" y="1581150"/>
          <p14:tracePt t="91380" x="762000" y="1581150"/>
          <p14:tracePt t="91386" x="774700" y="1581150"/>
          <p14:tracePt t="91395" x="781050" y="1574800"/>
          <p14:tracePt t="91412" x="800100" y="1574800"/>
          <p14:tracePt t="91429" x="850900" y="1562100"/>
          <p14:tracePt t="91445" x="889000" y="1555750"/>
          <p14:tracePt t="91462" x="933450" y="1555750"/>
          <p14:tracePt t="91465" x="946150" y="1555750"/>
          <p14:tracePt t="91479" x="971550" y="1555750"/>
          <p14:tracePt t="91495" x="990600" y="1555750"/>
          <p14:tracePt t="91512" x="1016000" y="1562100"/>
          <p14:tracePt t="91528" x="1035050" y="1562100"/>
          <p14:tracePt t="91545" x="1041400" y="1562100"/>
          <p14:tracePt t="91562" x="1060450" y="1562100"/>
          <p14:tracePt t="91578" x="1066800" y="1562100"/>
          <p14:tracePt t="91596" x="1079500" y="1555750"/>
          <p14:tracePt t="91639" x="1092200" y="1549400"/>
          <p14:tracePt t="91779" x="1085850" y="1549400"/>
          <p14:tracePt t="91785" x="1079500" y="1549400"/>
          <p14:tracePt t="91799" x="1073150" y="1549400"/>
          <p14:tracePt t="91821" x="1066800" y="1549400"/>
          <p14:tracePt t="91830" x="1054100" y="1549400"/>
          <p14:tracePt t="91843" x="1041400" y="1549400"/>
          <p14:tracePt t="91860" x="1003300" y="1549400"/>
          <p14:tracePt t="91877" x="952500" y="1549400"/>
          <p14:tracePt t="91894" x="933450" y="1555750"/>
          <p14:tracePt t="91910" x="914400" y="1555750"/>
          <p14:tracePt t="91927" x="857250" y="1562100"/>
          <p14:tracePt t="91943" x="844550" y="1562100"/>
          <p14:tracePt t="91961" x="838200" y="1562100"/>
          <p14:tracePt t="91977" x="831850" y="1568450"/>
          <p14:tracePt t="91993" x="825500" y="1568450"/>
          <p14:tracePt t="92010" x="825500" y="1574800"/>
          <p14:tracePt t="92031" x="825500" y="1581150"/>
          <p14:tracePt t="92087" x="831850" y="1581150"/>
          <p14:tracePt t="92122" x="838200" y="1581150"/>
          <p14:tracePt t="92129" x="844550" y="1581150"/>
          <p14:tracePt t="92143" x="857250" y="1581150"/>
          <p14:tracePt t="92159" x="895350" y="1581150"/>
          <p14:tracePt t="92176" x="920750" y="1581150"/>
          <p14:tracePt t="92193" x="977900" y="1581150"/>
          <p14:tracePt t="92209" x="1047750" y="1562100"/>
          <p14:tracePt t="92226" x="1079500" y="1555750"/>
          <p14:tracePt t="92242" x="1117600" y="1549400"/>
          <p14:tracePt t="92259" x="1136650" y="1543050"/>
          <p14:tracePt t="92276" x="1149350" y="1536700"/>
          <p14:tracePt t="92312" x="1143000" y="1536700"/>
          <p14:tracePt t="92333" x="1136650" y="1536700"/>
          <p14:tracePt t="92342" x="1130300" y="1536700"/>
          <p14:tracePt t="92359" x="1123950" y="1536700"/>
          <p14:tracePt t="92375" x="1111250" y="1536700"/>
          <p14:tracePt t="92392" x="1104900" y="1536700"/>
          <p14:tracePt t="92409" x="1098550" y="1536700"/>
          <p14:tracePt t="92425" x="1085850" y="1536700"/>
          <p14:tracePt t="92442" x="1066800" y="1530350"/>
          <p14:tracePt t="92459" x="1035050" y="1530350"/>
          <p14:tracePt t="92475" x="1016000" y="1530350"/>
          <p14:tracePt t="92491" x="984250" y="1524000"/>
          <p14:tracePt t="92509" x="927100" y="1524000"/>
          <p14:tracePt t="92525" x="895350" y="1524000"/>
          <p14:tracePt t="92542" x="869950" y="1524000"/>
          <p14:tracePt t="92558" x="793750" y="1530350"/>
          <p14:tracePt t="92575" x="768350" y="1530350"/>
          <p14:tracePt t="92592" x="755650" y="1536700"/>
          <p14:tracePt t="92624" x="749300" y="1536700"/>
          <p14:tracePt t="92644" x="749300" y="1543050"/>
          <p14:tracePt t="92691" x="755650" y="1543050"/>
          <p14:tracePt t="92719" x="762000" y="1543050"/>
          <p14:tracePt t="92733" x="768350" y="1543050"/>
          <p14:tracePt t="92754" x="774700" y="1543050"/>
          <p14:tracePt t="92768" x="781050" y="1543050"/>
          <p14:tracePt t="92803" x="787400" y="1543050"/>
          <p14:tracePt t="92837" x="793750" y="1543050"/>
          <p14:tracePt t="92859" x="793750" y="1536700"/>
          <p14:tracePt t="92901" x="800100" y="1536700"/>
          <p14:tracePt t="93048" x="793750" y="1536700"/>
          <p14:tracePt t="93062" x="793750" y="1543050"/>
          <p14:tracePt t="93083" x="787400" y="1549400"/>
          <p14:tracePt t="106631" x="793750" y="1549400"/>
          <p14:tracePt t="106638" x="812800" y="1549400"/>
          <p14:tracePt t="106645" x="831850" y="1549400"/>
          <p14:tracePt t="106660" x="882650" y="1549400"/>
          <p14:tracePt t="106676" x="939800" y="1543050"/>
          <p14:tracePt t="106692" x="1003300" y="1543050"/>
          <p14:tracePt t="106709" x="1104900" y="1536700"/>
          <p14:tracePt t="106726" x="1168400" y="1536700"/>
          <p14:tracePt t="106743" x="1270000" y="1517650"/>
          <p14:tracePt t="106759" x="1339850" y="1511300"/>
          <p14:tracePt t="106775" x="1390650" y="1504950"/>
          <p14:tracePt t="106792" x="1473200" y="1479550"/>
          <p14:tracePt t="106809" x="1504950" y="1473200"/>
          <p14:tracePt t="106825" x="1524000" y="1460500"/>
          <p14:tracePt t="106842" x="1568450" y="1454150"/>
          <p14:tracePt t="106859" x="1600200" y="1441450"/>
          <p14:tracePt t="106876" x="1631950" y="1435100"/>
          <p14:tracePt t="106892" x="1657350" y="1428750"/>
          <p14:tracePt t="106908" x="1695450" y="1416050"/>
          <p14:tracePt t="106925" x="1746250" y="1409700"/>
          <p14:tracePt t="106942" x="1765300" y="1409700"/>
          <p14:tracePt t="106958" x="1822450" y="1409700"/>
          <p14:tracePt t="106975" x="1873250" y="1422400"/>
          <p14:tracePt t="106991" x="1911350" y="1428750"/>
          <p14:tracePt t="107008" x="1968500" y="1435100"/>
          <p14:tracePt t="107025" x="2038350" y="1441450"/>
          <p14:tracePt t="107041" x="2070100" y="1441450"/>
          <p14:tracePt t="107058" x="2127250" y="1441450"/>
          <p14:tracePt t="107074" x="2159000" y="1447800"/>
          <p14:tracePt t="107091" x="2171700" y="1447800"/>
          <p14:tracePt t="107108" x="2178050" y="1447800"/>
          <p14:tracePt t="107124" x="2184400" y="1447800"/>
          <p14:tracePt t="107234" x="2178050" y="1447800"/>
          <p14:tracePt t="107255" x="2171700" y="1447800"/>
          <p14:tracePt t="107276" x="2165350" y="1447800"/>
          <p14:tracePt t="107318" x="2159000" y="1447800"/>
          <p14:tracePt t="107346" x="2152650" y="1447800"/>
          <p14:tracePt t="107353" x="2146300" y="1447800"/>
          <p14:tracePt t="107416" x="2139950" y="1447800"/>
          <p14:tracePt t="107424" x="2133600" y="1447800"/>
          <p14:tracePt t="107437" x="2127250" y="1447800"/>
          <p14:tracePt t="107444" x="2120900" y="1447800"/>
          <p14:tracePt t="107460" x="2114550" y="1447800"/>
          <p14:tracePt t="107473" x="2108200" y="1447800"/>
          <p14:tracePt t="107490" x="2082800" y="1454150"/>
          <p14:tracePt t="107507" x="2019300" y="1479550"/>
          <p14:tracePt t="107522" x="1987550" y="1492250"/>
          <p14:tracePt t="107540" x="1905000" y="1517650"/>
          <p14:tracePt t="107557" x="1816100" y="1562100"/>
          <p14:tracePt t="107573" x="1784350" y="1581150"/>
          <p14:tracePt t="107589" x="1720850" y="1625600"/>
          <p14:tracePt t="107606" x="1689100" y="1644650"/>
          <p14:tracePt t="107623" x="1663700" y="1663700"/>
          <p14:tracePt t="107641" x="1638300" y="1695450"/>
          <p14:tracePt t="107656" x="1625600" y="1708150"/>
          <p14:tracePt t="107672" x="1606550" y="1727200"/>
          <p14:tracePt t="107689" x="1606550" y="1739900"/>
          <p14:tracePt t="107746" x="1600200" y="1739900"/>
          <p14:tracePt t="107753" x="1600200" y="1733550"/>
          <p14:tracePt t="107795" x="1600200" y="1727200"/>
          <p14:tracePt t="110689" x="1612900" y="1797050"/>
          <p14:tracePt t="110697" x="1657350" y="1930400"/>
          <p14:tracePt t="110704" x="1701800" y="2063750"/>
          <p14:tracePt t="110718" x="1746250" y="2184400"/>
          <p14:tracePt t="110732" x="1790700" y="2317750"/>
          <p14:tracePt t="110748" x="1835150" y="2451100"/>
          <p14:tracePt t="110761" x="1968500" y="2800350"/>
          <p14:tracePt t="110778" x="2012950" y="2933700"/>
          <p14:tracePt t="110795" x="2095500" y="3124200"/>
          <p14:tracePt t="110812" x="2190750" y="3263900"/>
          <p14:tracePt t="110828" x="2228850" y="3308350"/>
          <p14:tracePt t="110845" x="2324100" y="3390900"/>
          <p14:tracePt t="110861" x="2368550" y="3429000"/>
          <p14:tracePt t="110879" x="2482850" y="3511550"/>
          <p14:tracePt t="110894" x="2495550" y="3524250"/>
          <p14:tracePt t="110911" x="2514600" y="3543300"/>
          <p14:tracePt t="110928" x="2527300" y="3543300"/>
          <p14:tracePt t="110961" x="2527300" y="3556000"/>
          <p14:tracePt t="110977" x="2552700" y="3606800"/>
          <p14:tracePt t="110994" x="2565400" y="3606800"/>
          <p14:tracePt t="116413" x="2628900" y="3530600"/>
          <p14:tracePt t="116420" x="2705100" y="3422650"/>
          <p14:tracePt t="116428" x="2755900" y="3365500"/>
          <p14:tracePt t="116443" x="2832100" y="3295650"/>
          <p14:tracePt t="116459" x="2914650" y="3244850"/>
          <p14:tracePt t="116476" x="3054350" y="3187700"/>
          <p14:tracePt t="116492" x="3181350" y="3168650"/>
          <p14:tracePt t="116509" x="3308350" y="3130550"/>
          <p14:tracePt t="116525" x="3530600" y="3054350"/>
          <p14:tracePt t="116542" x="3670300" y="3003550"/>
          <p14:tracePt t="116558" x="3803650" y="2946400"/>
          <p14:tracePt t="116575" x="3962400" y="2844800"/>
          <p14:tracePt t="116592" x="4038600" y="2781300"/>
          <p14:tracePt t="116609" x="4095750" y="2736850"/>
          <p14:tracePt t="116625" x="4171950" y="2673350"/>
          <p14:tracePt t="116641" x="4216400" y="2647950"/>
          <p14:tracePt t="116658" x="4292600" y="2597150"/>
          <p14:tracePt t="116675" x="4330700" y="2565400"/>
          <p14:tracePt t="116691" x="4375150" y="2533650"/>
          <p14:tracePt t="116708" x="4451350" y="2489200"/>
          <p14:tracePt t="116725" x="4489450" y="2463800"/>
          <p14:tracePt t="116742" x="4533900" y="2438400"/>
          <p14:tracePt t="116758" x="4603750" y="2387600"/>
          <p14:tracePt t="116774" x="4660900" y="2362200"/>
          <p14:tracePt t="116791" x="4737100" y="2324100"/>
          <p14:tracePt t="116807" x="4794250" y="2292350"/>
          <p14:tracePt t="116824" x="4845050" y="2273300"/>
          <p14:tracePt t="116841" x="4921250" y="2235200"/>
          <p14:tracePt t="116857" x="4965700" y="2222500"/>
          <p14:tracePt t="116874" x="5003800" y="2203450"/>
          <p14:tracePt t="116891" x="5054600" y="2165350"/>
          <p14:tracePt t="116907" x="5099050" y="2146300"/>
          <p14:tracePt t="116911" x="5118100" y="2139950"/>
          <p14:tracePt t="116924" x="5149850" y="2120900"/>
          <p14:tracePt t="116940" x="5187950" y="2108200"/>
          <p14:tracePt t="116957" x="5226050" y="2076450"/>
          <p14:tracePt t="116974" x="5276850" y="2025650"/>
          <p14:tracePt t="116990" x="5302250" y="2012950"/>
          <p14:tracePt t="117007" x="5321300" y="2006600"/>
          <p14:tracePt t="117023" x="5353050" y="1993900"/>
          <p14:tracePt t="117040" x="5365750" y="1993900"/>
          <p14:tracePt t="117057" x="5391150" y="1987550"/>
          <p14:tracePt t="117073" x="5435600" y="1981200"/>
          <p14:tracePt t="117090" x="5461000" y="1981200"/>
          <p14:tracePt t="117107" x="5505450" y="2000250"/>
          <p14:tracePt t="117123" x="5518150" y="2012950"/>
          <p14:tracePt t="117140" x="5537200" y="2025650"/>
          <p14:tracePt t="117156" x="5549900" y="2032000"/>
          <p14:tracePt t="117172" x="5556250" y="2032000"/>
          <p14:tracePt t="117189" x="5562600" y="2032000"/>
          <p14:tracePt t="117206" x="5581650" y="2025650"/>
          <p14:tracePt t="117222" x="5588000" y="2025650"/>
          <p14:tracePt t="117240" x="5594350" y="2019300"/>
          <p14:tracePt t="117346" x="5594350" y="2025650"/>
          <p14:tracePt t="117444" x="5588000" y="2025650"/>
          <p14:tracePt t="117457" x="5575300" y="2025650"/>
          <p14:tracePt t="117473" x="5562600" y="2025650"/>
          <p14:tracePt t="117486" x="5556250" y="2025650"/>
          <p14:tracePt t="117507" x="5543550" y="2025650"/>
          <p14:tracePt t="117520" x="5518150" y="2025650"/>
          <p14:tracePt t="117535" x="5492750" y="2025650"/>
          <p14:tracePt t="117542" x="5461000" y="2032000"/>
          <p14:tracePt t="117558" x="5422900" y="2044700"/>
          <p14:tracePt t="117571" x="5353050" y="2051050"/>
          <p14:tracePt t="117588" x="5327650" y="2051050"/>
          <p14:tracePt t="117605" x="5283200" y="2051050"/>
          <p14:tracePt t="117621" x="5264150" y="2051050"/>
          <p14:tracePt t="117638" x="5245100" y="2057400"/>
          <p14:tracePt t="117655" x="5238750" y="2057400"/>
          <p14:tracePt t="117671" x="5232400" y="2063750"/>
          <p14:tracePt t="117745" x="5238750" y="2063750"/>
          <p14:tracePt t="117766" x="5245100" y="2063750"/>
          <p14:tracePt t="117780" x="5257800" y="2063750"/>
          <p14:tracePt t="117789" x="5264150" y="2063750"/>
          <p14:tracePt t="117801" x="5276850" y="2063750"/>
          <p14:tracePt t="117815" x="5289550" y="2063750"/>
          <p14:tracePt t="117824" x="5295900" y="2063750"/>
          <p14:tracePt t="117837" x="5327650" y="2063750"/>
          <p14:tracePt t="117854" x="5384800" y="2057400"/>
          <p14:tracePt t="117871" x="5422900" y="2057400"/>
          <p14:tracePt t="117887" x="5518150" y="2044700"/>
          <p14:tracePt t="117904" x="5568950" y="2038350"/>
          <p14:tracePt t="117921" x="5664200" y="2019300"/>
          <p14:tracePt t="117937" x="5734050" y="2019300"/>
          <p14:tracePt t="117953" x="5753100" y="2012950"/>
          <p14:tracePt t="117970" x="5784850" y="2012950"/>
          <p14:tracePt t="117987" x="5791200" y="2012950"/>
          <p14:tracePt t="118004" x="5797550" y="2012950"/>
          <p14:tracePt t="118110" x="5791200" y="2006600"/>
          <p14:tracePt t="118159" x="5791200" y="2000250"/>
          <p14:tracePt t="118165" x="5784850" y="2000250"/>
          <p14:tracePt t="118187" x="5778500" y="2000250"/>
          <p14:tracePt t="118201" x="5772150" y="2000250"/>
          <p14:tracePt t="118682" x="5810250" y="2000250"/>
          <p14:tracePt t="118697" x="5886450" y="2019300"/>
          <p14:tracePt t="118704" x="5962650" y="2019300"/>
          <p14:tracePt t="118718" x="6076950" y="2019300"/>
          <p14:tracePt t="118734" x="6292850" y="2038350"/>
          <p14:tracePt t="118751" x="6394450" y="2044700"/>
          <p14:tracePt t="118767" x="6553200" y="2070100"/>
          <p14:tracePt t="118784" x="6667500" y="2076450"/>
          <p14:tracePt t="118802" x="6762750" y="2076450"/>
          <p14:tracePt t="118817" x="6788150" y="2082800"/>
          <p14:tracePt t="118834" x="6819900" y="2082800"/>
          <p14:tracePt t="118852" x="6858000" y="2082800"/>
          <p14:tracePt t="118907" x="6851650" y="2089150"/>
          <p14:tracePt t="118914" x="6851650" y="2108200"/>
          <p14:tracePt t="118921" x="6838950" y="2108200"/>
          <p14:tracePt t="118933" x="6832600" y="2127250"/>
          <p14:tracePt t="123873" x="6781800" y="2133600"/>
          <p14:tracePt t="123880" x="6724650" y="2152650"/>
          <p14:tracePt t="123894" x="6661150" y="2178050"/>
          <p14:tracePt t="123902" x="6578600" y="2197100"/>
          <p14:tracePt t="123917" x="6496050" y="2241550"/>
          <p14:tracePt t="123933" x="6337300" y="2298700"/>
          <p14:tracePt t="123950" x="6267450" y="2330450"/>
          <p14:tracePt t="123966" x="6216650" y="2355850"/>
          <p14:tracePt t="123983" x="6089650" y="2444750"/>
          <p14:tracePt t="124000" x="5962650" y="2533650"/>
          <p14:tracePt t="124016" x="5892800" y="2571750"/>
          <p14:tracePt t="124032" x="5784850" y="2647950"/>
          <p14:tracePt t="124049" x="5683250" y="2724150"/>
          <p14:tracePt t="124067" x="5600700" y="2806700"/>
          <p14:tracePt t="124082" x="5568950" y="2838450"/>
          <p14:tracePt t="124099" x="5499100" y="2921000"/>
          <p14:tracePt t="124115" x="5448300" y="2971800"/>
          <p14:tracePt t="124133" x="5378450" y="3041650"/>
          <p14:tracePt t="124149" x="5346700" y="3067050"/>
          <p14:tracePt t="124166" x="5283200" y="3124200"/>
          <p14:tracePt t="124182" x="5213350" y="3168650"/>
          <p14:tracePt t="124199" x="5168900" y="3194050"/>
          <p14:tracePt t="124216" x="5105400" y="3251200"/>
          <p14:tracePt t="124232" x="5035550" y="3314700"/>
          <p14:tracePt t="124248" x="5003800" y="3346450"/>
          <p14:tracePt t="124266" x="4940300" y="3422650"/>
          <p14:tracePt t="124281" x="4870450" y="3492500"/>
          <p14:tracePt t="124298" x="4845050" y="3524250"/>
          <p14:tracePt t="124315" x="4800600" y="3562350"/>
          <p14:tracePt t="124332" x="4787900" y="3575050"/>
          <p14:tracePt t="124348" x="4756150" y="3600450"/>
          <p14:tracePt t="124365" x="4724400" y="3613150"/>
          <p14:tracePt t="124381" x="4711700" y="3619500"/>
          <p14:tracePt t="124399" x="4686300" y="3625850"/>
          <p14:tracePt t="124415" x="4660900" y="3625850"/>
          <p14:tracePt t="124432" x="4648200" y="3625850"/>
          <p14:tracePt t="124448" x="4622800" y="3632200"/>
          <p14:tracePt t="124465" x="4597400" y="3638550"/>
          <p14:tracePt t="124482" x="4591050" y="3644900"/>
          <p14:tracePt t="124497" x="4572000" y="3657600"/>
          <p14:tracePt t="125485" x="4559300" y="3663950"/>
          <p14:tracePt t="125491" x="4552950" y="3663950"/>
          <p14:tracePt t="125506" x="4527550" y="3670300"/>
          <p14:tracePt t="125514" x="4508500" y="3683000"/>
          <p14:tracePt t="125529" x="4476750" y="3695700"/>
          <p14:tracePt t="125544" x="4464050" y="3695700"/>
          <p14:tracePt t="125562" x="4413250" y="3714750"/>
          <p14:tracePt t="125577" x="4387850" y="3721100"/>
          <p14:tracePt t="125594" x="4375150" y="3727450"/>
          <p14:tracePt t="125611" x="4343400" y="3740150"/>
          <p14:tracePt t="125627" x="4318000" y="3752850"/>
          <p14:tracePt t="125644" x="4305300" y="3752850"/>
          <p14:tracePt t="125660" x="4286250" y="3765550"/>
          <p14:tracePt t="125677" x="4279900" y="3765550"/>
          <p14:tracePt t="125710" x="4267200" y="3765550"/>
          <p14:tracePt t="125727" x="4254500" y="3765550"/>
          <p14:tracePt t="125743" x="4248150" y="3765550"/>
          <p14:tracePt t="125760" x="4235450" y="3771900"/>
          <p14:tracePt t="125776" x="4222750" y="3778250"/>
          <p14:tracePt t="125794" x="4197350" y="3790950"/>
          <p14:tracePt t="125810" x="4191000" y="3797300"/>
          <p14:tracePt t="125826" x="4171950" y="3803650"/>
          <p14:tracePt t="125843" x="4146550" y="3810000"/>
          <p14:tracePt t="125860" x="4140200" y="3816350"/>
          <p14:tracePt t="125892" x="4121150" y="3822700"/>
          <p14:tracePt t="125910" x="4108450" y="3829050"/>
          <p14:tracePt t="125926" x="4089400" y="3835400"/>
          <p14:tracePt t="125942" x="4083050" y="3835400"/>
          <p14:tracePt t="125959" x="4057650" y="3848100"/>
          <p14:tracePt t="125976" x="4038600" y="3860800"/>
          <p14:tracePt t="125992" x="4025900" y="3873500"/>
          <p14:tracePt t="126009" x="4006850" y="3892550"/>
          <p14:tracePt t="126026" x="3981450" y="3911600"/>
          <p14:tracePt t="126042" x="3981450" y="3917950"/>
          <p14:tracePt t="126059" x="3968750" y="3930650"/>
          <p14:tracePt t="126075" x="3962400" y="3937000"/>
          <p14:tracePt t="126091" x="3956050" y="3937000"/>
          <p14:tracePt t="126116" x="3949700" y="3943350"/>
          <p14:tracePt t="126165" x="3943350" y="3943350"/>
          <p14:tracePt t="126284" x="3949700" y="3943350"/>
          <p14:tracePt t="126298" x="3956050" y="3943350"/>
          <p14:tracePt t="126305" x="3968750" y="3949700"/>
          <p14:tracePt t="126319" x="3981450" y="3949700"/>
          <p14:tracePt t="126328" x="4006850" y="3962400"/>
          <p14:tracePt t="126341" x="4038600" y="3962400"/>
          <p14:tracePt t="126358" x="4114800" y="3968750"/>
          <p14:tracePt t="126375" x="4216400" y="3968750"/>
          <p14:tracePt t="126391" x="4273550" y="3968750"/>
          <p14:tracePt t="126408" x="4362450" y="3968750"/>
          <p14:tracePt t="126425" x="4432300" y="3956050"/>
          <p14:tracePt t="126441" x="4476750" y="3949700"/>
          <p14:tracePt t="126457" x="4514850" y="3943350"/>
          <p14:tracePt t="126474" x="4603750" y="3924300"/>
          <p14:tracePt t="126491" x="4616450" y="3924300"/>
          <p14:tracePt t="126508" x="4641850" y="3917950"/>
          <p14:tracePt t="126524" x="4667250" y="3911600"/>
          <p14:tracePt t="126541" x="4673600" y="3911600"/>
          <p14:tracePt t="126573" x="4679950" y="3905250"/>
          <p14:tracePt t="126590" x="4686300" y="3905250"/>
          <p14:tracePt t="126609" x="4692650" y="3898900"/>
          <p14:tracePt t="126635" x="4705350" y="3898900"/>
          <p14:tracePt t="126677" x="4711700" y="3898900"/>
          <p14:tracePt t="126705" x="4718050" y="3905250"/>
          <p14:tracePt t="126740" x="4724400" y="3905250"/>
          <p14:tracePt t="126746" x="4730750" y="3905250"/>
          <p14:tracePt t="126775" x="4737100" y="3911600"/>
          <p14:tracePt t="126789" x="4743450" y="3911600"/>
          <p14:tracePt t="126824" x="4749800" y="3911600"/>
          <p14:tracePt t="126845" x="4756150" y="3911600"/>
          <p14:tracePt t="126866" x="4762500" y="3911600"/>
          <p14:tracePt t="126894" x="4768850" y="3911600"/>
          <p14:tracePt t="126915" x="4781550" y="3911600"/>
          <p14:tracePt t="126935" x="4787900" y="3905250"/>
          <p14:tracePt t="126985" x="4794250" y="3898900"/>
          <p14:tracePt t="127027" x="4800600" y="3898900"/>
          <p14:tracePt t="127041" x="4806950" y="3905250"/>
          <p14:tracePt t="127638" x="4826000" y="3905250"/>
          <p14:tracePt t="127645" x="4851400" y="3905250"/>
          <p14:tracePt t="127659" x="4883150" y="3911600"/>
          <p14:tracePt t="127670" x="4908550" y="3911600"/>
          <p14:tracePt t="127687" x="4959350" y="3911600"/>
          <p14:tracePt t="127703" x="4991100" y="3911600"/>
          <p14:tracePt t="127720" x="5035550" y="3917950"/>
          <p14:tracePt t="127737" x="5086350" y="3911600"/>
          <p14:tracePt t="127753" x="5118100" y="3911600"/>
          <p14:tracePt t="127770" x="5137150" y="3911600"/>
          <p14:tracePt t="127786" x="5187950" y="3911600"/>
          <p14:tracePt t="127803" x="5251450" y="3911600"/>
          <p14:tracePt t="127821" x="5308600" y="3911600"/>
          <p14:tracePt t="127836" x="5334000" y="3911600"/>
          <p14:tracePt t="127853" x="5372100" y="3905250"/>
          <p14:tracePt t="127870" x="5403850" y="3905250"/>
          <p14:tracePt t="127886" x="5422900" y="3905250"/>
          <p14:tracePt t="127902" x="5441950" y="3905250"/>
          <p14:tracePt t="127919" x="5467350" y="3911600"/>
          <p14:tracePt t="127936" x="5473700" y="3917950"/>
          <p14:tracePt t="127953" x="5492750" y="3924300"/>
          <p14:tracePt t="127970" x="5505450" y="3930650"/>
          <p14:tracePt t="127986" x="5511800" y="3930650"/>
          <p14:tracePt t="128003" x="5530850" y="3937000"/>
          <p14:tracePt t="128019" x="5556250" y="3937000"/>
          <p14:tracePt t="128052" x="5581650" y="3943350"/>
          <p14:tracePt t="128069" x="5600700" y="3943350"/>
          <p14:tracePt t="128086" x="5613400" y="3949700"/>
          <p14:tracePt t="128102" x="5632450" y="3949700"/>
          <p14:tracePt t="128118" x="5638800" y="3949700"/>
          <p14:tracePt t="128136" x="5651500" y="3949700"/>
          <p14:tracePt t="128152" x="5664200" y="3949700"/>
          <p14:tracePt t="128178" x="5670550" y="3949700"/>
          <p14:tracePt t="128220" x="5676900" y="3949700"/>
          <p14:tracePt t="128255" x="5676900" y="3956050"/>
          <p14:tracePt t="128340" x="5683250" y="3949700"/>
          <p14:tracePt t="129108" x="5676900" y="3956050"/>
          <p14:tracePt t="129122" x="5657850" y="3962400"/>
          <p14:tracePt t="129136" x="5657850" y="3968750"/>
          <p14:tracePt t="129150" x="5645150" y="3968750"/>
          <p14:tracePt t="129157" x="5632450" y="3981450"/>
          <p14:tracePt t="129171" x="5619750" y="3987800"/>
          <p14:tracePt t="129185" x="5607050" y="3994150"/>
          <p14:tracePt t="129201" x="5581650" y="4000500"/>
          <p14:tracePt t="129214" x="5568950" y="4006850"/>
          <p14:tracePt t="129232" x="5537200" y="4025900"/>
          <p14:tracePt t="129248" x="5511800" y="4032250"/>
          <p14:tracePt t="129264" x="5499100" y="4038600"/>
          <p14:tracePt t="129281" x="5486400" y="4051300"/>
          <p14:tracePt t="129298" x="5473700" y="4057650"/>
          <p14:tracePt t="129314" x="5467350" y="4064000"/>
          <p14:tracePt t="129331" x="5461000" y="4070350"/>
          <p14:tracePt t="129348" x="5454650" y="4076700"/>
          <p14:tracePt t="129364" x="5441950" y="4089400"/>
          <p14:tracePt t="129381" x="5435600" y="4089400"/>
          <p14:tracePt t="129397" x="5429250" y="4095750"/>
          <p14:tracePt t="129414" x="5422900" y="4102100"/>
          <p14:tracePt t="129431" x="5416550" y="4108450"/>
          <p14:tracePt t="129463" x="5410200" y="4108450"/>
          <p14:tracePt t="129501" x="5403850" y="4114800"/>
          <p14:tracePt t="129529" x="5397500" y="4121150"/>
          <p14:tracePt t="129620" x="5391150" y="4121150"/>
          <p14:tracePt t="129837" x="5397500" y="4121150"/>
          <p14:tracePt t="129844" x="5416550" y="4108450"/>
          <p14:tracePt t="129858" x="5435600" y="4089400"/>
          <p14:tracePt t="129872" x="5467350" y="4076700"/>
          <p14:tracePt t="129882" x="5511800" y="4051300"/>
          <p14:tracePt t="129895" x="5543550" y="4025900"/>
          <p14:tracePt t="129912" x="5619750" y="3981450"/>
          <p14:tracePt t="129929" x="5676900" y="3943350"/>
          <p14:tracePt t="129945" x="5727700" y="3911600"/>
          <p14:tracePt t="129963" x="5740400" y="3905250"/>
          <p14:tracePt t="129979" x="5784850" y="3879850"/>
          <p14:tracePt t="129995" x="5816600" y="3867150"/>
          <p14:tracePt t="130013" x="5848350" y="3848100"/>
          <p14:tracePt t="130028" x="5861050" y="3841750"/>
          <p14:tracePt t="130045" x="5861050" y="3835400"/>
          <p14:tracePt t="130062" x="5886450" y="3822700"/>
          <p14:tracePt t="130078" x="5892800" y="3816350"/>
          <p14:tracePt t="130082" x="5899150" y="3810000"/>
          <p14:tracePt t="130111" x="5918200" y="3803650"/>
          <p14:tracePt t="130128" x="5924550" y="3797300"/>
          <p14:tracePt t="130145" x="5924550" y="3790950"/>
          <p14:tracePt t="130178" x="5930900" y="3790950"/>
          <p14:tracePt t="130195" x="5937250" y="3790950"/>
          <p14:tracePt t="130286" x="5943600" y="3784600"/>
          <p14:tracePt t="130328" x="5943600" y="3778250"/>
          <p14:tracePt t="130363" x="5943600" y="3771900"/>
          <p14:tracePt t="130378" x="5943600" y="3765550"/>
          <p14:tracePt t="130391" x="5943600" y="3759200"/>
          <p14:tracePt t="130398" x="5943600" y="3752850"/>
          <p14:tracePt t="130427" x="5943600" y="3746500"/>
          <p14:tracePt t="130433" x="5943600" y="3733800"/>
          <p14:tracePt t="130447" x="5943600" y="3721100"/>
          <p14:tracePt t="130464" x="5943600" y="3695700"/>
          <p14:tracePt t="130477" x="5949950" y="3670300"/>
          <p14:tracePt t="130493" x="5949950" y="3651250"/>
          <p14:tracePt t="130511" x="5949950" y="3594100"/>
          <p14:tracePt t="130527" x="5949950" y="3568700"/>
          <p14:tracePt t="130543" x="5949950" y="3536950"/>
          <p14:tracePt t="130560" x="5943600" y="3454400"/>
          <p14:tracePt t="130577" x="5943600" y="3403600"/>
          <p14:tracePt t="130580" x="5930900" y="3352800"/>
          <p14:tracePt t="130593" x="5924550" y="3270250"/>
          <p14:tracePt t="130610" x="5892800" y="3105150"/>
          <p14:tracePt t="130626" x="5854700" y="2895600"/>
          <p14:tracePt t="130644" x="5810250" y="2705100"/>
          <p14:tracePt t="130659" x="5791200" y="2609850"/>
          <p14:tracePt t="130676" x="5753100" y="2457450"/>
          <p14:tracePt t="130693" x="5708650" y="2286000"/>
          <p14:tracePt t="130709" x="5689600" y="2203450"/>
          <p14:tracePt t="130726" x="5651500" y="2044700"/>
          <p14:tracePt t="130743" x="5632450" y="1981200"/>
          <p14:tracePt t="130759" x="5607050" y="1860550"/>
          <p14:tracePt t="130776" x="5594350" y="1828800"/>
          <p14:tracePt t="130792" x="5588000" y="1803400"/>
          <p14:tracePt t="130809" x="5568950" y="1765300"/>
          <p14:tracePt t="130826" x="5562600" y="1752600"/>
          <p14:tracePt t="130842" x="5549900" y="1739900"/>
          <p14:tracePt t="130858" x="5543550" y="1733550"/>
          <p14:tracePt t="130875" x="5543550" y="1727200"/>
          <p14:tracePt t="130892" x="5530850" y="1714500"/>
          <p14:tracePt t="130925" x="5524500" y="1714500"/>
          <p14:tracePt t="130973" x="5518150" y="1720850"/>
          <p14:tracePt t="130987" x="5518150" y="1727200"/>
          <p14:tracePt t="131002" x="5518150" y="1733550"/>
          <p14:tracePt t="131016" x="5511800" y="1733550"/>
          <p14:tracePt t="131024" x="5511800" y="1739900"/>
          <p14:tracePt t="131042" x="5505450" y="1752600"/>
          <p14:tracePt t="131058" x="5492750" y="1778000"/>
          <p14:tracePt t="131076" x="5486400" y="1784350"/>
          <p14:tracePt t="131080" x="5480050" y="1784350"/>
          <p14:tracePt t="131093" x="5473700" y="1797050"/>
          <p14:tracePt t="131108" x="5467350" y="1803400"/>
          <p14:tracePt t="131124" x="5467350" y="1816100"/>
          <p14:tracePt t="131142" x="5448300" y="1835150"/>
          <p14:tracePt t="131158" x="5448300" y="1841500"/>
          <p14:tracePt t="131175" x="5448300" y="1854200"/>
          <p14:tracePt t="131191" x="5441950" y="1873250"/>
          <p14:tracePt t="131208" x="5435600" y="1898650"/>
          <p14:tracePt t="131225" x="5435600" y="1905000"/>
          <p14:tracePt t="131241" x="5429250" y="1917700"/>
          <p14:tracePt t="131258" x="5422900" y="1930400"/>
          <p14:tracePt t="131275" x="5422900" y="1936750"/>
          <p14:tracePt t="131291" x="5422900" y="1943100"/>
          <p14:tracePt t="131338" x="5422900" y="1949450"/>
          <p14:tracePt t="131598" x="5422900" y="1962150"/>
          <p14:tracePt t="131604" x="5416550" y="1987550"/>
          <p14:tracePt t="131619" x="5416550" y="2012950"/>
          <p14:tracePt t="131626" x="5410200" y="2051050"/>
          <p14:tracePt t="131640" x="5410200" y="2108200"/>
          <p14:tracePt t="131656" x="5391150" y="2222500"/>
          <p14:tracePt t="131672" x="5378450" y="2305050"/>
          <p14:tracePt t="131690" x="5340350" y="2457450"/>
          <p14:tracePt t="131707" x="5302250" y="2641600"/>
          <p14:tracePt t="131723" x="5270500" y="2736850"/>
          <p14:tracePt t="131739" x="5207000" y="2921000"/>
          <p14:tracePt t="131756" x="5175250" y="3009900"/>
          <p14:tracePt t="131773" x="5092700" y="3270250"/>
          <p14:tracePt t="131789" x="5080000" y="3327400"/>
          <p14:tracePt t="131806" x="5060950" y="3397250"/>
          <p14:tracePt t="131822" x="5022850" y="3505200"/>
          <p14:tracePt t="131839" x="4978400" y="3606800"/>
          <p14:tracePt t="131855" x="4959350" y="3657600"/>
          <p14:tracePt t="131872" x="4921250" y="3759200"/>
          <p14:tracePt t="131889" x="4889500" y="3829050"/>
          <p14:tracePt t="131906" x="4876800" y="3854450"/>
          <p14:tracePt t="131922" x="4845050" y="3917950"/>
          <p14:tracePt t="131938" x="4819650" y="3975100"/>
          <p14:tracePt t="131955" x="4806950" y="4019550"/>
          <p14:tracePt t="131972" x="4800600" y="4032250"/>
          <p14:tracePt t="131988" x="4794250" y="4038600"/>
          <p14:tracePt t="132005" x="4794250" y="4044950"/>
          <p14:tracePt t="132022" x="4794250" y="4051300"/>
          <p14:tracePt t="132039" x="4787900" y="4057650"/>
          <p14:tracePt t="132071" x="4781550" y="4064000"/>
          <p14:tracePt t="132089" x="4775200" y="4076700"/>
          <p14:tracePt t="132104" x="4775200" y="4083050"/>
          <p14:tracePt t="132122" x="4762500" y="4102100"/>
          <p14:tracePt t="132138" x="4756150" y="4114800"/>
          <p14:tracePt t="132154" x="4749800" y="4121150"/>
          <p14:tracePt t="132171" x="4743450" y="4127500"/>
          <p14:tracePt t="132188" x="4737100" y="4140200"/>
          <p14:tracePt t="132204" x="4730750" y="4146550"/>
          <p14:tracePt t="132221" x="4730750" y="4152900"/>
          <p14:tracePt t="132254" x="4724400" y="4152900"/>
          <p14:tracePt t="132271" x="4718050" y="4159250"/>
          <p14:tracePt t="132755" x="4699000" y="4159250"/>
          <p14:tracePt t="132770" x="4679950" y="4159250"/>
          <p14:tracePt t="132776" x="4648200" y="4159250"/>
          <p14:tracePt t="132790" x="4629150" y="4159250"/>
          <p14:tracePt t="132802" x="4610100" y="4159250"/>
          <p14:tracePt t="132818" x="4565650" y="4171950"/>
          <p14:tracePt t="132835" x="4540250" y="4184650"/>
          <p14:tracePt t="132852" x="4502150" y="4210050"/>
          <p14:tracePt t="132868" x="4457700" y="4235450"/>
          <p14:tracePt t="132885" x="4438650" y="4241800"/>
          <p14:tracePt t="132902" x="4413250" y="4254500"/>
          <p14:tracePt t="132918" x="4387850" y="4267200"/>
          <p14:tracePt t="132935" x="4381500" y="4279900"/>
          <p14:tracePt t="132951" x="4368800" y="4286250"/>
          <p14:tracePt t="132968" x="4349750" y="4298950"/>
          <p14:tracePt t="132985" x="4343400" y="4311650"/>
          <p14:tracePt t="133001" x="4337050" y="4318000"/>
          <p14:tracePt t="133018" x="4330700" y="4318000"/>
          <p14:tracePt t="133036" x="4318000" y="4318000"/>
          <p14:tracePt t="133105" x="4318000" y="4324350"/>
          <p14:tracePt t="133329" x="4324350" y="4318000"/>
          <p14:tracePt t="133337" x="4337050" y="4311650"/>
          <p14:tracePt t="133353" x="4356100" y="4286250"/>
          <p14:tracePt t="133367" x="4375150" y="4273550"/>
          <p14:tracePt t="133383" x="4406900" y="4248150"/>
          <p14:tracePt t="133400" x="4457700" y="4210050"/>
          <p14:tracePt t="133417" x="4483100" y="4197350"/>
          <p14:tracePt t="133433" x="4502150" y="4191000"/>
          <p14:tracePt t="133450" x="4552950" y="4159250"/>
          <p14:tracePt t="133467" x="4572000" y="4152900"/>
          <p14:tracePt t="133484" x="4635500" y="4140200"/>
          <p14:tracePt t="133499" x="4660900" y="4133850"/>
          <p14:tracePt t="133516" x="4679950" y="4133850"/>
          <p14:tracePt t="133534" x="4724400" y="4127500"/>
          <p14:tracePt t="133549" x="4743450" y="4121150"/>
          <p14:tracePt t="133566" x="4768850" y="4108450"/>
          <p14:tracePt t="133583" x="4800600" y="4102100"/>
          <p14:tracePt t="133599" x="4813300" y="4095750"/>
          <p14:tracePt t="133616" x="4826000" y="4095750"/>
          <p14:tracePt t="133632" x="4845050" y="4089400"/>
          <p14:tracePt t="133649" x="4857750" y="4089400"/>
          <p14:tracePt t="133667" x="4864100" y="4083050"/>
          <p14:tracePt t="133682" x="4870450" y="4083050"/>
          <p14:tracePt t="133699" x="4876800" y="4083050"/>
          <p14:tracePt t="133716" x="4883150" y="4083050"/>
          <p14:tracePt t="133732" x="4889500" y="4083050"/>
          <p14:tracePt t="134624" x="4889500" y="4076700"/>
          <p14:tracePt t="134652" x="4889500" y="4070350"/>
          <p14:tracePt t="134659" x="4889500" y="4064000"/>
          <p14:tracePt t="134673" x="4895850" y="4051300"/>
          <p14:tracePt t="134687" x="4902200" y="4038600"/>
          <p14:tracePt t="134701" x="4902200" y="4032250"/>
          <p14:tracePt t="134712" x="4908550" y="4019550"/>
          <p14:tracePt t="134729" x="4914900" y="4019550"/>
          <p14:tracePt t="134745" x="4933950" y="4000500"/>
          <p14:tracePt t="134762" x="4940300" y="4000500"/>
          <p14:tracePt t="134779" x="4946650" y="3994150"/>
          <p14:tracePt t="134795" x="4965700" y="3987800"/>
          <p14:tracePt t="134812" x="4972050" y="3987800"/>
          <p14:tracePt t="134828" x="4978400" y="3987800"/>
          <p14:tracePt t="134845" x="5010150" y="3981450"/>
          <p14:tracePt t="134862" x="5029200" y="3981450"/>
          <p14:tracePt t="134879" x="5067300" y="3981450"/>
          <p14:tracePt t="134895" x="5086350" y="3981450"/>
          <p14:tracePt t="134912" x="5105400" y="3981450"/>
          <p14:tracePt t="134928" x="5143500" y="3981450"/>
          <p14:tracePt t="134945" x="5156200" y="3981450"/>
          <p14:tracePt t="134961" x="5181600" y="3981450"/>
          <p14:tracePt t="134978" x="5207000" y="3981450"/>
          <p14:tracePt t="134995" x="5213350" y="3981450"/>
          <p14:tracePt t="135011" x="5226050" y="3981450"/>
          <p14:tracePt t="135045" x="5232400" y="3981450"/>
          <p14:tracePt t="135073" x="5238750" y="3981450"/>
          <p14:tracePt t="136711" x="5232400" y="3981450"/>
          <p14:tracePt t="136717" x="5232400" y="3987800"/>
          <p14:tracePt t="136731" x="5226050" y="3994150"/>
          <p14:tracePt t="136741" x="5213350" y="4000500"/>
          <p14:tracePt t="136755" x="5207000" y="4019550"/>
          <p14:tracePt t="136772" x="5187950" y="4025900"/>
          <p14:tracePt t="136788" x="5162550" y="4057650"/>
          <p14:tracePt t="136805" x="5162550" y="4064000"/>
          <p14:tracePt t="136822" x="5156200" y="4064000"/>
          <p14:tracePt t="136838" x="5137150" y="4083050"/>
          <p14:tracePt t="136855" x="5124450" y="4102100"/>
          <p14:tracePt t="136872" x="5105400" y="4121150"/>
          <p14:tracePt t="136888" x="5099050" y="4127500"/>
          <p14:tracePt t="136905" x="5092700" y="4133850"/>
          <p14:tracePt t="136921" x="5080000" y="4146550"/>
          <p14:tracePt t="136938" x="5073650" y="4146550"/>
          <p14:tracePt t="136955" x="5067300" y="4152900"/>
          <p14:tracePt t="136971" x="5067300" y="4159250"/>
          <p14:tracePt t="137005" x="5060950" y="4159250"/>
          <p14:tracePt t="137021" x="5054600" y="4165600"/>
          <p14:tracePt t="137041" x="5048250" y="4165600"/>
          <p14:tracePt t="137056" x="5048250" y="4171950"/>
          <p14:tracePt t="137071" x="5035550" y="4178300"/>
          <p14:tracePt t="137088" x="5029200" y="4184650"/>
          <p14:tracePt t="137104" x="5022850" y="4203700"/>
          <p14:tracePt t="137121" x="5010150" y="4210050"/>
          <p14:tracePt t="137138" x="4959350" y="4267200"/>
          <p14:tracePt t="137154" x="4933950" y="4286250"/>
          <p14:tracePt t="137170" x="4908550" y="4318000"/>
          <p14:tracePt t="137174" x="4883150" y="4356100"/>
          <p14:tracePt t="137187" x="4864100" y="4375150"/>
          <p14:tracePt t="137204" x="4813300" y="4451350"/>
          <p14:tracePt t="137220" x="4787900" y="4476750"/>
          <p14:tracePt t="137237" x="4762500" y="4527550"/>
          <p14:tracePt t="137253" x="4724400" y="4578350"/>
          <p14:tracePt t="137271" x="4686300" y="4616450"/>
          <p14:tracePt t="137287" x="4673600" y="4629150"/>
          <p14:tracePt t="137304" x="4648200" y="4654550"/>
          <p14:tracePt t="137320" x="4629150" y="4686300"/>
          <p14:tracePt t="137336" x="4610100" y="4705350"/>
          <p14:tracePt t="137353" x="4591050" y="4730750"/>
          <p14:tracePt t="137370" x="4578350" y="4749800"/>
          <p14:tracePt t="137386" x="4572000" y="4762500"/>
          <p14:tracePt t="137419" x="4572000" y="4768850"/>
          <p14:tracePt t="137461" x="4565650" y="4768850"/>
          <p14:tracePt t="137692" x="4565650" y="4762500"/>
          <p14:tracePt t="137699" x="4565650" y="4756150"/>
          <p14:tracePt t="137713" x="4565650" y="4749800"/>
          <p14:tracePt t="137722" x="4565650" y="4743450"/>
          <p14:tracePt t="137741" x="4559300" y="4730750"/>
          <p14:tracePt t="137755" x="4559300" y="4705350"/>
          <p14:tracePt t="137769" x="4552950" y="4692650"/>
          <p14:tracePt t="137785" x="4540250" y="4635500"/>
          <p14:tracePt t="137802" x="4540250" y="4597400"/>
          <p14:tracePt t="137818" x="4540250" y="4508500"/>
          <p14:tracePt t="137835" x="4546600" y="4413250"/>
          <p14:tracePt t="137852" x="4552950" y="4387850"/>
          <p14:tracePt t="137868" x="4559300" y="4324350"/>
          <p14:tracePt t="137884" x="4565650" y="4292600"/>
          <p14:tracePt t="137903" x="4572000" y="4267200"/>
          <p14:tracePt t="137934" x="4578350" y="4254500"/>
          <p14:tracePt t="137972" x="4584700" y="4248150"/>
          <p14:tracePt t="137985" x="4591050" y="4248150"/>
          <p14:tracePt t="138001" x="4597400" y="4241800"/>
          <p14:tracePt t="138021" x="4603750" y="4235450"/>
          <p14:tracePt t="138037" x="4610100" y="4235450"/>
          <p14:tracePt t="138051" x="4622800" y="4229100"/>
          <p14:tracePt t="138085" x="4622800" y="4222750"/>
          <p14:tracePt t="138106" x="4629150" y="4222750"/>
          <p14:tracePt t="138141" x="4635500" y="4222750"/>
          <p14:tracePt t="138190" x="4641850" y="4222750"/>
          <p14:tracePt t="138253" x="4641850" y="4229100"/>
          <p14:tracePt t="138260" x="4635500" y="4229100"/>
          <p14:tracePt t="138274" x="4635500" y="4235450"/>
          <p14:tracePt t="139407" x="4629150" y="4254500"/>
          <p14:tracePt t="139414" x="4610100" y="4279900"/>
          <p14:tracePt t="139428" x="4603750" y="4311650"/>
          <p14:tracePt t="139435" x="4591050" y="4343400"/>
          <p14:tracePt t="139449" x="4584700" y="4362450"/>
          <p14:tracePt t="139463" x="4572000" y="4381500"/>
          <p14:tracePt t="139479" x="4559300" y="4406900"/>
          <p14:tracePt t="139496" x="4546600" y="4445000"/>
          <p14:tracePt t="139512" x="4527550" y="4489450"/>
          <p14:tracePt t="139529" x="4521200" y="4502150"/>
          <p14:tracePt t="139546" x="4502150" y="4533900"/>
          <p14:tracePt t="139562" x="4495800" y="4552950"/>
          <p14:tracePt t="139579" x="4483100" y="4572000"/>
          <p14:tracePt t="139596" x="4470400" y="4591050"/>
          <p14:tracePt t="139612" x="4464050" y="4597400"/>
          <p14:tracePt t="139629" x="4451350" y="4610100"/>
          <p14:tracePt t="139646" x="4445000" y="4622800"/>
          <p14:tracePt t="139662" x="4438650" y="4629150"/>
          <p14:tracePt t="139678" x="4432300" y="4635500"/>
          <p14:tracePt t="139695" x="4425950" y="4641850"/>
          <p14:tracePt t="139731" x="4419600" y="4648200"/>
          <p14:tracePt t="139785" x="4413250" y="4648200"/>
          <p14:tracePt t="139828" x="4406900" y="4654550"/>
          <p14:tracePt t="139848" x="4400550" y="4660900"/>
          <p14:tracePt t="139856" x="4394200" y="4667250"/>
          <p14:tracePt t="139870" x="4387850" y="4667250"/>
          <p14:tracePt t="139878" x="4387850" y="4673600"/>
          <p14:tracePt t="139894" x="4375150" y="4679950"/>
          <p14:tracePt t="139911" x="4368800" y="4686300"/>
          <p14:tracePt t="139927" x="4337050" y="4705350"/>
          <p14:tracePt t="139944" x="4330700" y="4718050"/>
          <p14:tracePt t="139961" x="4305300" y="4749800"/>
          <p14:tracePt t="139977" x="4286250" y="4768850"/>
          <p14:tracePt t="139994" x="4279900" y="4775200"/>
          <p14:tracePt t="140011" x="4267200" y="4781550"/>
          <p14:tracePt t="140027" x="4267200" y="4787900"/>
          <p14:tracePt t="140108" x="4273550" y="4787900"/>
          <p14:tracePt t="140115" x="4279900" y="4787900"/>
          <p14:tracePt t="140136" x="4286250" y="4787900"/>
          <p14:tracePt t="140149" x="4292600" y="4787900"/>
          <p14:tracePt t="140160" x="4298950" y="4781550"/>
          <p14:tracePt t="140180" x="4298950" y="4775200"/>
          <p14:tracePt t="140193" x="4305300" y="4768850"/>
          <p14:tracePt t="140210" x="4324350" y="4756150"/>
          <p14:tracePt t="140227" x="4337050" y="4749800"/>
          <p14:tracePt t="140243" x="4375150" y="4724400"/>
          <p14:tracePt t="140260" x="4425950" y="4692650"/>
          <p14:tracePt t="140277" x="4476750" y="4667250"/>
          <p14:tracePt t="140293" x="4508500" y="4648200"/>
          <p14:tracePt t="140310" x="4559300" y="4616450"/>
          <p14:tracePt t="140326" x="4610100" y="4597400"/>
          <p14:tracePt t="140343" x="4629150" y="4584700"/>
          <p14:tracePt t="140361" x="4673600" y="4559300"/>
          <p14:tracePt t="140376" x="4692650" y="4546600"/>
          <p14:tracePt t="140393" x="4705350" y="4540250"/>
          <p14:tracePt t="140410" x="4737100" y="4527550"/>
          <p14:tracePt t="140426" x="4756150" y="4521200"/>
          <p14:tracePt t="140442" x="4768850" y="4514850"/>
          <p14:tracePt t="140459" x="4794250" y="4508500"/>
          <p14:tracePt t="140476" x="4806950" y="4508500"/>
          <p14:tracePt t="140493" x="4813300" y="4502150"/>
          <p14:tracePt t="140509" x="4819650" y="4502150"/>
          <p14:tracePt t="140525" x="4826000" y="4495800"/>
          <p14:tracePt t="140557" x="4832350" y="4495800"/>
          <p14:tracePt t="140564" x="4838700" y="4495800"/>
          <p14:tracePt t="140816" x="4832350" y="4495800"/>
          <p14:tracePt t="140858" x="4826000" y="4495800"/>
          <p14:tracePt t="140943" x="4826000" y="4502150"/>
          <p14:tracePt t="140971" x="4826000" y="4508500"/>
          <p14:tracePt t="140977" x="4826000" y="4514850"/>
          <p14:tracePt t="141005" x="4826000" y="4521200"/>
          <p14:tracePt t="141020" x="4832350" y="4527550"/>
          <p14:tracePt t="141027" x="4832350" y="4533900"/>
          <p14:tracePt t="141048" x="4832350" y="4540250"/>
          <p14:tracePt t="141068" x="4838700" y="4546600"/>
          <p14:tracePt t="141077" x="4838700" y="4552950"/>
          <p14:tracePt t="141091" x="4845050" y="4552950"/>
          <p14:tracePt t="141107" x="4851400" y="4565650"/>
          <p14:tracePt t="141123" x="4864100" y="4603750"/>
          <p14:tracePt t="141140" x="4876800" y="4660900"/>
          <p14:tracePt t="141157" x="4883150" y="4686300"/>
          <p14:tracePt t="141174" x="4908550" y="4762500"/>
          <p14:tracePt t="141190" x="4927600" y="4819650"/>
          <p14:tracePt t="141206" x="4933950" y="4838700"/>
          <p14:tracePt t="141223" x="4940300" y="4883150"/>
          <p14:tracePt t="141239" x="4940300" y="4902200"/>
          <p14:tracePt t="141256" x="4946650" y="4902200"/>
          <p14:tracePt t="142210" x="4927600" y="4902200"/>
          <p14:tracePt t="142224" x="4895850" y="4902200"/>
          <p14:tracePt t="142230" x="4838700" y="4902200"/>
          <p14:tracePt t="142240" x="4800600" y="4908550"/>
          <p14:tracePt t="142253" x="4756150" y="4914900"/>
          <p14:tracePt t="142269" x="4718050" y="4927600"/>
          <p14:tracePt t="142286" x="4660900" y="4933950"/>
          <p14:tracePt t="142303" x="4610100" y="4946650"/>
          <p14:tracePt t="142319" x="4578350" y="4953000"/>
          <p14:tracePt t="142336" x="4546600" y="4965700"/>
          <p14:tracePt t="142353" x="4521200" y="4972050"/>
          <p14:tracePt t="142369" x="4508500" y="4978400"/>
          <p14:tracePt t="142386" x="4495800" y="4978400"/>
          <p14:tracePt t="142402" x="4483100" y="4984750"/>
          <p14:tracePt t="142421" x="4476750" y="4997450"/>
          <p14:tracePt t="142452" x="4457700" y="5003800"/>
          <p14:tracePt t="142471" x="4451350" y="5010150"/>
          <p14:tracePt t="142486" x="4445000" y="5010150"/>
          <p14:tracePt t="142502" x="4438650" y="5010150"/>
          <p14:tracePt t="142574" x="4432300" y="5010150"/>
          <p14:tracePt t="142652" x="4432300" y="5016500"/>
          <p14:tracePt t="142680" x="4445000" y="5016500"/>
          <p14:tracePt t="142694" x="4451350" y="5016500"/>
          <p14:tracePt t="142700" x="4457700" y="5016500"/>
          <p14:tracePt t="142715" x="4470400" y="5016500"/>
          <p14:tracePt t="142722" x="4476750" y="5010150"/>
          <p14:tracePt t="142735" x="4489450" y="5003800"/>
          <p14:tracePt t="142751" x="4533900" y="4997450"/>
          <p14:tracePt t="142768" x="4565650" y="4978400"/>
          <p14:tracePt t="142785" x="4622800" y="4965700"/>
          <p14:tracePt t="142801" x="4679950" y="4953000"/>
          <p14:tracePt t="142818" x="4705350" y="4946650"/>
          <p14:tracePt t="142834" x="4743450" y="4940300"/>
          <p14:tracePt t="142851" x="4762500" y="4940300"/>
          <p14:tracePt t="142868" x="4781550" y="4933950"/>
          <p14:tracePt t="142884" x="4787900" y="4933950"/>
          <p14:tracePt t="142901" x="4794250" y="4933950"/>
          <p14:tracePt t="142981" x="4787900" y="4933950"/>
          <p14:tracePt t="143002" x="4781550" y="4933950"/>
          <p14:tracePt t="143030" x="4775200" y="4933950"/>
          <p14:tracePt t="143072" x="4768850" y="4933950"/>
          <p14:tracePt t="143100" x="4762500" y="4933950"/>
          <p14:tracePt t="143114" x="4756150" y="4933950"/>
          <p14:tracePt t="143121" x="4749800" y="4933950"/>
          <p14:tracePt t="143136" x="4743450" y="4933950"/>
          <p14:tracePt t="143150" x="4737100" y="4946650"/>
          <p14:tracePt t="143166" x="4718050" y="4953000"/>
          <p14:tracePt t="143183" x="4692650" y="4965700"/>
          <p14:tracePt t="143200" x="4641850" y="4997450"/>
          <p14:tracePt t="143216" x="4578350" y="5035550"/>
          <p14:tracePt t="143234" x="4502150" y="5086350"/>
          <p14:tracePt t="143250" x="4457700" y="5105400"/>
          <p14:tracePt t="143266" x="4400550" y="5143500"/>
          <p14:tracePt t="143283" x="4343400" y="5175250"/>
          <p14:tracePt t="143300" x="4318000" y="5187950"/>
          <p14:tracePt t="143316" x="4267200" y="5213350"/>
          <p14:tracePt t="143333" x="4229100" y="5232400"/>
          <p14:tracePt t="143349" x="4197350" y="5251450"/>
          <p14:tracePt t="143367" x="4146550" y="5270500"/>
          <p14:tracePt t="143382" x="4108450" y="5295900"/>
          <p14:tracePt t="143399" x="4089400" y="5314950"/>
          <p14:tracePt t="143416" x="4064000" y="5340350"/>
          <p14:tracePt t="143432" x="4032250" y="5365750"/>
          <p14:tracePt t="143448" x="4019550" y="5372100"/>
          <p14:tracePt t="143465" x="3994150" y="5391150"/>
          <p14:tracePt t="143482" x="3981450" y="5403850"/>
          <p14:tracePt t="143498" x="3956050" y="5422900"/>
          <p14:tracePt t="143515" x="3917950" y="5441950"/>
          <p14:tracePt t="143532" x="3905250" y="5448300"/>
          <p14:tracePt t="143549" x="3873500" y="5461000"/>
          <p14:tracePt t="143565" x="3841750" y="5480050"/>
          <p14:tracePt t="143582" x="3829050" y="5492750"/>
          <p14:tracePt t="143599" x="3790950" y="5524500"/>
          <p14:tracePt t="143615" x="3765550" y="5543550"/>
          <p14:tracePt t="143631" x="3759200" y="5549900"/>
          <p14:tracePt t="143648" x="3746500" y="5556250"/>
          <p14:tracePt t="143665" x="3740150" y="5568950"/>
          <p14:tracePt t="143682" x="3733800" y="5588000"/>
          <p14:tracePt t="143698" x="3733800" y="5594350"/>
          <p14:tracePt t="143714" x="3733800" y="5607050"/>
          <p14:tracePt t="143732" x="3733800" y="5632450"/>
          <p14:tracePt t="144135" x="3746500" y="5632450"/>
          <p14:tracePt t="144142" x="3765550" y="5632450"/>
          <p14:tracePt t="144156" x="3778250" y="5632450"/>
          <p14:tracePt t="144166" x="3797300" y="5632450"/>
          <p14:tracePt t="144179" x="3810000" y="5632450"/>
          <p14:tracePt t="144196" x="3835400" y="5632450"/>
          <p14:tracePt t="144213" x="3848100" y="5632450"/>
          <p14:tracePt t="144229" x="3854450" y="5632450"/>
          <p14:tracePt t="144232" x="3867150" y="5632450"/>
          <p14:tracePt t="144262" x="3898900" y="5632450"/>
          <p14:tracePt t="144279" x="3905250" y="5632450"/>
          <p14:tracePt t="144312" x="3917950" y="5632450"/>
          <p14:tracePt t="144329" x="3930650" y="5632450"/>
          <p14:tracePt t="144346" x="3937000" y="5632450"/>
          <p14:tracePt t="144362" x="3943350" y="5632450"/>
          <p14:tracePt t="144395" x="3949700" y="5632450"/>
          <p14:tracePt t="144412" x="3956050" y="5632450"/>
          <p14:tracePt t="144428" x="3962400" y="5632450"/>
          <p14:tracePt t="144445" x="3968750" y="5632450"/>
          <p14:tracePt t="144465" x="3975100" y="5632450"/>
          <p14:tracePt t="144493" x="3981450" y="5638800"/>
          <p14:tracePt t="144555" x="3987800" y="5638800"/>
          <p14:tracePt t="144584" x="3994150" y="5645150"/>
          <p14:tracePt t="144591" x="4000500" y="5645150"/>
          <p14:tracePt t="148359" x="4006850" y="5613400"/>
          <p14:tracePt t="148373" x="4013200" y="5594350"/>
          <p14:tracePt t="148380" x="4025900" y="5581650"/>
          <p14:tracePt t="148394" x="4032250" y="5575300"/>
          <p14:tracePt t="148401" x="4032250" y="5568950"/>
          <p14:tracePt t="148415" x="4038600" y="5562600"/>
          <p14:tracePt t="148436" x="4044950" y="5549900"/>
          <p14:tracePt t="148448" x="4051300" y="5524500"/>
          <p14:tracePt t="148464" x="4064000" y="5505450"/>
          <p14:tracePt t="148481" x="4102100" y="5410200"/>
          <p14:tracePt t="148500" x="4121150" y="5340350"/>
          <p14:tracePt t="148514" x="4159250" y="5194300"/>
          <p14:tracePt t="148531" x="4178300" y="5130800"/>
          <p14:tracePt t="148548" x="4197350" y="5016500"/>
          <p14:tracePt t="148564" x="4197350" y="5010150"/>
          <p14:tracePt t="148581" x="4197350" y="4997450"/>
          <p14:tracePt t="148598" x="4197350" y="4984750"/>
          <p14:tracePt t="148667" x="4197350" y="4978400"/>
          <p14:tracePt t="148738" x="4191000" y="4978400"/>
          <p14:tracePt t="148773" x="4184650" y="4978400"/>
          <p14:tracePt t="148779" x="4178300" y="4978400"/>
          <p14:tracePt t="148808" x="4171950" y="4978400"/>
          <p14:tracePt t="148850" x="4165600" y="4978400"/>
          <p14:tracePt t="148885" x="4165600" y="4984750"/>
          <p14:tracePt t="148899" x="4165600" y="4991100"/>
          <p14:tracePt t="148920" x="4159250" y="4991100"/>
          <p14:tracePt t="148983" x="4159250" y="4997450"/>
          <p14:tracePt t="149025" x="4152900" y="5003800"/>
          <p14:tracePt t="149053" x="4152900" y="5010150"/>
          <p14:tracePt t="149074" x="4152900" y="5016500"/>
          <p14:tracePt t="149102" x="4152900" y="5029200"/>
          <p14:tracePt t="149109" x="4152900" y="5035550"/>
          <p14:tracePt t="149144" x="4152900" y="5041900"/>
          <p14:tracePt t="149172" x="4152900" y="5048250"/>
          <p14:tracePt t="149193" x="4152900" y="5054600"/>
          <p14:tracePt t="149214" x="4152900" y="5067300"/>
          <p14:tracePt t="149249" x="4152900" y="5073650"/>
          <p14:tracePt t="149313" x="4152900" y="5080000"/>
          <p14:tracePt t="149334" x="4152900" y="5086350"/>
          <p14:tracePt t="149369" x="4159250" y="5092700"/>
          <p14:tracePt t="149863" x="4178300" y="5060950"/>
          <p14:tracePt t="149871" x="4216400" y="4984750"/>
          <p14:tracePt t="149885" x="4260850" y="4889500"/>
          <p14:tracePt t="149899" x="4305300" y="4756150"/>
          <p14:tracePt t="149909" x="4349750" y="4622800"/>
          <p14:tracePt t="149927" x="4476750" y="4178300"/>
          <p14:tracePt t="149943" x="4540250" y="3924300"/>
          <p14:tracePt t="149959" x="4629150" y="3543300"/>
          <p14:tracePt t="149976" x="4699000" y="3238500"/>
          <p14:tracePt t="149993" x="4730750" y="3130550"/>
          <p14:tracePt t="150009" x="4756150" y="2914650"/>
          <p14:tracePt t="150026" x="4756150" y="2762250"/>
          <p14:tracePt t="150042" x="4762500" y="2673350"/>
          <p14:tracePt t="150060" x="4762500" y="2571750"/>
          <p14:tracePt t="150076" x="4762500" y="2489200"/>
          <p14:tracePt t="150092" x="4762500" y="2438400"/>
          <p14:tracePt t="150109" x="4762500" y="2336800"/>
          <p14:tracePt t="150125" x="4762500" y="2266950"/>
          <p14:tracePt t="150142" x="4762500" y="2247900"/>
          <p14:tracePt t="150159" x="4768850" y="2203450"/>
          <p14:tracePt t="150175" x="4775200" y="2171700"/>
          <p14:tracePt t="150193" x="4775200" y="2146300"/>
          <p14:tracePt t="150208" x="4781550" y="2139950"/>
          <p14:tracePt t="150225" x="4781550" y="2133600"/>
          <p14:tracePt t="150258" x="4787900" y="2133600"/>
          <p14:tracePt t="150275" x="4794250" y="2133600"/>
          <p14:tracePt t="150292" x="4806950" y="2133600"/>
          <p14:tracePt t="150308" x="4819650" y="2133600"/>
          <p14:tracePt t="150325" x="4838700" y="2133600"/>
          <p14:tracePt t="150342" x="4876800" y="2120900"/>
          <p14:tracePt t="150358" x="4902200" y="2114550"/>
          <p14:tracePt t="150375" x="4965700" y="2089150"/>
          <p14:tracePt t="150391" x="5048250" y="2076450"/>
          <p14:tracePt t="150408" x="5099050" y="2063750"/>
          <p14:tracePt t="150425" x="5200650" y="2044700"/>
          <p14:tracePt t="150441" x="5232400" y="2038350"/>
          <p14:tracePt t="150458" x="5276850" y="2025650"/>
          <p14:tracePt t="150474" x="5302250" y="2019300"/>
          <p14:tracePt t="150491" x="5314950" y="2019300"/>
          <p14:tracePt t="150508" x="5334000" y="2019300"/>
          <p14:tracePt t="150524" x="5340350" y="2019300"/>
          <p14:tracePt t="150558" x="5346700" y="2019300"/>
          <p14:tracePt t="150614" x="5353050" y="2019300"/>
          <p14:tracePt t="150663" x="5353050" y="2012950"/>
          <p14:tracePt t="150767" x="5353050" y="2006600"/>
          <p14:tracePt t="150852" x="5346700" y="2006600"/>
          <p14:tracePt t="150958" x="5353050" y="2006600"/>
          <p14:tracePt t="150993" x="5359400" y="2006600"/>
          <p14:tracePt t="151028" x="5365750" y="2006600"/>
          <p14:tracePt t="151056" x="5378450" y="2006600"/>
          <p14:tracePt t="151077" x="5384800" y="2006600"/>
          <p14:tracePt t="151098" x="5391150" y="2006600"/>
          <p14:tracePt t="151104" x="5397500" y="2006600"/>
          <p14:tracePt t="151126" x="5397500" y="2000250"/>
          <p14:tracePt t="151133" x="5403850" y="2000250"/>
          <p14:tracePt t="151147" x="5410200" y="2000250"/>
          <p14:tracePt t="151168" x="5416550" y="2000250"/>
          <p14:tracePt t="151175" x="5422900" y="2000250"/>
          <p14:tracePt t="151192" x="5429250" y="2000250"/>
          <p14:tracePt t="151206" x="5435600" y="1993900"/>
          <p14:tracePt t="151225" x="5441950" y="1993900"/>
          <p14:tracePt t="151241" x="5454650" y="1993900"/>
          <p14:tracePt t="151255" x="5467350" y="1993900"/>
          <p14:tracePt t="151272" x="5486400" y="1981200"/>
          <p14:tracePt t="151288" x="5511800" y="1974850"/>
          <p14:tracePt t="151305" x="5524500" y="1974850"/>
          <p14:tracePt t="151322" x="5549900" y="1968500"/>
          <p14:tracePt t="151338" x="5556250" y="1968500"/>
          <p14:tracePt t="151355" x="5562600" y="1962150"/>
          <p14:tracePt t="151371" x="5568950" y="1962150"/>
          <p14:tracePt t="151387" x="5575300" y="1955800"/>
          <p14:tracePt t="151428" x="5581650" y="1955800"/>
          <p14:tracePt t="151470" x="5588000" y="1949450"/>
          <p14:tracePt t="151575" x="5581650" y="1949450"/>
          <p14:tracePt t="151596" x="5575300" y="1949450"/>
          <p14:tracePt t="151610" x="5568950" y="1949450"/>
          <p14:tracePt t="151624" x="5562600" y="1949450"/>
          <p14:tracePt t="152006" x="5581650" y="1949450"/>
          <p14:tracePt t="152020" x="5594350" y="1949450"/>
          <p14:tracePt t="152027" x="5607050" y="1949450"/>
          <p14:tracePt t="152036" x="5626100" y="1949450"/>
          <p14:tracePt t="152052" x="5638800" y="1949450"/>
          <p14:tracePt t="152070" x="5664200" y="1949450"/>
          <p14:tracePt t="152086" x="5676900" y="1949450"/>
          <p14:tracePt t="152102" x="5689600" y="1949450"/>
          <p14:tracePt t="152119" x="5708650" y="1949450"/>
          <p14:tracePt t="152135" x="5715000" y="1949450"/>
          <p14:tracePt t="152152" x="5727700" y="1949450"/>
          <p14:tracePt t="152168" x="5734050" y="1949450"/>
          <p14:tracePt t="152185" x="5740400" y="1949450"/>
          <p14:tracePt t="152202" x="5759450" y="1949450"/>
          <p14:tracePt t="152218" x="5772150" y="1949450"/>
          <p14:tracePt t="152235" x="5778500" y="1949450"/>
          <p14:tracePt t="152252" x="5797550" y="1949450"/>
          <p14:tracePt t="152268" x="5822950" y="1949450"/>
          <p14:tracePt t="152285" x="5835650" y="1949450"/>
          <p14:tracePt t="152302" x="5861050" y="1949450"/>
          <p14:tracePt t="152318" x="5867400" y="1949450"/>
          <p14:tracePt t="152334" x="5880100" y="1949450"/>
          <p14:tracePt t="152357" x="5886450" y="1949450"/>
          <p14:tracePt t="152399" x="5892800" y="1949450"/>
          <p14:tracePt t="152448" x="5892800" y="1955800"/>
          <p14:tracePt t="152540" x="5886450" y="1955800"/>
          <p14:tracePt t="152568" x="5880100" y="1955800"/>
          <p14:tracePt t="152589" x="5873750" y="1955800"/>
          <p14:tracePt t="152631" x="5867400" y="1955800"/>
          <p14:tracePt t="152638" x="5861050" y="1955800"/>
          <p14:tracePt t="152659" x="5854700" y="1955800"/>
          <p14:tracePt t="152667" x="5848350" y="1962150"/>
          <p14:tracePt t="152683" x="5842000" y="1962150"/>
          <p14:tracePt t="152707" x="5829300" y="1962150"/>
          <p14:tracePt t="152736" x="5822950" y="1962150"/>
          <p14:tracePt t="152750" x="5816600" y="1962150"/>
          <p14:tracePt t="152756" x="5810250" y="1962150"/>
          <p14:tracePt t="152770" x="5803900" y="1962150"/>
          <p14:tracePt t="152783" x="5797550" y="1962150"/>
          <p14:tracePt t="152801" x="5791200" y="1962150"/>
          <p14:tracePt t="152817" x="5784850" y="1955800"/>
          <p14:tracePt t="152834" x="5759450" y="1949450"/>
          <p14:tracePt t="152850" x="5734050" y="1949450"/>
          <p14:tracePt t="152866" x="5721350" y="1936750"/>
          <p14:tracePt t="152883" x="5695950" y="1924050"/>
          <p14:tracePt t="152900" x="5670550" y="1905000"/>
          <p14:tracePt t="152916" x="5657850" y="1892300"/>
          <p14:tracePt t="152932" x="5645150" y="1885950"/>
          <p14:tracePt t="152949" x="5638800" y="1879600"/>
          <p14:tracePt t="152966" x="5632450" y="1873250"/>
          <p14:tracePt t="153002" x="5626100" y="1866900"/>
          <p14:tracePt t="153058" x="5619750" y="1866900"/>
          <p14:tracePt t="153079" x="5613400" y="1866900"/>
          <p14:tracePt t="153107" x="5607050" y="1866900"/>
          <p14:tracePt t="153128" x="5600700" y="1866900"/>
          <p14:tracePt t="153150" x="5594350" y="1866900"/>
          <p14:tracePt t="153157" x="5588000" y="1866900"/>
          <p14:tracePt t="153192" x="5588000" y="1873250"/>
          <p14:tracePt t="153220" x="5581650" y="1873250"/>
          <p14:tracePt t="153227" x="5575300" y="1873250"/>
          <p14:tracePt t="153262" x="5568950" y="1873250"/>
          <p14:tracePt t="153451" x="5568950" y="1866900"/>
          <p14:tracePt t="153549" x="5575300" y="1866900"/>
          <p14:tracePt t="153577" x="5581650" y="1873250"/>
          <p14:tracePt t="153620" x="5588000" y="1879600"/>
          <p14:tracePt t="153640" x="5594350" y="1879600"/>
          <p14:tracePt t="153648" x="5600700" y="1879600"/>
          <p14:tracePt t="153661" x="5607050" y="1879600"/>
          <p14:tracePt t="153669" x="5613400" y="1885950"/>
          <p14:tracePt t="153683" x="5619750" y="1885950"/>
          <p14:tracePt t="153697" x="5626100" y="1892300"/>
          <p14:tracePt t="153713" x="5657850" y="1905000"/>
          <p14:tracePt t="153730" x="5683250" y="1911350"/>
          <p14:tracePt t="153746" x="5727700" y="1930400"/>
          <p14:tracePt t="153762" x="5778500" y="1943100"/>
          <p14:tracePt t="153780" x="5803900" y="1943100"/>
          <p14:tracePt t="153796" x="5854700" y="1955800"/>
          <p14:tracePt t="153813" x="5886450" y="1968500"/>
          <p14:tracePt t="153830" x="5905500" y="1974850"/>
          <p14:tracePt t="153846" x="5918200" y="1981200"/>
          <p14:tracePt t="153863" x="5924550" y="1981200"/>
          <p14:tracePt t="153880" x="5937250" y="1981200"/>
          <p14:tracePt t="153991" x="5943600" y="1974850"/>
          <p14:tracePt t="154013" x="5943600" y="1968500"/>
          <p14:tracePt t="154054" x="5943600" y="1962150"/>
          <p14:tracePt t="154202" x="5937250" y="1955800"/>
          <p14:tracePt t="154230" x="5930900" y="1955800"/>
          <p14:tracePt t="154272" x="5924550" y="1955800"/>
          <p14:tracePt t="154279" x="5924550" y="1949450"/>
          <p14:tracePt t="154293" x="5924550" y="1943100"/>
          <p14:tracePt t="154300" x="5918200" y="1943100"/>
          <p14:tracePt t="154321" x="5918200" y="1930400"/>
          <p14:tracePt t="154335" x="5911850" y="1917700"/>
          <p14:tracePt t="154344" x="5911850" y="1892300"/>
          <p14:tracePt t="154361" x="5905500" y="1866900"/>
          <p14:tracePt t="154378" x="5899150" y="1797050"/>
          <p14:tracePt t="154394" x="5892800" y="1720850"/>
          <p14:tracePt t="154412" x="5880100" y="1651000"/>
          <p14:tracePt t="154427" x="5880100" y="1619250"/>
          <p14:tracePt t="154444" x="5873750" y="1581150"/>
          <p14:tracePt t="154461" x="5867400" y="1562100"/>
          <p14:tracePt t="154477" x="5867400" y="1555750"/>
          <p14:tracePt t="154511" x="5867400" y="1574800"/>
          <p14:tracePt t="154544" x="5867400" y="1581150"/>
          <p14:tracePt t="154560" x="5867400" y="1600200"/>
          <p14:tracePt t="154594" x="5867400" y="1606550"/>
          <p14:tracePt t="154610" x="5867400" y="1612900"/>
          <p14:tracePt t="154627" x="5867400" y="1619250"/>
          <p14:tracePt t="154644" x="5873750" y="1619250"/>
          <p14:tracePt t="154660" x="5873750" y="1625600"/>
          <p14:tracePt t="154676" x="5873750" y="1631950"/>
          <p14:tracePt t="154694" x="5873750" y="1644650"/>
          <p14:tracePt t="154711" x="5880100" y="1651000"/>
          <p14:tracePt t="154726" x="5880100" y="1657350"/>
          <p14:tracePt t="154743" x="5886450" y="1676400"/>
          <p14:tracePt t="154760" x="5892800" y="1689100"/>
          <p14:tracePt t="154777" x="5899150" y="1720850"/>
          <p14:tracePt t="154793" x="5911850" y="1752600"/>
          <p14:tracePt t="154810" x="5911850" y="1771650"/>
          <p14:tracePt t="154826" x="5918200" y="1797050"/>
          <p14:tracePt t="154842" x="5918200" y="1822450"/>
          <p14:tracePt t="154876" x="5918200" y="1828800"/>
          <p14:tracePt t="154893" x="5911850" y="1835150"/>
          <p14:tracePt t="154966" x="5911850" y="1841500"/>
          <p14:tracePt t="155071" x="5918200" y="1841500"/>
          <p14:tracePt t="155401" x="5911850" y="1835150"/>
          <p14:tracePt t="155492" x="5911850" y="1828800"/>
          <p14:tracePt t="155555" x="5905500" y="1828800"/>
          <p14:tracePt t="155562" x="5905500" y="1835150"/>
          <p14:tracePt t="155611" x="5899150" y="1841500"/>
          <p14:tracePt t="155625" x="5899150" y="1847850"/>
          <p14:tracePt t="155647" x="5899150" y="1854200"/>
          <p14:tracePt t="155654" x="5899150" y="1860550"/>
          <p14:tracePt t="155674" x="5892800" y="1873250"/>
          <p14:tracePt t="155682" x="5892800" y="1885950"/>
          <p14:tracePt t="155703" x="5892800" y="1892300"/>
          <p14:tracePt t="155717" x="5886450" y="1905000"/>
          <p14:tracePt t="155726" x="5886450" y="1917700"/>
          <p14:tracePt t="155739" x="5880100" y="1930400"/>
          <p14:tracePt t="155757" x="5861050" y="1968500"/>
          <p14:tracePt t="155773" x="5835650" y="2019300"/>
          <p14:tracePt t="155789" x="5816600" y="2051050"/>
          <p14:tracePt t="155806" x="5791200" y="2095500"/>
          <p14:tracePt t="155823" x="5734050" y="2203450"/>
          <p14:tracePt t="155839" x="5721350" y="2235200"/>
          <p14:tracePt t="155843" x="5702300" y="2247900"/>
          <p14:tracePt t="155859" x="5702300" y="2254250"/>
          <p14:tracePt t="155872" x="5702300" y="2260600"/>
          <p14:tracePt t="155889" x="5702300" y="2266950"/>
          <p14:tracePt t="155955" x="5702300" y="2260600"/>
          <p14:tracePt t="155961" x="5708650" y="2260600"/>
          <p14:tracePt t="155982" x="5715000" y="2254250"/>
          <p14:tracePt t="156004" x="5721350" y="2247900"/>
          <p14:tracePt t="156018" x="5721350" y="2241550"/>
          <p14:tracePt t="156025" x="5727700" y="2235200"/>
          <p14:tracePt t="156039" x="5734050" y="2228850"/>
          <p14:tracePt t="156055" x="5740400" y="2216150"/>
          <p14:tracePt t="156072" x="5753100" y="2190750"/>
          <p14:tracePt t="156090" x="5778500" y="2152650"/>
          <p14:tracePt t="156105" x="5816600" y="2089150"/>
          <p14:tracePt t="156122" x="5835650" y="2057400"/>
          <p14:tracePt t="156138" x="5873750" y="2000250"/>
          <p14:tracePt t="156155" x="5886450" y="1981200"/>
          <p14:tracePt t="156173" x="5930900" y="1924050"/>
          <p14:tracePt t="156188" x="5937250" y="1898650"/>
          <p14:tracePt t="156205" x="5943600" y="1885950"/>
          <p14:tracePt t="156222" x="5943600" y="1873250"/>
          <p14:tracePt t="156264" x="5937250" y="1873250"/>
          <p14:tracePt t="156299" x="5930900" y="1873250"/>
          <p14:tracePt t="156355" x="5924550" y="1873250"/>
          <p14:tracePt t="156538" x="5918200" y="1879600"/>
          <p14:tracePt t="156608" x="5918200" y="1885950"/>
          <p14:tracePt t="156663" x="5911850" y="1892300"/>
          <p14:tracePt t="156748" x="5911850" y="1898650"/>
          <p14:tracePt t="156875" x="5905500" y="1898650"/>
          <p14:tracePt t="156895" x="5899150" y="1898650"/>
          <p14:tracePt t="156916" x="5892800" y="1905000"/>
          <p14:tracePt t="156937" x="5880100" y="1905000"/>
          <p14:tracePt t="156986" x="5873750" y="1911350"/>
          <p14:tracePt t="157000" x="5867400" y="1917700"/>
          <p14:tracePt t="157007" x="5861050" y="1917700"/>
          <p14:tracePt t="157018" x="5854700" y="1924050"/>
          <p14:tracePt t="157036" x="5835650" y="1936750"/>
          <p14:tracePt t="157052" x="5822950" y="1949450"/>
          <p14:tracePt t="157068" x="5810250" y="1955800"/>
          <p14:tracePt t="157085" x="5727700" y="2000250"/>
          <p14:tracePt t="157101" x="5695950" y="2012950"/>
          <p14:tracePt t="157118" x="5664200" y="2032000"/>
          <p14:tracePt t="157135" x="5613400" y="2051050"/>
          <p14:tracePt t="157151" x="5575300" y="2076450"/>
          <p14:tracePt t="157169" x="5537200" y="2095500"/>
          <p14:tracePt t="157184" x="5518150" y="2101850"/>
          <p14:tracePt t="157201" x="5486400" y="2114550"/>
          <p14:tracePt t="157218" x="5448300" y="2127250"/>
          <p14:tracePt t="157234" x="5435600" y="2133600"/>
          <p14:tracePt t="157251" x="5410200" y="2146300"/>
          <p14:tracePt t="157268" x="5391150" y="2190750"/>
          <p14:tracePt t="157284" x="5384800" y="2203450"/>
          <p14:tracePt t="157301" x="5372100" y="2209800"/>
          <p14:tracePt t="158652" x="5359400" y="2222500"/>
          <p14:tracePt t="158658" x="5314950" y="2241550"/>
          <p14:tracePt t="158673" x="5289550" y="2273300"/>
          <p14:tracePt t="158682" x="5238750" y="2298700"/>
          <p14:tracePt t="158696" x="5175250" y="2349500"/>
          <p14:tracePt t="158712" x="5060950" y="2457450"/>
          <p14:tracePt t="158730" x="4927600" y="2597150"/>
          <p14:tracePt t="158746" x="4864100" y="2673350"/>
          <p14:tracePt t="158764" x="4768850" y="2774950"/>
          <p14:tracePt t="158779" x="4686300" y="2870200"/>
          <p14:tracePt t="158796" x="4641850" y="2901950"/>
          <p14:tracePt t="158813" x="4546600" y="3022600"/>
          <p14:tracePt t="158829" x="4483100" y="3079750"/>
          <p14:tracePt t="158846" x="4330700" y="3225800"/>
          <p14:tracePt t="158863" x="4178300" y="3371850"/>
          <p14:tracePt t="158878" x="4102100" y="3429000"/>
          <p14:tracePt t="158882" x="4019550" y="3492500"/>
          <p14:tracePt t="158895" x="3962400" y="3543300"/>
          <p14:tracePt t="158912" x="3835400" y="3663950"/>
          <p14:tracePt t="158928" x="3784600" y="3708400"/>
          <p14:tracePt t="158946" x="3702050" y="3797300"/>
          <p14:tracePt t="158962" x="3632200" y="3879850"/>
          <p14:tracePt t="158978" x="3606800" y="3911600"/>
          <p14:tracePt t="158995" x="3562350" y="3987800"/>
          <p14:tracePt t="159012" x="3511550" y="4076700"/>
          <p14:tracePt t="159028" x="3486150" y="4133850"/>
          <p14:tracePt t="159045" x="3429000" y="4248150"/>
          <p14:tracePt t="159062" x="3371850" y="4375150"/>
          <p14:tracePt t="159079" x="3314700" y="4483100"/>
          <p14:tracePt t="159095" x="3295650" y="4527550"/>
          <p14:tracePt t="159111" x="3282950" y="4546600"/>
          <p14:tracePt t="159128" x="3263900" y="4572000"/>
          <p14:tracePt t="159554" x="3257550" y="4610100"/>
          <p14:tracePt t="159561" x="3238500" y="4667250"/>
          <p14:tracePt t="159575" x="3219450" y="4718050"/>
          <p14:tracePt t="159583" x="3200400" y="4775200"/>
          <p14:tracePt t="159596" x="3181350" y="4851400"/>
          <p14:tracePt t="159610" x="3162300" y="4921250"/>
          <p14:tracePt t="159626" x="3130550" y="5067300"/>
          <p14:tracePt t="159642" x="3117850" y="5118100"/>
          <p14:tracePt t="159660" x="3098800" y="5226050"/>
          <p14:tracePt t="159676" x="3092450" y="5276850"/>
          <p14:tracePt t="159692" x="3092450" y="5295900"/>
          <p14:tracePt t="159709" x="3086100" y="5327650"/>
          <p14:tracePt t="159726" x="3086100" y="5346700"/>
          <p14:tracePt t="159742" x="3086100" y="5359400"/>
          <p14:tracePt t="159759" x="3086100" y="5372100"/>
          <p14:tracePt t="159795" x="3086100" y="5378450"/>
          <p14:tracePt t="160332" x="3086100" y="5359400"/>
          <p14:tracePt t="160346" x="3092450" y="5334000"/>
          <p14:tracePt t="160353" x="3098800" y="5302250"/>
          <p14:tracePt t="160360" x="3111500" y="5270500"/>
          <p14:tracePt t="160377" x="3117850" y="5245100"/>
          <p14:tracePt t="160390" x="3130550" y="5232400"/>
          <p14:tracePt t="160407" x="3149600" y="5200650"/>
          <p14:tracePt t="160423" x="3168650" y="5181600"/>
          <p14:tracePt t="160440" x="3181350" y="5168900"/>
          <p14:tracePt t="160457" x="3194050" y="5162550"/>
          <p14:tracePt t="160473" x="3219450" y="5137150"/>
          <p14:tracePt t="160490" x="3257550" y="5111750"/>
          <p14:tracePt t="160507" x="3276600" y="5092700"/>
          <p14:tracePt t="160523" x="3282950" y="5080000"/>
          <p14:tracePt t="166347" x="3289300" y="5060950"/>
          <p14:tracePt t="166354" x="3308350" y="5029200"/>
          <p14:tracePt t="166361" x="3346450" y="4991100"/>
          <p14:tracePt t="166370" x="3378200" y="4972050"/>
          <p14:tracePt t="166386" x="3448050" y="4908550"/>
          <p14:tracePt t="166403" x="3562350" y="4851400"/>
          <p14:tracePt t="166419" x="3651250" y="4794250"/>
          <p14:tracePt t="166436" x="3727450" y="4756150"/>
          <p14:tracePt t="166453" x="3822700" y="4699000"/>
          <p14:tracePt t="166469" x="3860800" y="4679950"/>
          <p14:tracePt t="166472" x="3873500" y="4673600"/>
          <p14:tracePt t="166486" x="3886200" y="4654550"/>
          <p14:tracePt t="166502" x="3917950" y="4610100"/>
          <p14:tracePt t="166519" x="3937000" y="4591050"/>
          <p14:tracePt t="166536" x="3949700" y="4578350"/>
          <p14:tracePt t="166552" x="3968750" y="4540250"/>
          <p14:tracePt t="166569" x="3981450" y="4533900"/>
          <p14:tracePt t="166586" x="3994150" y="4514850"/>
          <p14:tracePt t="166602" x="4000500" y="4508500"/>
          <p14:tracePt t="166619" x="4006850" y="4495800"/>
          <p14:tracePt t="166635" x="4013200" y="4495800"/>
          <p14:tracePt t="166652" x="4019550" y="4495800"/>
          <p14:tracePt t="166669" x="4019550" y="4489450"/>
          <p14:tracePt t="166685" x="4025900" y="4489450"/>
          <p14:tracePt t="166719" x="4032250" y="4489450"/>
          <p14:tracePt t="166775" x="4038600" y="4483100"/>
          <p14:tracePt t="166817" x="4044950" y="4476750"/>
          <p14:tracePt t="166845" x="4051300" y="4470400"/>
          <p14:tracePt t="166853" x="4057650" y="4470400"/>
          <p14:tracePt t="166874" x="4057650" y="4464050"/>
          <p14:tracePt t="166888" x="4057650" y="4457700"/>
          <p14:tracePt t="166894" x="4064000" y="4457700"/>
          <p14:tracePt t="166923" x="4070350" y="4457700"/>
          <p14:tracePt t="166936" x="4070350" y="4451350"/>
          <p14:tracePt t="167284" x="4083050" y="4451350"/>
          <p14:tracePt t="167291" x="4095750" y="4451350"/>
          <p14:tracePt t="167300" x="4108450" y="4457700"/>
          <p14:tracePt t="167316" x="4146550" y="4457700"/>
          <p14:tracePt t="167334" x="4210050" y="4470400"/>
          <p14:tracePt t="167350" x="4254500" y="4476750"/>
          <p14:tracePt t="167367" x="4286250" y="4483100"/>
          <p14:tracePt t="167383" x="4330700" y="4483100"/>
          <p14:tracePt t="167399" x="4362450" y="4483100"/>
          <p14:tracePt t="167416" x="4387850" y="4470400"/>
          <p14:tracePt t="167432" x="4419600" y="4464050"/>
          <p14:tracePt t="167449" x="4432300" y="4457700"/>
          <p14:tracePt t="167467" x="4432300" y="4451350"/>
          <p14:tracePt t="167544" x="4425950" y="4451350"/>
          <p14:tracePt t="167558" x="4419600" y="4451350"/>
          <p14:tracePt t="167586" x="4413250" y="4451350"/>
          <p14:tracePt t="167607" x="4406900" y="4451350"/>
          <p14:tracePt t="167614" x="4400550" y="4451350"/>
          <p14:tracePt t="167635" x="4394200" y="4451350"/>
          <p14:tracePt t="167656" x="4387850" y="4451350"/>
          <p14:tracePt t="167677" x="4381500" y="4451350"/>
          <p14:tracePt t="167684" x="4375150" y="4451350"/>
          <p14:tracePt t="167726" x="4368800" y="4451350"/>
          <p14:tracePt t="167733" x="4362450" y="4451350"/>
          <p14:tracePt t="167768" x="4356100" y="4457700"/>
          <p14:tracePt t="167817" x="4356100" y="4464050"/>
          <p14:tracePt t="167824" x="4356100" y="4470400"/>
          <p14:tracePt t="167859" x="4362450" y="4470400"/>
          <p14:tracePt t="167880" x="4375150" y="4470400"/>
          <p14:tracePt t="167894" x="4387850" y="4470400"/>
          <p14:tracePt t="167901" x="4400550" y="4470400"/>
          <p14:tracePt t="167915" x="4413250" y="4470400"/>
          <p14:tracePt t="167931" x="4476750" y="4457700"/>
          <p14:tracePt t="167947" x="4533900" y="4451350"/>
          <p14:tracePt t="167964" x="4616450" y="4419600"/>
          <p14:tracePt t="167981" x="4667250" y="4394200"/>
          <p14:tracePt t="167998" x="4718050" y="4362450"/>
          <p14:tracePt t="168001" x="4743450" y="4343400"/>
          <p14:tracePt t="168014" x="4787900" y="4292600"/>
          <p14:tracePt t="168030" x="4838700" y="4229100"/>
          <p14:tracePt t="168047" x="4864100" y="4184650"/>
          <p14:tracePt t="168064" x="4902200" y="4108450"/>
          <p14:tracePt t="168080" x="4946650" y="4032250"/>
          <p14:tracePt t="168098" x="4965700" y="3949700"/>
          <p14:tracePt t="168113" x="4965700" y="3917950"/>
          <p14:tracePt t="168130" x="4965700" y="3867150"/>
          <p14:tracePt t="168147" x="4959350" y="3784600"/>
          <p14:tracePt t="168163" x="4946650" y="3740150"/>
          <p14:tracePt t="168180" x="4921250" y="3644900"/>
          <p14:tracePt t="168197" x="4883150" y="3536950"/>
          <p14:tracePt t="168213" x="4864100" y="3454400"/>
          <p14:tracePt t="168230" x="4851400" y="3390900"/>
          <p14:tracePt t="168246" x="4813300" y="3168650"/>
          <p14:tracePt t="168262" x="4813300" y="3117850"/>
          <p14:tracePt t="168280" x="4826000" y="3009900"/>
          <p14:tracePt t="168296" x="4826000" y="2971800"/>
          <p14:tracePt t="168313" x="4845050" y="2901950"/>
          <p14:tracePt t="168329" x="4870450" y="2774950"/>
          <p14:tracePt t="168346" x="4883150" y="2679700"/>
          <p14:tracePt t="168363" x="4902200" y="2603500"/>
          <p14:tracePt t="168379" x="4914900" y="2425700"/>
          <p14:tracePt t="168396" x="4921250" y="2279650"/>
          <p14:tracePt t="168413" x="4921250" y="2190750"/>
          <p14:tracePt t="168428" x="4921250" y="2101850"/>
          <p14:tracePt t="168446" x="4921250" y="2070100"/>
          <p14:tracePt t="168463" x="4895850" y="1974850"/>
          <p14:tracePt t="168479" x="4870450" y="1924050"/>
          <p14:tracePt t="168495" x="4864100" y="1911350"/>
          <p14:tracePt t="168512" x="4857750" y="1898650"/>
          <p14:tracePt t="168528" x="4851400" y="1885950"/>
          <p14:tracePt t="168545" x="4838700" y="1885950"/>
          <p14:tracePt t="168562" x="4787900" y="1879600"/>
          <p14:tracePt t="168883" x="4781550" y="1905000"/>
          <p14:tracePt t="168897" x="4756150" y="1949450"/>
          <p14:tracePt t="168912" x="4724400" y="2006600"/>
          <p14:tracePt t="168918" x="4699000" y="2063750"/>
          <p14:tracePt t="168927" x="4660900" y="2120900"/>
          <p14:tracePt t="168944" x="4629150" y="2165350"/>
          <p14:tracePt t="168961" x="4527550" y="2324100"/>
          <p14:tracePt t="168977" x="4489450" y="2368550"/>
          <p14:tracePt t="168994" x="4425950" y="2470150"/>
          <p14:tracePt t="169010" x="4368800" y="2552700"/>
          <p14:tracePt t="169027" x="4343400" y="2584450"/>
          <p14:tracePt t="169031" x="4318000" y="2603500"/>
          <p14:tracePt t="169045" x="4305300" y="2635250"/>
          <p14:tracePt t="169060" x="4267200" y="2673350"/>
          <p14:tracePt t="169077" x="4260850" y="2686050"/>
          <p14:tracePt t="169094" x="4241800" y="2692400"/>
          <p14:tracePt t="169110" x="4241800" y="2698750"/>
          <p14:tracePt t="169339" x="4248150" y="2698750"/>
          <p14:tracePt t="169353" x="4254500" y="2692400"/>
          <p14:tracePt t="169362" x="4273550" y="2679700"/>
          <p14:tracePt t="169376" x="4286250" y="2673350"/>
          <p14:tracePt t="169392" x="4324350" y="2660650"/>
          <p14:tracePt t="169410" x="4387850" y="2628900"/>
          <p14:tracePt t="169426" x="4432300" y="2622550"/>
          <p14:tracePt t="169442" x="4489450" y="2597150"/>
          <p14:tracePt t="169459" x="4540250" y="2578100"/>
          <p14:tracePt t="169475" x="4565650" y="2559050"/>
          <p14:tracePt t="169493" x="4597400" y="2552700"/>
          <p14:tracePt t="169508" x="4616450" y="2540000"/>
          <p14:tracePt t="169542" x="4622800" y="2540000"/>
          <p14:tracePt t="169577" x="4616450" y="2540000"/>
          <p14:tracePt t="169599" x="4610100" y="2540000"/>
          <p14:tracePt t="169620" x="4603750" y="2540000"/>
          <p14:tracePt t="169690" x="4597400" y="2540000"/>
          <p14:tracePt t="169711" x="4591050" y="2540000"/>
          <p14:tracePt t="169732" x="4584700" y="2540000"/>
          <p14:tracePt t="169738" x="4578350" y="2540000"/>
          <p14:tracePt t="169753" x="4572000" y="2540000"/>
          <p14:tracePt t="169761" x="4565650" y="2540000"/>
          <p14:tracePt t="169788" x="4559300" y="2540000"/>
          <p14:tracePt t="169802" x="4552950" y="2540000"/>
          <p14:tracePt t="169829" x="4546600" y="2540000"/>
          <p14:tracePt t="169851" x="4540250" y="2540000"/>
          <p14:tracePt t="169893" x="4533900" y="2540000"/>
          <p14:tracePt t="169900" x="4527550" y="2540000"/>
          <p14:tracePt t="169970" x="4521200" y="2540000"/>
          <p14:tracePt t="169984" x="4514850" y="2540000"/>
          <p14:tracePt t="169993" x="4508500" y="2546350"/>
          <p14:tracePt t="170007" x="4502150" y="2546350"/>
          <p14:tracePt t="170023" x="4495800" y="2559050"/>
          <p14:tracePt t="170041" x="4489450" y="2565400"/>
          <p14:tracePt t="170044" x="4470400" y="2584450"/>
          <p14:tracePt t="170057" x="4445000" y="2597150"/>
          <p14:tracePt t="170076" x="4387850" y="2654300"/>
          <p14:tracePt t="170090" x="4318000" y="2730500"/>
          <p14:tracePt t="170107" x="4273550" y="2781300"/>
          <p14:tracePt t="170123" x="4235450" y="2825750"/>
          <p14:tracePt t="170140" x="4102100" y="2978150"/>
          <p14:tracePt t="170157" x="4057650" y="3022600"/>
          <p14:tracePt t="170174" x="3981450" y="3117850"/>
          <p14:tracePt t="170190" x="3949700" y="3162300"/>
          <p14:tracePt t="170206" x="3892550" y="3263900"/>
          <p14:tracePt t="170223" x="3848100" y="3359150"/>
          <p14:tracePt t="170239" x="3829050" y="3416300"/>
          <p14:tracePt t="170256" x="3790950" y="3524250"/>
          <p14:tracePt t="170273" x="3752850" y="3670300"/>
          <p14:tracePt t="170290" x="3746500" y="3746500"/>
          <p14:tracePt t="170307" x="3714750" y="3892550"/>
          <p14:tracePt t="170322" x="3695700" y="3987800"/>
          <p14:tracePt t="170339" x="3689350" y="4032250"/>
          <p14:tracePt t="170356" x="3683000" y="4089400"/>
          <p14:tracePt t="170372" x="3683000" y="4140200"/>
          <p14:tracePt t="170389" x="3689350" y="4159250"/>
          <p14:tracePt t="170405" x="3689350" y="4197350"/>
          <p14:tracePt t="170422" x="3695700" y="4222750"/>
          <p14:tracePt t="170439" x="3702050" y="4229100"/>
          <p14:tracePt t="170456" x="3714750" y="4248150"/>
          <p14:tracePt t="170472" x="3721100" y="4260850"/>
          <p14:tracePt t="170489" x="3784600" y="4279900"/>
          <p14:tracePt t="170505" x="3816350" y="4298950"/>
          <p14:tracePt t="170522" x="3854450" y="4298950"/>
          <p14:tracePt t="170539" x="3949700" y="4311650"/>
          <p14:tracePt t="170555" x="4019550" y="4311650"/>
          <p14:tracePt t="170572" x="4044950" y="4311650"/>
          <p14:tracePt t="170589" x="4095750" y="4305300"/>
          <p14:tracePt t="170605" x="4121150" y="4298950"/>
          <p14:tracePt t="170622" x="4140200" y="4292600"/>
          <p14:tracePt t="170638" x="4152900" y="4292600"/>
          <p14:tracePt t="170674" x="4159250" y="4286250"/>
          <p14:tracePt t="170721" x="4165600" y="4286250"/>
          <p14:tracePt t="170763" x="4165600" y="4279900"/>
          <p14:tracePt t="170840" x="4171950" y="4279900"/>
          <p14:tracePt t="170896" x="4178300" y="4279900"/>
          <p14:tracePt t="170945" x="4184650" y="4279900"/>
          <p14:tracePt t="171254" x="4191000" y="4273550"/>
          <p14:tracePt t="171261" x="4191000" y="4267200"/>
          <p14:tracePt t="171275" x="4197350" y="4254500"/>
          <p14:tracePt t="171285" x="4203700" y="4241800"/>
          <p14:tracePt t="171303" x="4216400" y="4210050"/>
          <p14:tracePt t="171319" x="4222750" y="4165600"/>
          <p14:tracePt t="171335" x="4260850" y="4070350"/>
          <p14:tracePt t="171352" x="4292600" y="3975100"/>
          <p14:tracePt t="171369" x="4311650" y="3917950"/>
          <p14:tracePt t="171386" x="4330700" y="3860800"/>
          <p14:tracePt t="171402" x="4387850" y="3746500"/>
          <p14:tracePt t="171419" x="4406900" y="3721100"/>
          <p14:tracePt t="171436" x="4419600" y="3702050"/>
          <p14:tracePt t="171451" x="4445000" y="3676650"/>
          <p14:tracePt t="171468" x="4457700" y="3676650"/>
          <p14:tracePt t="171486" x="4464050" y="3676650"/>
          <p14:tracePt t="171518" x="4464050" y="3689350"/>
          <p14:tracePt t="171535" x="4464050" y="3695700"/>
          <p14:tracePt t="171552" x="4464050" y="3702050"/>
          <p14:tracePt t="171555" x="4464050" y="3708400"/>
          <p14:tracePt t="171576" x="4464050" y="3721100"/>
          <p14:tracePt t="171585" x="4457700" y="3727450"/>
          <p14:tracePt t="171601" x="4457700" y="3740150"/>
          <p14:tracePt t="171618" x="4451350" y="3778250"/>
          <p14:tracePt t="171634" x="4451350" y="3848100"/>
          <p14:tracePt t="171651" x="4451350" y="3911600"/>
          <p14:tracePt t="171668" x="4438650" y="4038600"/>
          <p14:tracePt t="171684" x="4419600" y="4171950"/>
          <p14:tracePt t="171701" x="4419600" y="4222750"/>
          <p14:tracePt t="171718" x="4406900" y="4305300"/>
          <p14:tracePt t="171734" x="4406900" y="4337050"/>
          <p14:tracePt t="171752" x="4394200" y="4381500"/>
          <p14:tracePt t="171767" x="4394200" y="4387850"/>
          <p14:tracePt t="171784" x="4387850" y="4387850"/>
          <p14:tracePt t="172068" x="4387850" y="4381500"/>
          <p14:tracePt t="172103" x="4387850" y="4375150"/>
          <p14:tracePt t="172159" x="4387850" y="4368800"/>
          <p14:tracePt t="172215" x="4387850" y="4362450"/>
          <p14:tracePt t="172264" x="4381500" y="4362450"/>
          <p14:tracePt t="172789" x="4375150" y="4362450"/>
          <p14:tracePt t="172845" x="4375150" y="4368800"/>
          <p14:tracePt t="173015" x="4375150" y="4362450"/>
          <p14:tracePt t="173050" x="4381500" y="4362450"/>
          <p14:tracePt t="173078" x="4387850" y="4356100"/>
          <p14:tracePt t="173211" x="4381500" y="4356100"/>
          <p14:tracePt t="174052" x="4375150" y="4356100"/>
          <p14:tracePt t="174061" x="4368800" y="4356100"/>
          <p14:tracePt t="174088" x="4362450" y="4356100"/>
          <p14:tracePt t="174172" x="4356100" y="4356100"/>
          <p14:tracePt t="174186" x="4356100" y="4362450"/>
          <p14:tracePt t="174207" x="4356100" y="4375150"/>
          <p14:tracePt t="174220" x="4356100" y="4381500"/>
          <p14:tracePt t="174229" x="4356100" y="4387850"/>
          <p14:tracePt t="174243" x="4356100" y="4394200"/>
          <p14:tracePt t="174259" x="4356100" y="4400550"/>
          <p14:tracePt t="174275" x="4337050" y="4432300"/>
          <p14:tracePt t="174292" x="4324350" y="4464050"/>
          <p14:tracePt t="174309" x="4318000" y="4483100"/>
          <p14:tracePt t="174326" x="4298950" y="4533900"/>
          <p14:tracePt t="174341" x="4273550" y="4597400"/>
          <p14:tracePt t="174358" x="4267200" y="4622800"/>
          <p14:tracePt t="174375" x="4241800" y="4686300"/>
          <p14:tracePt t="174392" x="4229100" y="4737100"/>
          <p14:tracePt t="174408" x="4222750" y="4756150"/>
          <p14:tracePt t="174425" x="4216400" y="4781550"/>
          <p14:tracePt t="174441" x="4210050" y="4787900"/>
          <p14:tracePt t="174474" x="4210050" y="4794250"/>
          <p14:tracePt t="174509" x="4203700" y="4794250"/>
          <p14:tracePt t="174530" x="4203700" y="4787900"/>
          <p14:tracePt t="176593" x="4203700" y="4781550"/>
          <p14:tracePt t="176607" x="4197350" y="4775200"/>
          <p14:tracePt t="176614" x="4197350" y="4768850"/>
          <p14:tracePt t="176628" x="4197350" y="4743450"/>
          <p14:tracePt t="176637" x="4191000" y="4724400"/>
          <p14:tracePt t="176651" x="4191000" y="4699000"/>
          <p14:tracePt t="176668" x="4178300" y="4635500"/>
          <p14:tracePt t="176685" x="4171950" y="4572000"/>
          <p14:tracePt t="176700" x="4171950" y="4533900"/>
          <p14:tracePt t="176717" x="4159250" y="4470400"/>
          <p14:tracePt t="176734" x="4152900" y="4413250"/>
          <p14:tracePt t="176750" x="4146550" y="4394200"/>
          <p14:tracePt t="176767" x="4146550" y="4375150"/>
          <p14:tracePt t="176783" x="4114800" y="4324350"/>
          <p14:tracePt t="176800" x="4102100" y="4311650"/>
          <p14:tracePt t="176817" x="4076700" y="4292600"/>
          <p14:tracePt t="176833" x="4044950" y="4286250"/>
          <p14:tracePt t="176850" x="3987800" y="4260850"/>
          <p14:tracePt t="176866" x="3905250" y="4235450"/>
          <p14:tracePt t="176883" x="3860800" y="4229100"/>
          <p14:tracePt t="176900" x="3803650" y="4222750"/>
          <p14:tracePt t="176916" x="3752850" y="4222750"/>
          <p14:tracePt t="176933" x="3727450" y="4229100"/>
          <p14:tracePt t="176950" x="3689350" y="4254500"/>
          <p14:tracePt t="176966" x="3651250" y="4311650"/>
          <p14:tracePt t="176983" x="3638550" y="4343400"/>
          <p14:tracePt t="177000" x="3613150" y="4425950"/>
          <p14:tracePt t="177016" x="3594100" y="4533900"/>
          <p14:tracePt t="177032" x="3587750" y="4584700"/>
          <p14:tracePt t="177049" x="3556000" y="4705350"/>
          <p14:tracePt t="177067" x="3530600" y="4800600"/>
          <p14:tracePt t="177084" x="3498850" y="4889500"/>
          <p14:tracePt t="177099" x="3479800" y="4921250"/>
          <p14:tracePt t="177116" x="3467100" y="4953000"/>
          <p14:tracePt t="177119" x="3448050" y="4984750"/>
          <p14:tracePt t="177133" x="3429000" y="5035550"/>
          <p14:tracePt t="177149" x="3422650" y="5048250"/>
          <p14:tracePt t="177166" x="3422650" y="5054600"/>
          <p14:tracePt t="177182" x="3422650" y="5067300"/>
          <p14:tracePt t="177199" x="3416300" y="5067300"/>
          <p14:tracePt t="177224" x="3416300" y="5073650"/>
          <p14:tracePt t="177526" x="3422650" y="5073650"/>
          <p14:tracePt t="177575" x="3422650" y="5067300"/>
          <p14:tracePt t="177855" x="3409950" y="5073650"/>
          <p14:tracePt t="177869" x="3403600" y="5073650"/>
          <p14:tracePt t="177876" x="3397250" y="5080000"/>
          <p14:tracePt t="177890" x="3390900" y="5080000"/>
          <p14:tracePt t="177899" x="3378200" y="5086350"/>
          <p14:tracePt t="177913" x="3365500" y="5092700"/>
          <p14:tracePt t="177929" x="3314700" y="5111750"/>
          <p14:tracePt t="177947" x="3270250" y="5118100"/>
          <p14:tracePt t="177963" x="3244850" y="5124450"/>
          <p14:tracePt t="177979" x="3206750" y="5137150"/>
          <p14:tracePt t="177996" x="3175000" y="5137150"/>
          <p14:tracePt t="178013" x="3168650" y="5137150"/>
          <p14:tracePt t="178029" x="3155950" y="5137150"/>
          <p14:tracePt t="178046" x="3143250" y="5137150"/>
          <p14:tracePt t="178108" x="3136900" y="5137150"/>
          <p14:tracePt t="178311" x="3168650" y="5130800"/>
          <p14:tracePt t="178318" x="3232150" y="5118100"/>
          <p14:tracePt t="178328" x="3302000" y="5099050"/>
          <p14:tracePt t="178345" x="3378200" y="5080000"/>
          <p14:tracePt t="178361" x="3536950" y="5054600"/>
          <p14:tracePt t="178378" x="3613150" y="5041900"/>
          <p14:tracePt t="178395" x="3810000" y="5016500"/>
          <p14:tracePt t="178411" x="3867150" y="5003800"/>
          <p14:tracePt t="178428" x="3892550" y="4997450"/>
          <p14:tracePt t="178445" x="3943350" y="4997450"/>
          <p14:tracePt t="178461" x="3956050" y="4997450"/>
          <p14:tracePt t="178494" x="3956050" y="5003800"/>
          <p14:tracePt t="178511" x="3956050" y="5010150"/>
          <p14:tracePt t="178530" x="3949700" y="5016500"/>
          <p14:tracePt t="178544" x="3937000" y="5016500"/>
          <p14:tracePt t="178561" x="3905250" y="5029200"/>
          <p14:tracePt t="178578" x="3835400" y="5041900"/>
          <p14:tracePt t="178594" x="3778250" y="5060950"/>
          <p14:tracePt t="178610" x="3619500" y="5111750"/>
          <p14:tracePt t="178627" x="3448050" y="5181600"/>
          <p14:tracePt t="178643" x="3352800" y="5226050"/>
          <p14:tracePt t="178660" x="3206750" y="5283200"/>
          <p14:tracePt t="178677" x="3117850" y="5314950"/>
          <p14:tracePt t="178693" x="3098800" y="5327650"/>
          <p14:tracePt t="178711" x="3079750" y="5334000"/>
          <p14:tracePt t="178727" x="3073400" y="5334000"/>
          <p14:tracePt t="178788" x="3086100" y="5334000"/>
          <p14:tracePt t="178802" x="3098800" y="5334000"/>
          <p14:tracePt t="178810" x="3117850" y="5334000"/>
          <p14:tracePt t="178816" x="3155950" y="5321300"/>
          <p14:tracePt t="178830" x="3225800" y="5314950"/>
          <p14:tracePt t="178843" x="3302000" y="5302250"/>
          <p14:tracePt t="178860" x="3486150" y="5251450"/>
          <p14:tracePt t="178876" x="3587750" y="5232400"/>
          <p14:tracePt t="178893" x="3829050" y="5181600"/>
          <p14:tracePt t="178909" x="4051300" y="5124450"/>
          <p14:tracePt t="178926" x="4140200" y="5105400"/>
          <p14:tracePt t="178943" x="4286250" y="5060950"/>
          <p14:tracePt t="178959" x="4362450" y="5022850"/>
          <p14:tracePt t="178976" x="4381500" y="5016500"/>
          <p14:tracePt t="178992" x="4394200" y="5003800"/>
          <p14:tracePt t="179009" x="4400550" y="4997450"/>
          <p14:tracePt t="179042" x="4400550" y="4991100"/>
          <p14:tracePt t="179062" x="4394200" y="4991100"/>
          <p14:tracePt t="179076" x="4394200" y="4984750"/>
          <p14:tracePt t="179091" x="4387850" y="4984750"/>
          <p14:tracePt t="179132" x="4381500" y="4978400"/>
          <p14:tracePt t="179188" x="4387850" y="4978400"/>
          <p14:tracePt t="179210" x="4394200" y="4972050"/>
          <p14:tracePt t="179230" x="4394200" y="4965700"/>
          <p14:tracePt t="179237" x="4400550" y="4965700"/>
          <p14:tracePt t="179251" x="4406900" y="4965700"/>
          <p14:tracePt t="179261" x="4419600" y="4959350"/>
          <p14:tracePt t="179274" x="4432300" y="4953000"/>
          <p14:tracePt t="179291" x="4445000" y="4933950"/>
          <p14:tracePt t="179308" x="4521200" y="4883150"/>
          <p14:tracePt t="179325" x="4546600" y="4851400"/>
          <p14:tracePt t="179342" x="4616450" y="4781550"/>
          <p14:tracePt t="179357" x="4648200" y="4749800"/>
          <p14:tracePt t="179374" x="4711700" y="4667250"/>
          <p14:tracePt t="179392" x="4749800" y="4591050"/>
          <p14:tracePt t="179408" x="4756150" y="4572000"/>
          <p14:tracePt t="179424" x="4781550" y="4527550"/>
          <p14:tracePt t="179441" x="4794250" y="4508500"/>
          <p14:tracePt t="179457" x="4794250" y="4502150"/>
          <p14:tracePt t="179474" x="4800600" y="4489450"/>
          <p14:tracePt t="179491" x="4806950" y="4476750"/>
          <p14:tracePt t="179507" x="4806950" y="4470400"/>
          <p14:tracePt t="179524" x="4806950" y="4457700"/>
          <p14:tracePt t="179560" x="4806950" y="4451350"/>
          <p14:tracePt t="179577" x="4806950" y="4445000"/>
          <p14:tracePt t="179609" x="4806950" y="4438650"/>
          <p14:tracePt t="179630" x="4806950" y="4432300"/>
          <p14:tracePt t="180099" x="4813300" y="4413250"/>
          <p14:tracePt t="180113" x="4826000" y="4394200"/>
          <p14:tracePt t="180120" x="4838700" y="4362450"/>
          <p14:tracePt t="180134" x="4857750" y="4330700"/>
          <p14:tracePt t="180141" x="4870450" y="4311650"/>
          <p14:tracePt t="180158" x="4895850" y="4279900"/>
          <p14:tracePt t="180172" x="4921250" y="4222750"/>
          <p14:tracePt t="180191" x="4953000" y="4165600"/>
          <p14:tracePt t="180205" x="4959350" y="4140200"/>
          <p14:tracePt t="180221" x="4978400" y="4127500"/>
          <p14:tracePt t="180239" x="4978400" y="4108450"/>
          <p14:tracePt t="180254" x="4984750" y="4102100"/>
          <p14:tracePt t="180344" x="4978400" y="4108450"/>
          <p14:tracePt t="180351" x="4978400" y="4114800"/>
          <p14:tracePt t="180365" x="4972050" y="4114800"/>
          <p14:tracePt t="180374" x="4965700" y="4127500"/>
          <p14:tracePt t="180388" x="4959350" y="4133850"/>
          <p14:tracePt t="180405" x="4940300" y="4159250"/>
          <p14:tracePt t="180422" x="4902200" y="4203700"/>
          <p14:tracePt t="180437" x="4889500" y="4222750"/>
          <p14:tracePt t="180454" x="4819650" y="4305300"/>
          <p14:tracePt t="180471" x="4775200" y="4381500"/>
          <p14:tracePt t="180487" x="4743450" y="4413250"/>
          <p14:tracePt t="180506" x="4705350" y="4451350"/>
          <p14:tracePt t="180521" x="4679950" y="4476750"/>
          <p14:tracePt t="180537" x="4673600" y="4483100"/>
          <p14:tracePt t="180554" x="4667250" y="4489450"/>
          <p14:tracePt t="180646" x="4660900" y="4489450"/>
          <p14:tracePt t="181793" x="4654550" y="4495800"/>
          <p14:tracePt t="181814" x="4648200" y="4502150"/>
          <p14:tracePt t="181835" x="4641850" y="4508500"/>
          <p14:tracePt t="181841" x="4635500" y="4514850"/>
          <p14:tracePt t="181855" x="4622800" y="4527550"/>
          <p14:tracePt t="181866" x="4616450" y="4540250"/>
          <p14:tracePt t="181882" x="4610100" y="4552950"/>
          <p14:tracePt t="181899" x="4584700" y="4584700"/>
          <p14:tracePt t="181916" x="4552950" y="4629150"/>
          <p14:tracePt t="181933" x="4540250" y="4660900"/>
          <p14:tracePt t="181949" x="4508500" y="4737100"/>
          <p14:tracePt t="181965" x="4489450" y="4775200"/>
          <p14:tracePt t="181982" x="4470400" y="4864100"/>
          <p14:tracePt t="181999" x="4470400" y="4876800"/>
          <p14:tracePt t="182015" x="4464050" y="4889500"/>
          <p14:tracePt t="182032" x="4464050" y="4895850"/>
          <p14:tracePt t="182048" x="4464050" y="4902200"/>
          <p14:tracePt t="182073" x="4464050" y="4908550"/>
          <p14:tracePt t="182115" x="4464050" y="4914900"/>
          <p14:tracePt t="182136" x="4464050" y="4921250"/>
          <p14:tracePt t="182157" x="4464050" y="4933950"/>
          <p14:tracePt t="182165" x="4464050" y="4940300"/>
          <p14:tracePt t="182178" x="4464050" y="4946650"/>
          <p14:tracePt t="182185" x="4470400" y="4953000"/>
          <p14:tracePt t="182198" x="4470400" y="4959350"/>
          <p14:tracePt t="182214" x="4476750" y="4965700"/>
          <p14:tracePt t="182231" x="4476750" y="4972050"/>
          <p14:tracePt t="182248" x="4489450" y="4978400"/>
          <p14:tracePt t="182264" x="4527550" y="4978400"/>
          <p14:tracePt t="182281" x="4559300" y="4978400"/>
          <p14:tracePt t="182298" x="4679950" y="4921250"/>
          <p14:tracePt t="182314" x="4762500" y="4870450"/>
          <p14:tracePt t="182331" x="4991100" y="4718050"/>
          <p14:tracePt t="182348" x="5264150" y="4438650"/>
          <p14:tracePt t="182364" x="5397500" y="4298950"/>
          <p14:tracePt t="182381" x="5607050" y="3987800"/>
          <p14:tracePt t="182397" x="5753100" y="3606800"/>
          <p14:tracePt t="182414" x="5803900" y="3448050"/>
          <p14:tracePt t="182431" x="5829300" y="3276600"/>
          <p14:tracePt t="182447" x="5842000" y="2927350"/>
          <p14:tracePt t="182464" x="5822950" y="2755900"/>
          <p14:tracePt t="182481" x="5753100" y="2476500"/>
          <p14:tracePt t="182497" x="5689600" y="2279650"/>
          <p14:tracePt t="182514" x="5645150" y="2133600"/>
          <p14:tracePt t="182531" x="5613400" y="2076450"/>
          <p14:tracePt t="182547" x="5607050" y="2025650"/>
          <p14:tracePt t="182564" x="5575300" y="1924050"/>
          <p14:tracePt t="182580" x="5556250" y="1892300"/>
          <p14:tracePt t="182597" x="5556250" y="1860550"/>
          <p14:tracePt t="182614" x="5537200" y="1765300"/>
          <p14:tracePt t="182630" x="5537200" y="1720850"/>
          <p14:tracePt t="182647" x="5524500" y="1682750"/>
          <p14:tracePt t="182663" x="5518150" y="1612900"/>
          <p14:tracePt t="182680" x="5518150" y="1562100"/>
          <p14:tracePt t="182697" x="5518150" y="1517650"/>
          <p14:tracePt t="182713" x="5518150" y="1492250"/>
          <p14:tracePt t="182730" x="5518150" y="1460500"/>
          <p14:tracePt t="182747" x="5518150" y="1447800"/>
          <p14:tracePt t="182763" x="5518150" y="1441450"/>
          <p14:tracePt t="182779" x="5511800" y="1441450"/>
          <p14:tracePt t="182824" x="5511800" y="1454150"/>
          <p14:tracePt t="182837" x="5505450" y="1454150"/>
          <p14:tracePt t="182846" x="5505450" y="1460500"/>
          <p14:tracePt t="182862" x="5505450" y="1466850"/>
          <p14:tracePt t="182880" x="5499100" y="1479550"/>
          <p14:tracePt t="182896" x="5492750" y="1485900"/>
          <p14:tracePt t="182912" x="5492750" y="1492250"/>
          <p14:tracePt t="182929" x="5486400" y="1504950"/>
          <p14:tracePt t="182945" x="5480050" y="1517650"/>
          <p14:tracePt t="182962" x="5454650" y="1549400"/>
          <p14:tracePt t="182979" x="5416550" y="1612900"/>
          <p14:tracePt t="182995" x="5391150" y="1657350"/>
          <p14:tracePt t="183012" x="5334000" y="1758950"/>
          <p14:tracePt t="183028" x="5257800" y="1873250"/>
          <p14:tracePt t="183045" x="5219700" y="1930400"/>
          <p14:tracePt t="183062" x="5168900" y="2006600"/>
          <p14:tracePt t="183078" x="5130800" y="2063750"/>
          <p14:tracePt t="183095" x="5111750" y="2082800"/>
          <p14:tracePt t="183112" x="5092700" y="2101850"/>
          <p14:tracePt t="183128" x="5080000" y="2114550"/>
          <p14:tracePt t="183162" x="5067300" y="2120900"/>
          <p14:tracePt t="183178" x="5060950" y="2120900"/>
          <p14:tracePt t="183266" x="5067300" y="2120900"/>
          <p14:tracePt t="183301" x="5073650" y="2120900"/>
          <p14:tracePt t="183307" x="5073650" y="2114550"/>
          <p14:tracePt t="183906" x="5086350" y="2101850"/>
          <p14:tracePt t="183919" x="5105400" y="2082800"/>
          <p14:tracePt t="183928" x="5118100" y="2057400"/>
          <p14:tracePt t="183942" x="5130800" y="2038350"/>
          <p14:tracePt t="183959" x="5149850" y="2025650"/>
          <p14:tracePt t="183976" x="5168900" y="2000250"/>
          <p14:tracePt t="184018" x="5175250" y="2000250"/>
          <p14:tracePt t="184032" x="5181600" y="2000250"/>
          <p14:tracePt t="184041" x="5187950" y="2000250"/>
          <p14:tracePt t="184058" x="5194300" y="2000250"/>
          <p14:tracePt t="184075" x="5207000" y="2000250"/>
          <p14:tracePt t="184092" x="5213350" y="1993900"/>
          <p14:tracePt t="184109" x="5226050" y="1987550"/>
          <p14:tracePt t="184124" x="5238750" y="1987550"/>
          <p14:tracePt t="184141" x="5245100" y="1987550"/>
          <p14:tracePt t="184158" x="5251450" y="1981200"/>
          <p14:tracePt t="184191" x="5257800" y="1981200"/>
          <p14:tracePt t="184250" x="5270500" y="1981200"/>
          <p14:tracePt t="184277" x="5276850" y="1981200"/>
          <p14:tracePt t="184292" x="5283200" y="1981200"/>
          <p14:tracePt t="184299" x="5289550" y="1974850"/>
          <p14:tracePt t="184320" x="5295900" y="1974850"/>
          <p14:tracePt t="184327" x="5302250" y="1974850"/>
          <p14:tracePt t="184369" x="5308600" y="1974850"/>
          <p14:tracePt t="184390" x="5314950" y="1974850"/>
          <p14:tracePt t="184396" x="5321300" y="1974850"/>
          <p14:tracePt t="184439" x="5327650" y="1968500"/>
          <p14:tracePt t="184460" x="5334000" y="1968500"/>
          <p14:tracePt t="184502" x="5340350" y="1968500"/>
          <p14:tracePt t="184537" x="5346700" y="1962150"/>
          <p14:tracePt t="184586" x="5346700" y="1968500"/>
          <p14:tracePt t="191533" x="5340350" y="1968500"/>
          <p14:tracePt t="191539" x="5327650" y="1968500"/>
          <p14:tracePt t="191548" x="5314950" y="1962150"/>
          <p14:tracePt t="191566" x="5276850" y="1955800"/>
          <p14:tracePt t="191583" x="5207000" y="1949450"/>
          <p14:tracePt t="191599" x="5162550" y="1936750"/>
          <p14:tracePt t="191617" x="5092700" y="1930400"/>
          <p14:tracePt t="191631" x="5054600" y="1924050"/>
          <p14:tracePt t="191649" x="5003800" y="1924050"/>
          <p14:tracePt t="191666" x="4933950" y="1924050"/>
          <p14:tracePt t="191682" x="4902200" y="1930400"/>
          <p14:tracePt t="191699" x="4876800" y="1930400"/>
          <p14:tracePt t="191716" x="4864100" y="1930400"/>
          <p14:tracePt t="191748" x="4857750" y="1930400"/>
          <p14:tracePt t="191813" x="4864100" y="1930400"/>
          <p14:tracePt t="191820" x="4864100" y="1924050"/>
          <p14:tracePt t="191835" x="4870450" y="1924050"/>
          <p14:tracePt t="191848" x="4876800" y="1924050"/>
          <p14:tracePt t="191865" x="4895850" y="1911350"/>
          <p14:tracePt t="191881" x="4902200" y="1905000"/>
          <p14:tracePt t="191898" x="4940300" y="1885950"/>
          <p14:tracePt t="191915" x="4984750" y="1873250"/>
          <p14:tracePt t="191932" x="5073650" y="1860550"/>
          <p14:tracePt t="191947" x="5137150" y="1854200"/>
          <p14:tracePt t="191964" x="5207000" y="1854200"/>
          <p14:tracePt t="191982" x="5314950" y="1841500"/>
          <p14:tracePt t="191997" x="5372100" y="1841500"/>
          <p14:tracePt t="192014" x="5416550" y="1835150"/>
          <p14:tracePt t="192031" x="5435600" y="1835150"/>
          <p14:tracePt t="192047" x="5441950" y="1835150"/>
          <p14:tracePt t="192094" x="5429250" y="1841500"/>
          <p14:tracePt t="192115" x="5422900" y="1841500"/>
          <p14:tracePt t="192184" x="5416550" y="1841500"/>
          <p14:tracePt t="193465" x="5410200" y="1841500"/>
          <p14:tracePt t="193472" x="5403850" y="1841500"/>
          <p14:tracePt t="193479" x="5403850" y="1847850"/>
          <p14:tracePt t="193493" x="5391150" y="1866900"/>
          <p14:tracePt t="193508" x="5384800" y="1873250"/>
          <p14:tracePt t="193526" x="5372100" y="1879600"/>
          <p14:tracePt t="193543" x="5359400" y="1898650"/>
          <p14:tracePt t="193559" x="5346700" y="1911350"/>
          <p14:tracePt t="193575" x="5340350" y="1924050"/>
          <p14:tracePt t="193592" x="5314950" y="1962150"/>
          <p14:tracePt t="193609" x="5283200" y="2000250"/>
          <p14:tracePt t="193625" x="5257800" y="2032000"/>
          <p14:tracePt t="193642" x="5194300" y="2108200"/>
          <p14:tracePt t="193658" x="5168900" y="2159000"/>
          <p14:tracePt t="193676" x="5118100" y="2235200"/>
          <p14:tracePt t="193691" x="5080000" y="2286000"/>
          <p14:tracePt t="193708" x="5035550" y="2355850"/>
          <p14:tracePt t="193725" x="4997450" y="2425700"/>
          <p14:tracePt t="193741" x="4991100" y="2451100"/>
          <p14:tracePt t="193759" x="4984750" y="2476500"/>
          <p14:tracePt t="193775" x="4972050" y="2501900"/>
          <p14:tracePt t="193791" x="4965700" y="2514600"/>
          <p14:tracePt t="193809" x="4959350" y="2533650"/>
          <p14:tracePt t="193824" x="4953000" y="2559050"/>
          <p14:tracePt t="193841" x="4946650" y="2584450"/>
          <p14:tracePt t="193858" x="4927600" y="2603500"/>
          <p14:tracePt t="193874" x="4927600" y="2616200"/>
          <p14:tracePt t="193891" x="4921250" y="2628900"/>
          <p14:tracePt t="193907" x="4914900" y="2635250"/>
          <p14:tracePt t="193924" x="4908550" y="2635250"/>
          <p14:tracePt t="193942" x="4902200" y="2635250"/>
          <p14:tracePt t="193974" x="4895850" y="2635250"/>
          <p14:tracePt t="194428" x="4889500" y="2667000"/>
          <p14:tracePt t="194435" x="4870450" y="2711450"/>
          <p14:tracePt t="194442" x="4857750" y="2762250"/>
          <p14:tracePt t="194456" x="4813300" y="2908300"/>
          <p14:tracePt t="194472" x="4775200" y="3054350"/>
          <p14:tracePt t="194489" x="4730750" y="3206750"/>
          <p14:tracePt t="194506" x="4667250" y="3429000"/>
          <p14:tracePt t="194522" x="4641850" y="3562350"/>
          <p14:tracePt t="194539" x="4603750" y="3683000"/>
          <p14:tracePt t="194555" x="4559300" y="3860800"/>
          <p14:tracePt t="194572" x="4540250" y="3975100"/>
          <p14:tracePt t="194589" x="4521200" y="4146550"/>
          <p14:tracePt t="194605" x="4514850" y="4254500"/>
          <p14:tracePt t="194622" x="4508500" y="4337050"/>
          <p14:tracePt t="194639" x="4489450" y="4470400"/>
          <p14:tracePt t="194655" x="4483100" y="4533900"/>
          <p14:tracePt t="194672" x="4470400" y="4584700"/>
          <p14:tracePt t="194688" x="4470400" y="4686300"/>
          <p14:tracePt t="194705" x="4470400" y="4737100"/>
          <p14:tracePt t="194722" x="4470400" y="4794250"/>
          <p14:tracePt t="194737" x="4470400" y="4845050"/>
          <p14:tracePt t="194755" x="4457700" y="4895850"/>
          <p14:tracePt t="194772" x="4451350" y="4972050"/>
          <p14:tracePt t="194788" x="4445000" y="5029200"/>
          <p14:tracePt t="194791" x="4438650" y="5048250"/>
          <p14:tracePt t="194804" x="4432300" y="5080000"/>
          <p14:tracePt t="194821" x="4425950" y="5156200"/>
          <p14:tracePt t="194838" x="4419600" y="5194300"/>
          <p14:tracePt t="194854" x="4413250" y="5232400"/>
          <p14:tracePt t="194872" x="4400550" y="5289550"/>
          <p14:tracePt t="194887" x="4387850" y="5314950"/>
          <p14:tracePt t="194905" x="4356100" y="5365750"/>
          <p14:tracePt t="194921" x="4337050" y="5403850"/>
          <p14:tracePt t="194937" x="4292600" y="5429250"/>
          <p14:tracePt t="194954" x="4229100" y="5486400"/>
          <p14:tracePt t="194971" x="4171950" y="5524500"/>
          <p14:tracePt t="194987" x="4108450" y="5575300"/>
          <p14:tracePt t="195004" x="4000500" y="5626100"/>
          <p14:tracePt t="195020" x="3930650" y="5651500"/>
          <p14:tracePt t="195038" x="3854450" y="5676900"/>
          <p14:tracePt t="195053" x="3740150" y="5708650"/>
          <p14:tracePt t="195071" x="3702050" y="5721350"/>
          <p14:tracePt t="195087" x="3676650" y="5727700"/>
          <p14:tracePt t="195103" x="3663950" y="5734050"/>
          <p14:tracePt t="195120" x="3657600" y="5740400"/>
          <p14:tracePt t="195137" x="3651250" y="5746750"/>
          <p14:tracePt t="195220" x="3651250" y="5753100"/>
          <p14:tracePt t="195227" x="3651250" y="5759450"/>
          <p14:tracePt t="195249" x="3651250" y="5765800"/>
          <p14:tracePt t="195256" x="3651250" y="5772150"/>
          <p14:tracePt t="195272" x="3651250" y="5778500"/>
          <p14:tracePt t="195286" x="3670300" y="5791200"/>
          <p14:tracePt t="195305" x="3683000" y="5797550"/>
          <p14:tracePt t="195320" x="3695700" y="5810250"/>
          <p14:tracePt t="195336" x="3714750" y="5822950"/>
          <p14:tracePt t="195353" x="3740150" y="5842000"/>
          <p14:tracePt t="195369" x="3790950" y="5861050"/>
          <p14:tracePt t="195386" x="3829050" y="5873750"/>
          <p14:tracePt t="195403" x="3886200" y="5905500"/>
          <p14:tracePt t="195419" x="3937000" y="5918200"/>
          <p14:tracePt t="195436" x="3981450" y="5930900"/>
          <p14:tracePt t="195452" x="4051300" y="5943600"/>
          <p14:tracePt t="195469" x="4083050" y="5949950"/>
          <p14:tracePt t="195486" x="4121150" y="5962650"/>
          <p14:tracePt t="195502" x="4171950" y="5969000"/>
          <p14:tracePt t="195519" x="4203700" y="5969000"/>
          <p14:tracePt t="195536" x="4229100" y="5969000"/>
          <p14:tracePt t="195552" x="4248150" y="5969000"/>
          <p14:tracePt t="195568" x="4260850" y="5969000"/>
          <p14:tracePt t="195586" x="4273550" y="5969000"/>
          <p14:tracePt t="195602" x="4286250" y="5969000"/>
          <p14:tracePt t="195619" x="4298950" y="5969000"/>
          <p14:tracePt t="195636" x="4305300" y="5969000"/>
          <p14:tracePt t="195652" x="4311650" y="5969000"/>
          <p14:tracePt t="195669" x="4330700" y="5969000"/>
          <p14:tracePt t="195702" x="4337050" y="5969000"/>
          <p14:tracePt t="195719" x="4343400" y="5975350"/>
          <p14:tracePt t="195751" x="4349750" y="5975350"/>
          <p14:tracePt t="195770" x="4356100" y="5975350"/>
          <p14:tracePt t="195809" x="4362450" y="5975350"/>
          <p14:tracePt t="195837" x="4368800" y="5975350"/>
          <p14:tracePt t="195900" x="4375150" y="5975350"/>
          <p14:tracePt t="195957" x="4381500" y="5975350"/>
          <p14:tracePt t="195978" x="4387850" y="5969000"/>
          <p14:tracePt t="195999" x="4394200" y="5969000"/>
          <p14:tracePt t="196019" x="4400550" y="5962650"/>
          <p14:tracePt t="196048" x="4406900" y="5962650"/>
          <p14:tracePt t="196083" x="4413250" y="5962650"/>
          <p14:tracePt t="196089" x="4413250" y="5956300"/>
          <p14:tracePt t="196230" x="4419600" y="5956300"/>
          <p14:tracePt t="196258" x="4419600" y="5962650"/>
          <p14:tracePt t="196300" x="4413250" y="5969000"/>
          <p14:tracePt t="196307" x="4406900" y="5969000"/>
          <p14:tracePt t="196321" x="4400550" y="5969000"/>
          <p14:tracePt t="196332" x="4394200" y="5975350"/>
          <p14:tracePt t="196350" x="4362450" y="5988050"/>
          <p14:tracePt t="196366" x="4349750" y="5994400"/>
          <p14:tracePt t="196382" x="4324350" y="6000750"/>
          <p14:tracePt t="196399" x="4292600" y="6013450"/>
          <p14:tracePt t="196416" x="4273550" y="6026150"/>
          <p14:tracePt t="196432" x="4267200" y="6026150"/>
          <p14:tracePt t="196449" x="4260850" y="6032500"/>
          <p14:tracePt t="196531" x="4260850" y="6038850"/>
          <p14:tracePt t="196553" x="4267200" y="6038850"/>
          <p14:tracePt t="196574" x="4279900" y="6038850"/>
          <p14:tracePt t="196580" x="4292600" y="6045200"/>
          <p14:tracePt t="196588" x="4305300" y="6045200"/>
          <p14:tracePt t="196598" x="4311650" y="6045200"/>
          <p14:tracePt t="196616" x="4343400" y="6045200"/>
          <p14:tracePt t="196631" x="4368800" y="6051550"/>
          <p14:tracePt t="196648" x="4406900" y="6051550"/>
          <p14:tracePt t="196665" x="4438650" y="6051550"/>
          <p14:tracePt t="196681" x="4457700" y="6051550"/>
          <p14:tracePt t="196698" x="4470400" y="6051550"/>
          <p14:tracePt t="196714" x="4476750" y="6051550"/>
          <p14:tracePt t="196742" x="4483100" y="6051550"/>
          <p14:tracePt t="196840" x="4489450" y="6045200"/>
          <p14:tracePt t="196910" x="4495800" y="6045200"/>
          <p14:tracePt t="196946" x="4502150" y="6038850"/>
          <p14:tracePt t="196980" x="4502150" y="6032500"/>
          <p14:tracePt t="197072" x="4508500" y="6032500"/>
          <p14:tracePt t="197191" x="4502150" y="6032500"/>
          <p14:tracePt t="197205" x="4495800" y="6038850"/>
          <p14:tracePt t="197219" x="4495800" y="6045200"/>
          <p14:tracePt t="200330" x="4502150" y="6038850"/>
          <p14:tracePt t="200337" x="4514850" y="6026150"/>
          <p14:tracePt t="200344" x="4527550" y="6007100"/>
          <p14:tracePt t="200352" x="4540250" y="5994400"/>
          <p14:tracePt t="200368" x="4578350" y="5962650"/>
          <p14:tracePt t="200386" x="4597400" y="5924550"/>
          <p14:tracePt t="200402" x="4616450" y="5880100"/>
          <p14:tracePt t="200418" x="4616450" y="5842000"/>
          <p14:tracePt t="200436" x="4616450" y="5765800"/>
          <p14:tracePt t="200452" x="4616450" y="5715000"/>
          <p14:tracePt t="200468" x="4616450" y="5607050"/>
          <p14:tracePt t="200485" x="4616450" y="5467350"/>
          <p14:tracePt t="200501" x="4629150" y="5384800"/>
          <p14:tracePt t="200518" x="4660900" y="5219700"/>
          <p14:tracePt t="200535" x="4699000" y="5022850"/>
          <p14:tracePt t="200551" x="4711700" y="4908550"/>
          <p14:tracePt t="200568" x="4730750" y="4705350"/>
          <p14:tracePt t="200584" x="4743450" y="4502150"/>
          <p14:tracePt t="200601" x="4743450" y="4400550"/>
          <p14:tracePt t="200618" x="4737100" y="4235450"/>
          <p14:tracePt t="200634" x="4730750" y="4127500"/>
          <p14:tracePt t="200651" x="4718050" y="4089400"/>
          <p14:tracePt t="200667" x="4730750" y="4025900"/>
          <p14:tracePt t="200684" x="4730750" y="4000500"/>
          <p14:tracePt t="200701" x="4743450" y="3949700"/>
          <p14:tracePt t="200717" x="4749800" y="3930650"/>
          <p14:tracePt t="200734" x="4762500" y="3905250"/>
          <p14:tracePt t="200751" x="4787900" y="3854450"/>
          <p14:tracePt t="200767" x="4806950" y="3835400"/>
          <p14:tracePt t="200784" x="4826000" y="3810000"/>
          <p14:tracePt t="200800" x="4895850" y="3765550"/>
          <p14:tracePt t="200817" x="4927600" y="3727450"/>
          <p14:tracePt t="200821" x="4984750" y="3689350"/>
          <p14:tracePt t="200834" x="5035550" y="3657600"/>
          <p14:tracePt t="200850" x="5137150" y="3549650"/>
          <p14:tracePt t="200867" x="5226050" y="3435350"/>
          <p14:tracePt t="200884" x="5295900" y="3295650"/>
          <p14:tracePt t="200900" x="5327650" y="3200400"/>
          <p14:tracePt t="200917" x="5346700" y="2959100"/>
          <p14:tracePt t="200934" x="5340350" y="2667000"/>
          <p14:tracePt t="200950" x="5314950" y="2470150"/>
          <p14:tracePt t="200967" x="5289550" y="2273300"/>
          <p14:tracePt t="200983" x="5226050" y="1936750"/>
          <p14:tracePt t="201000" x="5219700" y="1866900"/>
          <p14:tracePt t="201018" x="5219700" y="1778000"/>
          <p14:tracePt t="201032" x="5219700" y="1758950"/>
          <p14:tracePt t="201050" x="5207000" y="1733550"/>
          <p14:tracePt t="201066" x="5207000" y="1727200"/>
          <p14:tracePt t="201082" x="5200650" y="1733550"/>
          <p14:tracePt t="201099" x="5181600" y="1771650"/>
          <p14:tracePt t="201116" x="5156200" y="1784350"/>
          <p14:tracePt t="201439" x="5200650" y="1790700"/>
          <p14:tracePt t="201446" x="5270500" y="1797050"/>
          <p14:tracePt t="201454" x="5321300" y="1797050"/>
          <p14:tracePt t="201468" x="5372100" y="1797050"/>
          <p14:tracePt t="201484" x="5410200" y="1797050"/>
          <p14:tracePt t="201497" x="5461000" y="1797050"/>
          <p14:tracePt t="201515" x="5480050" y="1797050"/>
          <p14:tracePt t="201532" x="5518150" y="1790700"/>
          <p14:tracePt t="201548" x="5530850" y="1790700"/>
          <p14:tracePt t="201601" x="5537200" y="1790700"/>
          <p14:tracePt t="201629" x="5543550" y="1790700"/>
          <p14:tracePt t="201664" x="5549900" y="1790700"/>
          <p14:tracePt t="201678" x="5562600" y="1790700"/>
          <p14:tracePt t="201685" x="5568950" y="1790700"/>
          <p14:tracePt t="201701" x="5575300" y="1790700"/>
          <p14:tracePt t="201714" x="5581650" y="1790700"/>
          <p14:tracePt t="201731" x="5594350" y="1790700"/>
          <p14:tracePt t="201747" x="5600700" y="1790700"/>
          <p14:tracePt t="201763" x="5613400" y="1797050"/>
          <p14:tracePt t="201781" x="5626100" y="1797050"/>
          <p14:tracePt t="201797" x="5626100" y="1803400"/>
          <p14:tracePt t="201813" x="5632450" y="1803400"/>
          <p14:tracePt t="201833" x="5638800" y="1803400"/>
          <p14:tracePt t="201902" x="5632450" y="1816100"/>
          <p14:tracePt t="201917" x="5632450" y="1822450"/>
          <p14:tracePt t="201931" x="5619750" y="1822450"/>
          <p14:tracePt t="201938" x="5607050" y="1828800"/>
          <p14:tracePt t="201952" x="5588000" y="1835150"/>
          <p14:tracePt t="201966" x="5549900" y="1847850"/>
          <p14:tracePt t="201981" x="5505450" y="1860550"/>
          <p14:tracePt t="201996" x="5454650" y="1879600"/>
          <p14:tracePt t="202013" x="5384800" y="1885950"/>
          <p14:tracePt t="202030" x="5276850" y="1905000"/>
          <p14:tracePt t="202046" x="5226050" y="1924050"/>
          <p14:tracePt t="202064" x="5156200" y="1930400"/>
          <p14:tracePt t="202081" x="5130800" y="1936750"/>
          <p14:tracePt t="202096" x="5111750" y="1936750"/>
          <p14:tracePt t="202113" x="5092700" y="1943100"/>
          <p14:tracePt t="202129" x="5086350" y="1943100"/>
          <p14:tracePt t="202146" x="5080000" y="1943100"/>
          <p14:tracePt t="202162" x="5073650" y="1949450"/>
          <p14:tracePt t="202218" x="5073650" y="1955800"/>
          <p14:tracePt t="202232" x="5086350" y="1955800"/>
          <p14:tracePt t="202239" x="5099050" y="1955800"/>
          <p14:tracePt t="202253" x="5105400" y="1955800"/>
          <p14:tracePt t="202267" x="5137150" y="1955800"/>
          <p14:tracePt t="202282" x="5187950" y="1955800"/>
          <p14:tracePt t="202295" x="5226050" y="1949450"/>
          <p14:tracePt t="202312" x="5289550" y="1949450"/>
          <p14:tracePt t="202328" x="5353050" y="1949450"/>
          <p14:tracePt t="202345" x="5486400" y="1930400"/>
          <p14:tracePt t="202362" x="5524500" y="1930400"/>
          <p14:tracePt t="202379" x="5581650" y="1930400"/>
          <p14:tracePt t="202395" x="5607050" y="1930400"/>
          <p14:tracePt t="202428" x="5613400" y="1930400"/>
          <p14:tracePt t="202471" x="5607050" y="1930400"/>
          <p14:tracePt t="202485" x="5594350" y="1930400"/>
          <p14:tracePt t="202499" x="5556250" y="1943100"/>
          <p14:tracePt t="202506" x="5511800" y="1949450"/>
          <p14:tracePt t="202514" x="5435600" y="1955800"/>
          <p14:tracePt t="202528" x="5346700" y="1968500"/>
          <p14:tracePt t="202544" x="5130800" y="1987550"/>
          <p14:tracePt t="202562" x="4959350" y="2000250"/>
          <p14:tracePt t="202578" x="4857750" y="2000250"/>
          <p14:tracePt t="202594" x="4832350" y="2000250"/>
          <p14:tracePt t="202611" x="4806950" y="2000250"/>
          <p14:tracePt t="202628" x="4800600" y="2000250"/>
          <p14:tracePt t="202644" x="4794250" y="2000250"/>
          <p14:tracePt t="202709" x="4794250" y="2006600"/>
          <p14:tracePt t="202716" x="4800600" y="2006600"/>
          <p14:tracePt t="202751" x="4813300" y="2006600"/>
          <p14:tracePt t="202758" x="4819650" y="2006600"/>
          <p14:tracePt t="202772" x="4832350" y="2006600"/>
          <p14:tracePt t="202786" x="4851400" y="2006600"/>
          <p14:tracePt t="202795" x="4883150" y="2006600"/>
          <p14:tracePt t="202810" x="4921250" y="2006600"/>
          <p14:tracePt t="202828" x="4972050" y="2006600"/>
          <p14:tracePt t="202843" x="5124450" y="1987550"/>
          <p14:tracePt t="202860" x="5213350" y="1987550"/>
          <p14:tracePt t="202877" x="5403850" y="1974850"/>
          <p14:tracePt t="202893" x="5499100" y="1968500"/>
          <p14:tracePt t="202910" x="5562600" y="1955800"/>
          <p14:tracePt t="202927" x="5664200" y="1949450"/>
          <p14:tracePt t="202943" x="5695950" y="1949450"/>
          <p14:tracePt t="202960" x="5721350" y="1949450"/>
          <p14:tracePt t="202976" x="5746750" y="1949450"/>
          <p14:tracePt t="202993" x="5753100" y="1943100"/>
          <p14:tracePt t="203039" x="5753100" y="1936750"/>
          <p14:tracePt t="203067" x="5753100" y="194310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Content Placeholder 2"/>
          <p:cNvSpPr>
            <a:spLocks noGrp="1"/>
          </p:cNvSpPr>
          <p:nvPr>
            <p:ph idx="1"/>
          </p:nvPr>
        </p:nvSpPr>
        <p:spPr>
          <a:xfrm>
            <a:off x="0" y="990600"/>
            <a:ext cx="8610600" cy="5334000"/>
          </a:xfrm>
        </p:spPr>
        <p:txBody>
          <a:bodyPr/>
          <a:lstStyle/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FS</a:t>
            </a:r>
            <a:r>
              <a:rPr lang="en-US" altLang="zh-TW" sz="3200" dirty="0">
                <a:ea typeface="新細明體" pitchFamily="18" charset="-120"/>
              </a:rPr>
              <a:t>: 	Input Field Separator	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			Default: BEGIN{FS="[ \t]+"}</a:t>
            </a:r>
          </a:p>
          <a:p>
            <a:pPr>
              <a:buFont typeface="Monotype Sorts" pitchFamily="2" charset="2"/>
              <a:buNone/>
            </a:pPr>
            <a:endParaRPr lang="en-US" altLang="zh-TW" sz="1200" dirty="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RS</a:t>
            </a:r>
            <a:r>
              <a:rPr lang="en-US" altLang="zh-TW" sz="3200" dirty="0">
                <a:ea typeface="新細明體" pitchFamily="18" charset="-120"/>
              </a:rPr>
              <a:t>: 	Input Record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			Default: BEGIN{RS = "\n"} </a:t>
            </a:r>
          </a:p>
          <a:p>
            <a:pPr>
              <a:buFont typeface="Monotype Sorts" pitchFamily="2" charset="2"/>
              <a:buNone/>
            </a:pPr>
            <a:endParaRPr lang="en-US" altLang="zh-TW" sz="1200" dirty="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OFS</a:t>
            </a:r>
            <a:r>
              <a:rPr lang="en-US" altLang="zh-TW" sz="3200" dirty="0">
                <a:ea typeface="新細明體" pitchFamily="18" charset="-120"/>
              </a:rPr>
              <a:t>: 	</a:t>
            </a:r>
            <a:r>
              <a:rPr lang="en-US" altLang="zh-TW" sz="3200" dirty="0">
                <a:solidFill>
                  <a:schemeClr val="bg1"/>
                </a:solidFill>
                <a:ea typeface="新細明體" pitchFamily="18" charset="-120"/>
              </a:rPr>
              <a:t>Output Field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solidFill>
                  <a:schemeClr val="bg1"/>
                </a:solidFill>
                <a:ea typeface="新細明體" pitchFamily="18" charset="-120"/>
              </a:rPr>
              <a:t>			Default: BEGIN{OFS=" "}</a:t>
            </a:r>
          </a:p>
          <a:p>
            <a:pPr>
              <a:buFont typeface="Monotype Sorts" pitchFamily="2" charset="2"/>
              <a:buNone/>
            </a:pPr>
            <a:endParaRPr lang="en-US" altLang="zh-TW" sz="1200" dirty="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ORS</a:t>
            </a:r>
            <a:r>
              <a:rPr lang="en-US" altLang="zh-TW" sz="3200" dirty="0">
                <a:ea typeface="新細明體" pitchFamily="18" charset="-120"/>
              </a:rPr>
              <a:t>: 	</a:t>
            </a:r>
            <a:r>
              <a:rPr lang="en-US" altLang="zh-TW" sz="3200" dirty="0">
                <a:solidFill>
                  <a:schemeClr val="bg1"/>
                </a:solidFill>
                <a:ea typeface="新細明體" pitchFamily="18" charset="-120"/>
              </a:rPr>
              <a:t>Output Record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solidFill>
                  <a:schemeClr val="bg1"/>
                </a:solidFill>
                <a:ea typeface="新細明體" pitchFamily="18" charset="-120"/>
              </a:rPr>
              <a:t>			Default: BEGIN{ORS="\n"}</a:t>
            </a:r>
          </a:p>
          <a:p>
            <a:pPr>
              <a:buFont typeface="Monotype Sorts" pitchFamily="2" charset="2"/>
              <a:buNone/>
            </a:pPr>
            <a:endParaRPr lang="en-US" altLang="zh-TW" dirty="0">
              <a:ea typeface="新細明體" pitchFamily="18" charset="-120"/>
            </a:endParaRPr>
          </a:p>
        </p:txBody>
      </p:sp>
      <p:sp>
        <p:nvSpPr>
          <p:cNvPr id="8" name="Rounded Rectangular Callout 7"/>
          <p:cNvSpPr>
            <a:spLocks noChangeArrowheads="1"/>
          </p:cNvSpPr>
          <p:nvPr/>
        </p:nvSpPr>
        <p:spPr bwMode="auto">
          <a:xfrm>
            <a:off x="152400" y="3810000"/>
            <a:ext cx="8839200" cy="2590800"/>
          </a:xfrm>
          <a:prstGeom prst="wedgeRoundRectCallout">
            <a:avLst>
              <a:gd name="adj1" fmla="val -41250"/>
              <a:gd name="adj2" fmla="val -9007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2800">
                <a:solidFill>
                  <a:srgbClr val="000000"/>
                </a:solidFill>
                <a:ea typeface="新細明體" pitchFamily="18" charset="-120"/>
              </a:rPr>
              <a:t>Why is the line number called NR instead of NL? Because:</a:t>
            </a:r>
          </a:p>
          <a:p>
            <a:pPr marL="0" lvl="1"/>
            <a:r>
              <a:rPr lang="en-US" altLang="zh-TW" sz="2800">
                <a:solidFill>
                  <a:srgbClr val="000000"/>
                </a:solidFill>
                <a:ea typeface="新細明體" pitchFamily="18" charset="-120"/>
              </a:rPr>
              <a:t>1) You don’t have to use the default – you can change it </a:t>
            </a:r>
            <a:br>
              <a:rPr lang="en-US" altLang="zh-TW" sz="2800">
                <a:solidFill>
                  <a:srgbClr val="000000"/>
                </a:solidFill>
                <a:ea typeface="新細明體" pitchFamily="18" charset="-120"/>
              </a:rPr>
            </a:br>
            <a:r>
              <a:rPr lang="en-US" altLang="zh-TW" sz="2800">
                <a:solidFill>
                  <a:srgbClr val="000000"/>
                </a:solidFill>
                <a:ea typeface="新細明體" pitchFamily="18" charset="-120"/>
              </a:rPr>
              <a:t>     with RS</a:t>
            </a:r>
          </a:p>
          <a:p>
            <a:pPr marL="0" lvl="1"/>
            <a:r>
              <a:rPr lang="en-US" altLang="zh-TW" sz="2800">
                <a:solidFill>
                  <a:srgbClr val="000000"/>
                </a:solidFill>
                <a:ea typeface="新細明體" pitchFamily="18" charset="-120"/>
              </a:rPr>
              <a:t>2) And if you change it then they won’t be input lines any </a:t>
            </a:r>
            <a:br>
              <a:rPr lang="en-US" altLang="zh-TW" sz="2800">
                <a:solidFill>
                  <a:srgbClr val="000000"/>
                </a:solidFill>
                <a:ea typeface="新細明體" pitchFamily="18" charset="-120"/>
              </a:rPr>
            </a:br>
            <a:r>
              <a:rPr lang="en-US" altLang="zh-TW" sz="2800">
                <a:solidFill>
                  <a:srgbClr val="000000"/>
                </a:solidFill>
                <a:ea typeface="新細明體" pitchFamily="18" charset="-120"/>
              </a:rPr>
              <a:t>     more. So we instead use the generic word, “record.”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0" y="0"/>
            <a:ext cx="9144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altLang="zh-TW" sz="4000" kern="0" dirty="0">
                <a:solidFill>
                  <a:srgbClr val="333399"/>
                </a:solidFill>
                <a:latin typeface="Arial"/>
                <a:ea typeface="新細明體" pitchFamily="18" charset="-120"/>
              </a:rPr>
              <a:t>Built-in Variables for Separating Things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0817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415"/>
    </mc:Choice>
    <mc:Fallback xmlns="">
      <p:transition spd="slow" advTm="1214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 animBg="1"/>
      <p:bldP spid="8" grpId="1" animBg="1"/>
    </p:bldLst>
  </p:timing>
  <p:extLst>
    <p:ext uri="{3A86A75C-4F4B-4683-9AE1-C65F6400EC91}">
      <p14:laserTraceLst xmlns:p14="http://schemas.microsoft.com/office/powerpoint/2010/main">
        <p14:tracePtLst>
          <p14:tracePt t="740" x="4267200" y="3727450"/>
          <p14:tracePt t="746" x="4235450" y="3708400"/>
          <p14:tracePt t="756" x="4203700" y="3689350"/>
          <p14:tracePt t="770" x="4178300" y="3670300"/>
          <p14:tracePt t="787" x="4159250" y="3651250"/>
          <p14:tracePt t="803" x="4114800" y="3619500"/>
          <p14:tracePt t="820" x="4064000" y="3587750"/>
          <p14:tracePt t="838" x="4013200" y="3556000"/>
          <p14:tracePt t="853" x="3968750" y="3543300"/>
          <p14:tracePt t="870" x="3873500" y="3517900"/>
          <p14:tracePt t="887" x="3765550" y="3486150"/>
          <p14:tracePt t="902" x="3695700" y="3467100"/>
          <p14:tracePt t="919" x="3613150" y="3441700"/>
          <p14:tracePt t="936" x="3562350" y="3422650"/>
          <p14:tracePt t="953" x="3556000" y="3422650"/>
          <p14:tracePt t="970" x="3543300" y="3416300"/>
          <p14:tracePt t="986" x="3543300" y="3409950"/>
          <p14:tracePt t="1003" x="3536950" y="3403600"/>
          <p14:tracePt t="1048" x="3530600" y="3403600"/>
          <p14:tracePt t="1056" x="3530600" y="3397250"/>
          <p14:tracePt t="1072" x="3524250" y="3397250"/>
          <p14:tracePt t="1085" x="3511550" y="3397250"/>
          <p14:tracePt t="1102" x="3486150" y="3390900"/>
          <p14:tracePt t="1119" x="3441700" y="3378200"/>
          <p14:tracePt t="1135" x="3416300" y="3378200"/>
          <p14:tracePt t="1153" x="3359150" y="3371850"/>
          <p14:tracePt t="1169" x="3321050" y="3365500"/>
          <p14:tracePt t="1185" x="3308350" y="3359150"/>
          <p14:tracePt t="1202" x="3289300" y="3352800"/>
          <p14:tracePt t="1218" x="3282950" y="3352800"/>
          <p14:tracePt t="1252" x="3276600" y="3352800"/>
          <p14:tracePt t="1698" x="3238500" y="3340100"/>
          <p14:tracePt t="1705" x="3194050" y="3302000"/>
          <p14:tracePt t="1720" x="3124200" y="3270250"/>
          <p14:tracePt t="1733" x="3060700" y="3244850"/>
          <p14:tracePt t="1750" x="2889250" y="3194050"/>
          <p14:tracePt t="1767" x="2755900" y="3155950"/>
          <p14:tracePt t="1783" x="2686050" y="3136900"/>
          <p14:tracePt t="1800" x="2578100" y="3098800"/>
          <p14:tracePt t="1817" x="2457450" y="3060700"/>
          <p14:tracePt t="1833" x="2387600" y="3041650"/>
          <p14:tracePt t="1850" x="2228850" y="3003550"/>
          <p14:tracePt t="1867" x="2089150" y="2971800"/>
          <p14:tracePt t="1883" x="2019300" y="2965450"/>
          <p14:tracePt t="1899" x="1968500" y="2952750"/>
          <p14:tracePt t="1916" x="1898650" y="2940050"/>
          <p14:tracePt t="1933" x="1885950" y="2933700"/>
          <p14:tracePt t="1950" x="1854200" y="2921000"/>
          <p14:tracePt t="1966" x="1847850" y="2921000"/>
          <p14:tracePt t="1982" x="1828800" y="2908300"/>
          <p14:tracePt t="1999" x="1809750" y="2901950"/>
          <p14:tracePt t="2015" x="1790700" y="2889250"/>
          <p14:tracePt t="2033" x="1746250" y="2870200"/>
          <p14:tracePt t="2050" x="1676400" y="2838450"/>
          <p14:tracePt t="2066" x="1631950" y="2832100"/>
          <p14:tracePt t="2084" x="1568450" y="2832100"/>
          <p14:tracePt t="2099" x="1504950" y="2813050"/>
          <p14:tracePt t="2115" x="1479550" y="2813050"/>
          <p14:tracePt t="2133" x="1422400" y="2800350"/>
          <p14:tracePt t="2148" x="1377950" y="2794000"/>
          <p14:tracePt t="2166" x="1365250" y="2794000"/>
          <p14:tracePt t="2183" x="1339850" y="2794000"/>
          <p14:tracePt t="2314" x="1333500" y="2794000"/>
          <p14:tracePt t="2391" x="1333500" y="2800350"/>
          <p14:tracePt t="2399" x="1327150" y="2806700"/>
          <p14:tracePt t="2405" x="1320800" y="2813050"/>
          <p14:tracePt t="2419" x="1314450" y="2813050"/>
          <p14:tracePt t="2431" x="1314450" y="2819400"/>
          <p14:tracePt t="2448" x="1308100" y="2825750"/>
          <p14:tracePt t="2468" x="1301750" y="2838450"/>
          <p14:tracePt t="2481" x="1295400" y="2838450"/>
          <p14:tracePt t="2510" x="1295400" y="2844800"/>
          <p14:tracePt t="2524" x="1295400" y="2851150"/>
          <p14:tracePt t="2545" x="1295400" y="2857500"/>
          <p14:tracePt t="2566" x="1289050" y="2857500"/>
          <p14:tracePt t="2594" x="1289050" y="2863850"/>
          <p14:tracePt t="2636" x="1282700" y="2870200"/>
          <p14:tracePt t="2721" x="1276350" y="2870200"/>
          <p14:tracePt t="2777" x="1270000" y="2870200"/>
          <p14:tracePt t="2799" x="1270000" y="2876550"/>
          <p14:tracePt t="2805" x="1270000" y="2882900"/>
          <p14:tracePt t="3287" x="1289050" y="2876550"/>
          <p14:tracePt t="3301" x="1327150" y="2838450"/>
          <p14:tracePt t="3308" x="1371600" y="2794000"/>
          <p14:tracePt t="3322" x="1422400" y="2749550"/>
          <p14:tracePt t="3330" x="1466850" y="2698750"/>
          <p14:tracePt t="3345" x="1517650" y="2628900"/>
          <p14:tracePt t="3362" x="1606550" y="2470150"/>
          <p14:tracePt t="3379" x="1708150" y="2317750"/>
          <p14:tracePt t="3394" x="1752600" y="2222500"/>
          <p14:tracePt t="3411" x="1790700" y="2139950"/>
          <p14:tracePt t="3428" x="1936750" y="1860550"/>
          <p14:tracePt t="3445" x="1981200" y="1758950"/>
          <p14:tracePt t="3461" x="2019300" y="1701800"/>
          <p14:tracePt t="3478" x="2076450" y="1574800"/>
          <p14:tracePt t="3494" x="2139950" y="1473200"/>
          <p14:tracePt t="3511" x="2165350" y="1441450"/>
          <p14:tracePt t="3527" x="2209800" y="1371600"/>
          <p14:tracePt t="3544" x="2273300" y="1308100"/>
          <p14:tracePt t="3561" x="2336800" y="1244600"/>
          <p14:tracePt t="3578" x="2374900" y="1219200"/>
          <p14:tracePt t="3595" x="2425700" y="1174750"/>
          <p14:tracePt t="3611" x="2451100" y="1162050"/>
          <p14:tracePt t="3627" x="2470150" y="1136650"/>
          <p14:tracePt t="3644" x="2520950" y="1111250"/>
          <p14:tracePt t="3660" x="2552700" y="1085850"/>
          <p14:tracePt t="3676" x="2622550" y="1016000"/>
          <p14:tracePt t="3694" x="2667000" y="990600"/>
          <p14:tracePt t="3710" x="2711450" y="965200"/>
          <p14:tracePt t="3726" x="2781300" y="901700"/>
          <p14:tracePt t="3743" x="2800350" y="882650"/>
          <p14:tracePt t="3760" x="2825750" y="857250"/>
          <p14:tracePt t="3764" x="2844800" y="844550"/>
          <p14:tracePt t="3777" x="2870200" y="825500"/>
          <p14:tracePt t="3793" x="2882900" y="812800"/>
          <p14:tracePt t="3809" x="2914650" y="774700"/>
          <p14:tracePt t="3827" x="2933700" y="749300"/>
          <p14:tracePt t="3842" x="2952750" y="736600"/>
          <p14:tracePt t="3859" x="2959100" y="717550"/>
          <p14:tracePt t="3876" x="2959100" y="704850"/>
          <p14:tracePt t="3893" x="2971800" y="692150"/>
          <p14:tracePt t="3910" x="2971800" y="685800"/>
          <p14:tracePt t="3926" x="2978150" y="666750"/>
          <p14:tracePt t="3943" x="2984500" y="654050"/>
          <p14:tracePt t="3960" x="2997200" y="622300"/>
          <p14:tracePt t="3976" x="3003550" y="622300"/>
          <p14:tracePt t="3992" x="3003550" y="615950"/>
          <p14:tracePt t="4009" x="3003550" y="609600"/>
          <p14:tracePt t="4058" x="3003550" y="622300"/>
          <p14:tracePt t="4065" x="2997200" y="622300"/>
          <p14:tracePt t="4100" x="2997200" y="628650"/>
          <p14:tracePt t="4127" x="2990850" y="635000"/>
          <p14:tracePt t="4143" x="2984500" y="647700"/>
          <p14:tracePt t="4149" x="2971800" y="666750"/>
          <p14:tracePt t="4163" x="2952750" y="692150"/>
          <p14:tracePt t="4175" x="2914650" y="736600"/>
          <p14:tracePt t="4192" x="2768600" y="889000"/>
          <p14:tracePt t="4208" x="2673350" y="990600"/>
          <p14:tracePt t="4225" x="2349500" y="1282700"/>
          <p14:tracePt t="4241" x="1981200" y="1619250"/>
          <p14:tracePt t="4258" x="1816100" y="1771650"/>
          <p14:tracePt t="4262" x="1644650" y="1949450"/>
          <p14:tracePt t="4275" x="1498600" y="2076450"/>
          <p14:tracePt t="4291" x="1308100" y="2292350"/>
          <p14:tracePt t="4308" x="1231900" y="2374900"/>
          <p14:tracePt t="4325" x="1136650" y="2514600"/>
          <p14:tracePt t="4341" x="1079500" y="2590800"/>
          <p14:tracePt t="4358" x="1073150" y="2622550"/>
          <p14:tracePt t="4374" x="1066800" y="2660650"/>
          <p14:tracePt t="4391" x="1066800" y="2673350"/>
          <p14:tracePt t="4408" x="1066800" y="2686050"/>
          <p14:tracePt t="4424" x="1066800" y="2692400"/>
          <p14:tracePt t="4457" x="1079500" y="2698750"/>
          <p14:tracePt t="4474" x="1092200" y="2705100"/>
          <p14:tracePt t="4507" x="1117600" y="2705100"/>
          <p14:tracePt t="4524" x="1181100" y="2711450"/>
          <p14:tracePt t="4540" x="1244600" y="2711450"/>
          <p14:tracePt t="4558" x="1409700" y="2736850"/>
          <p14:tracePt t="4573" x="1663700" y="2768600"/>
          <p14:tracePt t="4591" x="1981200" y="2819400"/>
          <p14:tracePt t="4607" x="2178050" y="2857500"/>
          <p14:tracePt t="4623" x="2349500" y="2882900"/>
          <p14:tracePt t="4640" x="2667000" y="2927350"/>
          <p14:tracePt t="4658" x="2794000" y="2940050"/>
          <p14:tracePt t="4673" x="3022600" y="2952750"/>
          <p14:tracePt t="4690" x="3187700" y="2946400"/>
          <p14:tracePt t="4706" x="3289300" y="2946400"/>
          <p14:tracePt t="4724" x="3352800" y="2946400"/>
          <p14:tracePt t="4740" x="3371850" y="2946400"/>
          <p14:tracePt t="4756" x="3403600" y="2946400"/>
          <p14:tracePt t="4773" x="3429000" y="2946400"/>
          <p14:tracePt t="4789" x="3441700" y="2946400"/>
          <p14:tracePt t="4806" x="3454400" y="2946400"/>
          <p14:tracePt t="4823" x="3467100" y="2946400"/>
          <p14:tracePt t="4839" x="3479800" y="2946400"/>
          <p14:tracePt t="4857" x="3505200" y="2946400"/>
          <p14:tracePt t="4873" x="3517900" y="2946400"/>
          <p14:tracePt t="4889" x="3524250" y="2946400"/>
          <p14:tracePt t="4906" x="3549650" y="2946400"/>
          <p14:tracePt t="4922" x="3575050" y="2946400"/>
          <p14:tracePt t="4939" x="3594100" y="2946400"/>
          <p14:tracePt t="4955" x="3638550" y="2946400"/>
          <p14:tracePt t="4972" x="3702050" y="2952750"/>
          <p14:tracePt t="4989" x="3746500" y="2952750"/>
          <p14:tracePt t="5005" x="3848100" y="2971800"/>
          <p14:tracePt t="5022" x="3930650" y="2984500"/>
          <p14:tracePt t="5040" x="4171950" y="2984500"/>
          <p14:tracePt t="5056" x="4260850" y="2990850"/>
          <p14:tracePt t="5074" x="4464050" y="3016250"/>
          <p14:tracePt t="5088" x="4552950" y="3022600"/>
          <p14:tracePt t="5105" x="4730750" y="3035300"/>
          <p14:tracePt t="5122" x="4826000" y="3041650"/>
          <p14:tracePt t="5138" x="4927600" y="3041650"/>
          <p14:tracePt t="5155" x="4978400" y="3041650"/>
          <p14:tracePt t="5172" x="5041900" y="3028950"/>
          <p14:tracePt t="5188" x="5073650" y="3028950"/>
          <p14:tracePt t="5205" x="5111750" y="3028950"/>
          <p14:tracePt t="5222" x="5124450" y="3028950"/>
          <p14:tracePt t="5238" x="5156200" y="3028950"/>
          <p14:tracePt t="5255" x="5162550" y="3028950"/>
          <p14:tracePt t="5272" x="5168900" y="3028950"/>
          <p14:tracePt t="5288" x="5175250" y="3022600"/>
          <p14:tracePt t="5313" x="5175250" y="3016250"/>
          <p14:tracePt t="5321" x="5175250" y="3009900"/>
          <p14:tracePt t="5337" x="5168900" y="3003550"/>
          <p14:tracePt t="5355" x="5156200" y="2997200"/>
          <p14:tracePt t="5371" x="5149850" y="2997200"/>
          <p14:tracePt t="5388" x="5137150" y="3003550"/>
          <p14:tracePt t="5404" x="5118100" y="3016250"/>
          <p14:tracePt t="5835" x="5105400" y="3016250"/>
          <p14:tracePt t="5842" x="5086350" y="3028950"/>
          <p14:tracePt t="5856" x="5067300" y="3035300"/>
          <p14:tracePt t="5869" x="5041900" y="3041650"/>
          <p14:tracePt t="5886" x="4965700" y="3092450"/>
          <p14:tracePt t="5902" x="4927600" y="3111500"/>
          <p14:tracePt t="5919" x="4819650" y="3175000"/>
          <p14:tracePt t="5935" x="4711700" y="3244850"/>
          <p14:tracePt t="5952" x="4654550" y="3282950"/>
          <p14:tracePt t="5969" x="4533900" y="3365500"/>
          <p14:tracePt t="5986" x="4445000" y="3429000"/>
          <p14:tracePt t="6002" x="4413250" y="3454400"/>
          <p14:tracePt t="6019" x="4368800" y="3486150"/>
          <p14:tracePt t="6035" x="4349750" y="3505200"/>
          <p14:tracePt t="6052" x="4330700" y="3524250"/>
          <p14:tracePt t="6068" x="4318000" y="3530600"/>
          <p14:tracePt t="6085" x="4311650" y="3543300"/>
          <p14:tracePt t="6102" x="4292600" y="3562350"/>
          <p14:tracePt t="6118" x="4279900" y="3568700"/>
          <p14:tracePt t="6134" x="4273550" y="3581400"/>
          <p14:tracePt t="6152" x="4254500" y="3600450"/>
          <p14:tracePt t="6168" x="4248150" y="3600450"/>
          <p14:tracePt t="6186" x="4241800" y="3606800"/>
          <p14:tracePt t="6201" x="4235450" y="3606800"/>
          <p14:tracePt t="6284" x="4235450" y="3613150"/>
          <p14:tracePt t="6312" x="4229100" y="3613150"/>
          <p14:tracePt t="6333" x="4222750" y="3613150"/>
          <p14:tracePt t="6347" x="4216400" y="3613150"/>
          <p14:tracePt t="6353" x="4210050" y="3606800"/>
          <p14:tracePt t="6368" x="4203700" y="3606800"/>
          <p14:tracePt t="6384" x="4184650" y="3600450"/>
          <p14:tracePt t="6401" x="4152900" y="3594100"/>
          <p14:tracePt t="6418" x="4108450" y="3568700"/>
          <p14:tracePt t="6434" x="4051300" y="3549650"/>
          <p14:tracePt t="6450" x="4025900" y="3524250"/>
          <p14:tracePt t="6467" x="3975100" y="3498850"/>
          <p14:tracePt t="6484" x="3956050" y="3479800"/>
          <p14:tracePt t="6501" x="3924300" y="3454400"/>
          <p14:tracePt t="6517" x="3917950" y="3454400"/>
          <p14:tracePt t="6534" x="3917950" y="3448050"/>
          <p14:tracePt t="6550" x="3917950" y="3441700"/>
          <p14:tracePt t="6567" x="3930650" y="3435350"/>
          <p14:tracePt t="6583" x="3943350" y="3429000"/>
          <p14:tracePt t="6600" x="4006850" y="3403600"/>
          <p14:tracePt t="6617" x="4102100" y="3371850"/>
          <p14:tracePt t="6634" x="4222750" y="3333750"/>
          <p14:tracePt t="6650" x="4292600" y="3321050"/>
          <p14:tracePt t="6666" x="4425950" y="3282950"/>
          <p14:tracePt t="6683" x="4540250" y="3270250"/>
          <p14:tracePt t="6699" x="4584700" y="3257550"/>
          <p14:tracePt t="6716" x="4641850" y="3251200"/>
          <p14:tracePt t="6733" x="4686300" y="3244850"/>
          <p14:tracePt t="6749" x="4699000" y="3244850"/>
          <p14:tracePt t="6766" x="4711700" y="3238500"/>
          <p14:tracePt t="6783" x="4743450" y="3232150"/>
          <p14:tracePt t="6799" x="4749800" y="3225800"/>
          <p14:tracePt t="6818" x="4756150" y="3225800"/>
          <p14:tracePt t="6845" x="4762500" y="3225800"/>
          <p14:tracePt t="6852" x="4768850" y="3225800"/>
          <p14:tracePt t="6908" x="4768850" y="3232150"/>
          <p14:tracePt t="6943" x="4775200" y="3238500"/>
          <p14:tracePt t="6964" x="4781550" y="3238500"/>
          <p14:tracePt t="6992" x="4787900" y="3238500"/>
          <p14:tracePt t="7006" x="4794250" y="3238500"/>
          <p14:tracePt t="7013" x="4800600" y="3238500"/>
          <p14:tracePt t="7027" x="4806950" y="3238500"/>
          <p14:tracePt t="7035" x="4813300" y="3238500"/>
          <p14:tracePt t="7051" x="4832350" y="3238500"/>
          <p14:tracePt t="7065" x="4845050" y="3238500"/>
          <p14:tracePt t="7083" x="4889500" y="3238500"/>
          <p14:tracePt t="7098" x="4946650" y="3244850"/>
          <p14:tracePt t="7115" x="4997450" y="3244850"/>
          <p14:tracePt t="7132" x="5137150" y="3263900"/>
          <p14:tracePt t="7148" x="5200650" y="3263900"/>
          <p14:tracePt t="7164" x="5251450" y="3270250"/>
          <p14:tracePt t="7181" x="5346700" y="3276600"/>
          <p14:tracePt t="7198" x="5441950" y="3295650"/>
          <p14:tracePt t="7215" x="5467350" y="3295650"/>
          <p14:tracePt t="7232" x="5524500" y="3302000"/>
          <p14:tracePt t="7248" x="5562600" y="3308350"/>
          <p14:tracePt t="7265" x="5588000" y="3308350"/>
          <p14:tracePt t="7297" x="5594350" y="3314700"/>
          <p14:tracePt t="7317" x="5600700" y="3321050"/>
          <p14:tracePt t="7342" x="5607050" y="3321050"/>
          <p14:tracePt t="7433" x="5607050" y="3327400"/>
          <p14:tracePt t="8289" x="5613400" y="3333750"/>
          <p14:tracePt t="8295" x="5619750" y="3340100"/>
          <p14:tracePt t="8309" x="5626100" y="3340100"/>
          <p14:tracePt t="8316" x="5632450" y="3346450"/>
          <p14:tracePt t="8327" x="5638800" y="3359150"/>
          <p14:tracePt t="8345" x="5657850" y="3365500"/>
          <p14:tracePt t="8377" x="5676900" y="3371850"/>
          <p14:tracePt t="8394" x="5715000" y="3371850"/>
          <p14:tracePt t="8410" x="5727700" y="3371850"/>
          <p14:tracePt t="8427" x="5740400" y="3371850"/>
          <p14:tracePt t="8443" x="5753100" y="3371850"/>
          <p14:tracePt t="8460" x="5772150" y="3371850"/>
          <p14:tracePt t="8493" x="5784850" y="3371850"/>
          <p14:tracePt t="8510" x="5791200" y="3371850"/>
          <p14:tracePt t="8583" x="5797550" y="3371850"/>
          <p14:tracePt t="8709" x="5791200" y="3371850"/>
          <p14:tracePt t="8716" x="5784850" y="3371850"/>
          <p14:tracePt t="8737" x="5778500" y="3371850"/>
          <p14:tracePt t="8746" x="5772150" y="3371850"/>
          <p14:tracePt t="8765" x="5765800" y="3378200"/>
          <p14:tracePt t="8779" x="5759450" y="3378200"/>
          <p14:tracePt t="8800" x="5759450" y="3384550"/>
          <p14:tracePt t="8809" x="5753100" y="3384550"/>
          <p14:tracePt t="8825" x="5746750" y="3384550"/>
          <p14:tracePt t="8842" x="5734050" y="3384550"/>
          <p14:tracePt t="8860" x="5708650" y="3384550"/>
          <p14:tracePt t="8875" x="5689600" y="3384550"/>
          <p14:tracePt t="8892" x="5651500" y="3378200"/>
          <p14:tracePt t="8908" x="5600700" y="3371850"/>
          <p14:tracePt t="8926" x="5543550" y="3365500"/>
          <p14:tracePt t="8941" x="5511800" y="3365500"/>
          <p14:tracePt t="8958" x="5473700" y="3359150"/>
          <p14:tracePt t="8975" x="5441950" y="3359150"/>
          <p14:tracePt t="8992" x="5435600" y="3359150"/>
          <p14:tracePt t="9008" x="5422900" y="3352800"/>
          <p14:tracePt t="9025" x="5410200" y="3352800"/>
          <p14:tracePt t="9041" x="5403850" y="3352800"/>
          <p14:tracePt t="9060" x="5397500" y="3352800"/>
          <p14:tracePt t="9091" x="5384800" y="3359150"/>
          <p14:tracePt t="9109" x="5365750" y="3359150"/>
          <p14:tracePt t="9124" x="5353050" y="3359150"/>
          <p14:tracePt t="9141" x="5340350" y="3359150"/>
          <p14:tracePt t="9158" x="5302250" y="3359150"/>
          <p14:tracePt t="9175" x="5289550" y="3365500"/>
          <p14:tracePt t="9190" x="5257800" y="3365500"/>
          <p14:tracePt t="9207" x="5245100" y="3365500"/>
          <p14:tracePt t="9224" x="5238750" y="3365500"/>
          <p14:tracePt t="9241" x="5232400" y="3365500"/>
          <p14:tracePt t="9274" x="5226050" y="3365500"/>
          <p14:tracePt t="9368" x="5226050" y="3359150"/>
          <p14:tracePt t="9396" x="5232400" y="3359150"/>
          <p14:tracePt t="9431" x="5238750" y="3359150"/>
          <p14:tracePt t="9480" x="5245100" y="3359150"/>
          <p14:tracePt t="9557" x="5251450" y="3359150"/>
          <p14:tracePt t="9577" x="5257800" y="3359150"/>
          <p14:tracePt t="9606" x="5264150" y="3359150"/>
          <p14:tracePt t="9627" x="5270500" y="3359150"/>
          <p14:tracePt t="9648" x="5276850" y="3359150"/>
          <p14:tracePt t="9675" x="5283200" y="3359150"/>
          <p14:tracePt t="9697" x="5289550" y="3359150"/>
          <p14:tracePt t="9718" x="5295900" y="3359150"/>
          <p14:tracePt t="9724" x="5302250" y="3359150"/>
          <p14:tracePt t="9746" x="5308600" y="3359150"/>
          <p14:tracePt t="9760" x="5314950" y="3359150"/>
          <p14:tracePt t="9772" x="5321300" y="3359150"/>
          <p14:tracePt t="9795" x="5327650" y="3359150"/>
          <p14:tracePt t="9816" x="5334000" y="3359150"/>
          <p14:tracePt t="9830" x="5340350" y="3359150"/>
          <p14:tracePt t="9852" x="5346700" y="3359150"/>
          <p14:tracePt t="9858" x="5353050" y="3359150"/>
          <p14:tracePt t="9872" x="5359400" y="3359150"/>
          <p14:tracePt t="9888" x="5365750" y="3359150"/>
          <p14:tracePt t="9905" x="5372100" y="3359150"/>
          <p14:tracePt t="9922" x="5397500" y="3359150"/>
          <p14:tracePt t="9938" x="5429250" y="3359150"/>
          <p14:tracePt t="9955" x="5441950" y="3352800"/>
          <p14:tracePt t="9972" x="5473700" y="3352800"/>
          <p14:tracePt t="9988" x="5486400" y="3352800"/>
          <p14:tracePt t="10006" x="5543550" y="3359150"/>
          <p14:tracePt t="10022" x="5556250" y="3359150"/>
          <p14:tracePt t="10038" x="5568950" y="3359150"/>
          <p14:tracePt t="10055" x="5581650" y="3365500"/>
          <p14:tracePt t="10071" x="5600700" y="3365500"/>
          <p14:tracePt t="10088" x="5613400" y="3371850"/>
          <p14:tracePt t="10104" x="5638800" y="3371850"/>
          <p14:tracePt t="10121" x="5651500" y="3371850"/>
          <p14:tracePt t="10138" x="5664200" y="3371850"/>
          <p14:tracePt t="10171" x="5676900" y="3371850"/>
          <p14:tracePt t="10203" x="5683250" y="3371850"/>
          <p14:tracePt t="10258" x="5689600" y="3371850"/>
          <p14:tracePt t="10398" x="5689600" y="3365500"/>
          <p14:tracePt t="10440" x="5683250" y="3359150"/>
          <p14:tracePt t="10447" x="5676900" y="3359150"/>
          <p14:tracePt t="10461" x="5670550" y="3359150"/>
          <p14:tracePt t="10489" x="5657850" y="3359150"/>
          <p14:tracePt t="10496" x="5657850" y="3352800"/>
          <p14:tracePt t="10510" x="5651500" y="3352800"/>
          <p14:tracePt t="10531" x="5651500" y="3346450"/>
          <p14:tracePt t="10540" x="5645150" y="3346450"/>
          <p14:tracePt t="10559" x="5638800" y="3340100"/>
          <p14:tracePt t="10569" x="5632450" y="3340100"/>
          <p14:tracePt t="10586" x="5626100" y="3340100"/>
          <p14:tracePt t="10602" x="5613400" y="3340100"/>
          <p14:tracePt t="10619" x="5600700" y="3340100"/>
          <p14:tracePt t="10636" x="5562600" y="3333750"/>
          <p14:tracePt t="10652" x="5543550" y="3333750"/>
          <p14:tracePt t="10669" x="5530850" y="3333750"/>
          <p14:tracePt t="10686" x="5505450" y="3333750"/>
          <p14:tracePt t="10702" x="5486400" y="3333750"/>
          <p14:tracePt t="10719" x="5480050" y="3333750"/>
          <p14:tracePt t="10736" x="5467350" y="3340100"/>
          <p14:tracePt t="10752" x="5461000" y="3346450"/>
          <p14:tracePt t="10769" x="5448300" y="3352800"/>
          <p14:tracePt t="10785" x="5441950" y="3352800"/>
          <p14:tracePt t="10802" x="5435600" y="3359150"/>
          <p14:tracePt t="10819" x="5422900" y="3365500"/>
          <p14:tracePt t="10852" x="5422900" y="3371850"/>
          <p14:tracePt t="11099" x="5429250" y="3371850"/>
          <p14:tracePt t="11120" x="5435600" y="3371850"/>
          <p14:tracePt t="11127" x="5441950" y="3371850"/>
          <p14:tracePt t="11183" x="5448300" y="3365500"/>
          <p14:tracePt t="11190" x="5454650" y="3365500"/>
          <p14:tracePt t="11211" x="5454650" y="3359150"/>
          <p14:tracePt t="11239" x="5454650" y="3352800"/>
          <p14:tracePt t="11260" x="5461000" y="3352800"/>
          <p14:tracePt t="11268" x="5467350" y="3346450"/>
          <p14:tracePt t="11323" x="5473700" y="3346450"/>
          <p14:tracePt t="11330" x="5480050" y="3346450"/>
          <p14:tracePt t="11337" x="5480050" y="3340100"/>
          <p14:tracePt t="11358" x="5486400" y="3340100"/>
          <p14:tracePt t="11379" x="5492750" y="3340100"/>
          <p14:tracePt t="11428" x="5505450" y="3340100"/>
          <p14:tracePt t="11450" x="5511800" y="3340100"/>
          <p14:tracePt t="11464" x="5518150" y="3340100"/>
          <p14:tracePt t="11477" x="5524500" y="3340100"/>
          <p14:tracePt t="11492" x="5530850" y="3340100"/>
          <p14:tracePt t="11512" x="5537200" y="3340100"/>
          <p14:tracePt t="11519" x="5543550" y="3340100"/>
          <p14:tracePt t="11536" x="5556250" y="3340100"/>
          <p14:tracePt t="11549" x="5594350" y="3340100"/>
          <p14:tracePt t="11566" x="5619750" y="3340100"/>
          <p14:tracePt t="11583" x="5645150" y="3333750"/>
          <p14:tracePt t="11599" x="5689600" y="3333750"/>
          <p14:tracePt t="11616" x="5708650" y="3340100"/>
          <p14:tracePt t="11633" x="5740400" y="3340100"/>
          <p14:tracePt t="11649" x="5746750" y="3340100"/>
          <p14:tracePt t="11666" x="5759450" y="3346450"/>
          <p14:tracePt t="11682" x="5765800" y="3346450"/>
          <p14:tracePt t="11807" x="5759450" y="3346450"/>
          <p14:tracePt t="11814" x="5753100" y="3346450"/>
          <p14:tracePt t="11835" x="5746750" y="3346450"/>
          <p14:tracePt t="11842" x="5746750" y="3352800"/>
          <p14:tracePt t="11851" x="5740400" y="3352800"/>
          <p14:tracePt t="11870" x="5734050" y="3359150"/>
          <p14:tracePt t="13140" x="5727700" y="3359150"/>
          <p14:tracePt t="13154" x="5702300" y="3359150"/>
          <p14:tracePt t="13163" x="5683250" y="3359150"/>
          <p14:tracePt t="13176" x="5670550" y="3359150"/>
          <p14:tracePt t="13194" x="5638800" y="3359150"/>
          <p14:tracePt t="13211" x="5613400" y="3359150"/>
          <p14:tracePt t="13227" x="5581650" y="3359150"/>
          <p14:tracePt t="13245" x="5556250" y="3359150"/>
          <p14:tracePt t="13260" x="5549900" y="3359150"/>
          <p14:tracePt t="13277" x="5524500" y="3359150"/>
          <p14:tracePt t="13294" x="5511800" y="3359150"/>
          <p14:tracePt t="13310" x="5480050" y="3359150"/>
          <p14:tracePt t="13327" x="5454650" y="3359150"/>
          <p14:tracePt t="13344" x="5397500" y="3346450"/>
          <p14:tracePt t="13360" x="5378450" y="3346450"/>
          <p14:tracePt t="13376" x="5340350" y="3333750"/>
          <p14:tracePt t="13393" x="5289550" y="3321050"/>
          <p14:tracePt t="13409" x="5270500" y="3314700"/>
          <p14:tracePt t="13427" x="5251450" y="3308350"/>
          <p14:tracePt t="13443" x="5238750" y="3295650"/>
          <p14:tracePt t="13459" x="5226050" y="3289300"/>
          <p14:tracePt t="13476" x="5219700" y="3289300"/>
          <p14:tracePt t="13509" x="5213350" y="3282950"/>
          <p14:tracePt t="13546" x="5207000" y="3282950"/>
          <p14:tracePt t="13561" x="5200650" y="3282950"/>
          <p14:tracePt t="13581" x="5194300" y="3282950"/>
          <p14:tracePt t="13595" x="5187950" y="3276600"/>
          <p14:tracePt t="13602" x="5181600" y="3276600"/>
          <p14:tracePt t="13617" x="5168900" y="3276600"/>
          <p14:tracePt t="13625" x="5162550" y="3276600"/>
          <p14:tracePt t="13642" x="5149850" y="3276600"/>
          <p14:tracePt t="13659" x="5111750" y="3270250"/>
          <p14:tracePt t="13675" x="5073650" y="3263900"/>
          <p14:tracePt t="13692" x="5054600" y="3263900"/>
          <p14:tracePt t="13709" x="5010150" y="3263900"/>
          <p14:tracePt t="13725" x="4978400" y="3263900"/>
          <p14:tracePt t="13742" x="4953000" y="3263900"/>
          <p14:tracePt t="13758" x="4940300" y="3263900"/>
          <p14:tracePt t="13775" x="4914900" y="3263900"/>
          <p14:tracePt t="13792" x="4889500" y="3257550"/>
          <p14:tracePt t="13808" x="4883150" y="3257550"/>
          <p14:tracePt t="13825" x="4870450" y="3257550"/>
          <p14:tracePt t="13842" x="4838700" y="3257550"/>
          <p14:tracePt t="13858" x="4826000" y="3257550"/>
          <p14:tracePt t="13875" x="4800600" y="3257550"/>
          <p14:tracePt t="13908" x="4787900" y="3257550"/>
          <p14:tracePt t="13925" x="4781550" y="3257550"/>
          <p14:tracePt t="13941" x="4775200" y="3257550"/>
          <p14:tracePt t="13967" x="4768850" y="3257550"/>
          <p14:tracePt t="14044" x="4762500" y="3257550"/>
          <p14:tracePt t="14163" x="4762500" y="3263900"/>
          <p14:tracePt t="14212" x="4762500" y="3270250"/>
          <p14:tracePt t="14219" x="4762500" y="3276600"/>
          <p14:tracePt t="14241" x="4756150" y="3282950"/>
          <p14:tracePt t="14261" x="4756150" y="3289300"/>
          <p14:tracePt t="14282" x="4749800" y="3295650"/>
          <p14:tracePt t="14317" x="4743450" y="3295650"/>
          <p14:tracePt t="14345" x="4737100" y="3295650"/>
          <p14:tracePt t="14352" x="4737100" y="3302000"/>
          <p14:tracePt t="14374" x="4730750" y="3308350"/>
          <p14:tracePt t="14422" x="4730750" y="3314700"/>
          <p14:tracePt t="14443" x="4743450" y="3314700"/>
          <p14:tracePt t="14457" x="4749800" y="3314700"/>
          <p14:tracePt t="14464" x="4756150" y="3314700"/>
          <p14:tracePt t="14478" x="4762500" y="3314700"/>
          <p14:tracePt t="14492" x="4768850" y="3314700"/>
          <p14:tracePt t="14509" x="4781550" y="3314700"/>
          <p14:tracePt t="14522" x="4794250" y="3314700"/>
          <p14:tracePt t="14539" x="4813300" y="3314700"/>
          <p14:tracePt t="14556" x="4857750" y="3314700"/>
          <p14:tracePt t="14572" x="4876800" y="3314700"/>
          <p14:tracePt t="14589" x="4902200" y="3314700"/>
          <p14:tracePt t="14606" x="4953000" y="3308350"/>
          <p14:tracePt t="14622" x="5003800" y="3302000"/>
          <p14:tracePt t="14640" x="5067300" y="3276600"/>
          <p14:tracePt t="14655" x="5086350" y="3270250"/>
          <p14:tracePt t="14672" x="5118100" y="3257550"/>
          <p14:tracePt t="14689" x="5130800" y="3251200"/>
          <p14:tracePt t="14705" x="5143500" y="3251200"/>
          <p14:tracePt t="14786" x="5137150" y="3251200"/>
          <p14:tracePt t="14801" x="5130800" y="3251200"/>
          <p14:tracePt t="14815" x="5130800" y="3257550"/>
          <p14:tracePt t="14829" x="5124450" y="3257550"/>
          <p14:tracePt t="14838" x="5118100" y="3263900"/>
          <p14:tracePt t="14864" x="5105400" y="3263900"/>
          <p14:tracePt t="14874" x="5099050" y="3270250"/>
          <p14:tracePt t="14887" x="5080000" y="3270250"/>
          <p14:tracePt t="14904" x="5060950" y="3276600"/>
          <p14:tracePt t="14921" x="4991100" y="3289300"/>
          <p14:tracePt t="14938" x="4883150" y="3308350"/>
          <p14:tracePt t="14955" x="4787900" y="3314700"/>
          <p14:tracePt t="14971" x="4724400" y="3314700"/>
          <p14:tracePt t="14987" x="4610100" y="3327400"/>
          <p14:tracePt t="15004" x="4489450" y="3333750"/>
          <p14:tracePt t="15021" x="4438650" y="3340100"/>
          <p14:tracePt t="15037" x="4356100" y="3359150"/>
          <p14:tracePt t="15054" x="4305300" y="3359150"/>
          <p14:tracePt t="15072" x="4292600" y="3359150"/>
          <p14:tracePt t="15088" x="4286250" y="3365500"/>
          <p14:tracePt t="15172" x="4292600" y="3365500"/>
          <p14:tracePt t="15186" x="4298950" y="3365500"/>
          <p14:tracePt t="15193" x="4305300" y="3365500"/>
          <p14:tracePt t="15214" x="4311650" y="3365500"/>
          <p14:tracePt t="15228" x="4318000" y="3365500"/>
          <p14:tracePt t="15237" x="4324350" y="3365500"/>
          <p14:tracePt t="15253" x="4330700" y="3365500"/>
          <p14:tracePt t="15271" x="4375150" y="3365500"/>
          <p14:tracePt t="15287" x="4438650" y="3365500"/>
          <p14:tracePt t="15303" x="4489450" y="3365500"/>
          <p14:tracePt t="15320" x="4629150" y="3359150"/>
          <p14:tracePt t="15336" x="4711700" y="3359150"/>
          <p14:tracePt t="15352" x="4775200" y="3359150"/>
          <p14:tracePt t="15370" x="4914900" y="3359150"/>
          <p14:tracePt t="15387" x="4965700" y="3352800"/>
          <p14:tracePt t="15404" x="5029200" y="3352800"/>
          <p14:tracePt t="15419" x="5048250" y="3346450"/>
          <p14:tracePt t="15436" x="5067300" y="3346450"/>
          <p14:tracePt t="15453" x="5086350" y="3340100"/>
          <p14:tracePt t="15486" x="5086350" y="3333750"/>
          <p14:tracePt t="15503" x="5086350" y="3327400"/>
          <p14:tracePt t="15522" x="5086350" y="3321050"/>
          <p14:tracePt t="15726" x="5105400" y="3321050"/>
          <p14:tracePt t="15740" x="5124450" y="3321050"/>
          <p14:tracePt t="15754" x="5149850" y="3321050"/>
          <p14:tracePt t="15761" x="5194300" y="3314700"/>
          <p14:tracePt t="15775" x="5245100" y="3314700"/>
          <p14:tracePt t="15789" x="5295900" y="3308350"/>
          <p14:tracePt t="15802" x="5334000" y="3308350"/>
          <p14:tracePt t="15818" x="5384800" y="3308350"/>
          <p14:tracePt t="15835" x="5429250" y="3302000"/>
          <p14:tracePt t="15851" x="5505450" y="3302000"/>
          <p14:tracePt t="15867" x="5530850" y="3289300"/>
          <p14:tracePt t="15884" x="5568950" y="3289300"/>
          <p14:tracePt t="15902" x="5575300" y="3289300"/>
          <p14:tracePt t="15918" x="5588000" y="3289300"/>
          <p14:tracePt t="15935" x="5594350" y="3289300"/>
          <p14:tracePt t="15951" x="5600700" y="3289300"/>
          <p14:tracePt t="15979" x="5607050" y="3289300"/>
          <p14:tracePt t="16006" x="5613400" y="3289300"/>
          <p14:tracePt t="16013" x="5619750" y="3289300"/>
          <p14:tracePt t="16126" x="5613400" y="3289300"/>
          <p14:tracePt t="16132" x="5607050" y="3289300"/>
          <p14:tracePt t="16139" x="5600700" y="3289300"/>
          <p14:tracePt t="16614" x="5581650" y="3257550"/>
          <p14:tracePt t="16628" x="5568950" y="3225800"/>
          <p14:tracePt t="16635" x="5549900" y="3175000"/>
          <p14:tracePt t="16652" x="5524500" y="3105150"/>
          <p14:tracePt t="16665" x="5480050" y="3035300"/>
          <p14:tracePt t="16682" x="5410200" y="2838450"/>
          <p14:tracePt t="16699" x="5334000" y="2616200"/>
          <p14:tracePt t="16715" x="5302250" y="2527300"/>
          <p14:tracePt t="16732" x="5232400" y="2343150"/>
          <p14:tracePt t="16749" x="5194300" y="2222500"/>
          <p14:tracePt t="16765" x="5187950" y="2190750"/>
          <p14:tracePt t="16782" x="5175250" y="2133600"/>
          <p14:tracePt t="16797" x="5149850" y="2089150"/>
          <p14:tracePt t="16814" x="5149850" y="2070100"/>
          <p14:tracePt t="16832" x="5130800" y="2051050"/>
          <p14:tracePt t="16848" x="5124450" y="2038350"/>
          <p14:tracePt t="16864" x="5111750" y="2032000"/>
          <p14:tracePt t="16881" x="5086350" y="2019300"/>
          <p14:tracePt t="16898" x="5060950" y="2006600"/>
          <p14:tracePt t="16915" x="5041900" y="1993900"/>
          <p14:tracePt t="16931" x="5010150" y="1974850"/>
          <p14:tracePt t="16947" x="4991100" y="1955800"/>
          <p14:tracePt t="16965" x="4927600" y="1924050"/>
          <p14:tracePt t="16981" x="4902200" y="1917700"/>
          <p14:tracePt t="16997" x="4883150" y="1898650"/>
          <p14:tracePt t="17014" x="4838700" y="1885950"/>
          <p14:tracePt t="17030" x="4806950" y="1873250"/>
          <p14:tracePt t="17047" x="4794250" y="1866900"/>
          <p14:tracePt t="17064" x="4775200" y="1860550"/>
          <p14:tracePt t="17080" x="4762500" y="1854200"/>
          <p14:tracePt t="17113" x="4756150" y="1854200"/>
          <p14:tracePt t="17148" x="4756150" y="1860550"/>
          <p14:tracePt t="17168" x="4756150" y="1866900"/>
          <p14:tracePt t="17196" x="4756150" y="1873250"/>
          <p14:tracePt t="17238" x="4756150" y="1879600"/>
          <p14:tracePt t="17266" x="4756150" y="1885950"/>
          <p14:tracePt t="17287" x="4756150" y="1892300"/>
          <p14:tracePt t="17308" x="4756150" y="1898650"/>
          <p14:tracePt t="17357" x="4756150" y="1905000"/>
          <p14:tracePt t="17378" x="4756150" y="1917700"/>
          <p14:tracePt t="17421" x="4756150" y="1924050"/>
          <p14:tracePt t="17427" x="4756150" y="1930400"/>
          <p14:tracePt t="17448" x="4756150" y="1936750"/>
          <p14:tracePt t="17456" x="4756150" y="1943100"/>
          <p14:tracePt t="17498" x="4756150" y="1949450"/>
          <p14:tracePt t="17525" x="4756150" y="1955800"/>
          <p14:tracePt t="17568" x="4762500" y="1962150"/>
          <p14:tracePt t="17595" x="4762500" y="1968500"/>
          <p14:tracePt t="17631" x="4775200" y="1968500"/>
          <p14:tracePt t="17652" x="4781550" y="1968500"/>
          <p14:tracePt t="17666" x="4787900" y="1968500"/>
          <p14:tracePt t="17687" x="4794250" y="1968500"/>
          <p14:tracePt t="17757" x="4806950" y="1968500"/>
          <p14:tracePt t="17799" x="4813300" y="1968500"/>
          <p14:tracePt t="17841" x="4819650" y="1968500"/>
          <p14:tracePt t="17890" x="4826000" y="1968500"/>
          <p14:tracePt t="17939" x="4832350" y="1968500"/>
          <p14:tracePt t="17981" x="4838700" y="1968500"/>
          <p14:tracePt t="18051" x="4845050" y="1968500"/>
          <p14:tracePt t="18079" x="4851400" y="1968500"/>
          <p14:tracePt t="18086" x="4857750" y="1968500"/>
          <p14:tracePt t="18107" x="4864100" y="1968500"/>
          <p14:tracePt t="18128" x="4870450" y="1968500"/>
          <p14:tracePt t="18149" x="4883150" y="1962150"/>
          <p14:tracePt t="18177" x="4895850" y="1962150"/>
          <p14:tracePt t="18191" x="4908550" y="1962150"/>
          <p14:tracePt t="18198" x="4921250" y="1955800"/>
          <p14:tracePt t="18213" x="4940300" y="1955800"/>
          <p14:tracePt t="18226" x="4984750" y="1943100"/>
          <p14:tracePt t="18243" x="5003800" y="1943100"/>
          <p14:tracePt t="18260" x="5035550" y="1936750"/>
          <p14:tracePt t="18276" x="5067300" y="1930400"/>
          <p14:tracePt t="18292" x="5099050" y="1930400"/>
          <p14:tracePt t="18310" x="5111750" y="1930400"/>
          <p14:tracePt t="18325" x="5118100" y="1930400"/>
          <p14:tracePt t="18343" x="5130800" y="1930400"/>
          <p14:tracePt t="18541" x="5130800" y="1924050"/>
          <p14:tracePt t="18618" x="5124450" y="1924050"/>
          <p14:tracePt t="18640" x="5118100" y="1924050"/>
          <p14:tracePt t="18647" x="5118100" y="1917700"/>
          <p14:tracePt t="18668" x="5111750" y="1917700"/>
          <p14:tracePt t="18710" x="5105400" y="1917700"/>
          <p14:tracePt t="18738" x="5099050" y="1917700"/>
          <p14:tracePt t="18780" x="5099050" y="1924050"/>
          <p14:tracePt t="18787" x="5092700" y="1924050"/>
          <p14:tracePt t="18822" x="5086350" y="1924050"/>
          <p14:tracePt t="18857" x="5080000" y="1924050"/>
          <p14:tracePt t="19194" x="5073650" y="1924050"/>
          <p14:tracePt t="19460" x="5080000" y="1924050"/>
          <p14:tracePt t="19474" x="5086350" y="1924050"/>
          <p14:tracePt t="19481" x="5092700" y="1924050"/>
          <p14:tracePt t="19489" x="5092700" y="1917700"/>
          <p14:tracePt t="19544" x="5099050" y="1917700"/>
          <p14:tracePt t="19600" x="5099050" y="1911350"/>
          <p14:tracePt t="19691" x="5092700" y="1905000"/>
          <p14:tracePt t="19768" x="5086350" y="1905000"/>
          <p14:tracePt t="19825" x="5080000" y="1905000"/>
          <p14:tracePt t="19881" x="5073650" y="1898650"/>
          <p14:tracePt t="19901" x="5067300" y="1898650"/>
          <p14:tracePt t="19908" x="5060950" y="1898650"/>
          <p14:tracePt t="19951" x="5054600" y="1892300"/>
          <p14:tracePt t="19972" x="5048250" y="1892300"/>
          <p14:tracePt t="20000" x="5035550" y="1892300"/>
          <p14:tracePt t="20021" x="5029200" y="1885950"/>
          <p14:tracePt t="20041" x="5022850" y="1885950"/>
          <p14:tracePt t="20049" x="5016500" y="1885950"/>
          <p14:tracePt t="20084" x="5010150" y="1885950"/>
          <p14:tracePt t="20105" x="5003800" y="1885950"/>
          <p14:tracePt t="20119" x="4997450" y="1885950"/>
          <p14:tracePt t="20140" x="4984750" y="1885950"/>
          <p14:tracePt t="20161" x="4978400" y="1885950"/>
          <p14:tracePt t="20203" x="4972050" y="1885950"/>
          <p14:tracePt t="20231" x="4965700" y="1885950"/>
          <p14:tracePt t="20252" x="4959350" y="1885950"/>
          <p14:tracePt t="20280" x="4953000" y="1885950"/>
          <p14:tracePt t="20301" x="4946650" y="1885950"/>
          <p14:tracePt t="20322" x="4940300" y="1885950"/>
          <p14:tracePt t="20371" x="4933950" y="1885950"/>
          <p14:tracePt t="20399" x="4927600" y="1885950"/>
          <p14:tracePt t="20434" x="4921250" y="1885950"/>
          <p14:tracePt t="20441" x="4921250" y="1892300"/>
          <p14:tracePt t="20463" x="4914900" y="1892300"/>
          <p14:tracePt t="20471" x="4908550" y="1892300"/>
          <p14:tracePt t="20512" x="4902200" y="1892300"/>
          <p14:tracePt t="20561" x="4895850" y="1898650"/>
          <p14:tracePt t="20596" x="4889500" y="1898650"/>
          <p14:tracePt t="20603" x="4883150" y="1898650"/>
          <p14:tracePt t="20736" x="4883150" y="1905000"/>
          <p14:tracePt t="20743" x="4876800" y="1911350"/>
          <p14:tracePt t="21422" x="4870450" y="1911350"/>
          <p14:tracePt t="21436" x="4864100" y="1911350"/>
          <p14:tracePt t="21464" x="4857750" y="1911350"/>
          <p14:tracePt t="21471" x="4845050" y="1911350"/>
          <p14:tracePt t="21485" x="4838700" y="1911350"/>
          <p14:tracePt t="21499" x="4832350" y="1911350"/>
          <p14:tracePt t="21515" x="4826000" y="1911350"/>
          <p14:tracePt t="21535" x="4819650" y="1911350"/>
          <p14:tracePt t="21555" x="4813300" y="1911350"/>
          <p14:tracePt t="21564" x="4806950" y="1905000"/>
          <p14:tracePt t="21585" x="4800600" y="1905000"/>
          <p14:tracePt t="21605" x="4800600" y="1898650"/>
          <p14:tracePt t="21614" x="4794250" y="1898650"/>
          <p14:tracePt t="21634" x="4787900" y="1892300"/>
          <p14:tracePt t="21695" x="4781550" y="1892300"/>
          <p14:tracePt t="21702" x="4775200" y="1892300"/>
          <p14:tracePt t="21723" x="4768850" y="1892300"/>
          <p14:tracePt t="21752" x="4762500" y="1892300"/>
          <p14:tracePt t="21773" x="4756150" y="1892300"/>
          <p14:tracePt t="21815" x="4749800" y="1892300"/>
          <p14:tracePt t="21885" x="4743450" y="1892300"/>
          <p14:tracePt t="21913" x="4737100" y="1892300"/>
          <p14:tracePt t="21956" x="4730750" y="1898650"/>
          <p14:tracePt t="22004" x="4724400" y="1898650"/>
          <p14:tracePt t="22284" x="4730750" y="1898650"/>
          <p14:tracePt t="22747" x="4724400" y="1898650"/>
          <p14:tracePt t="22916" x="4730750" y="1898650"/>
          <p14:tracePt t="22986" x="4737100" y="1898650"/>
          <p14:tracePt t="23070" x="4743450" y="1905000"/>
          <p14:tracePt t="23119" x="4743450" y="1911350"/>
          <p14:tracePt t="23168" x="4743450" y="1917700"/>
          <p14:tracePt t="23196" x="4743450" y="1924050"/>
          <p14:tracePt t="23217" x="4743450" y="1930400"/>
          <p14:tracePt t="23294" x="4743450" y="1936750"/>
          <p14:tracePt t="23337" x="4743450" y="1943100"/>
          <p14:tracePt t="23385" x="4743450" y="1949450"/>
          <p14:tracePt t="23456" x="4743450" y="1955800"/>
          <p14:tracePt t="23568" x="4743450" y="1962150"/>
          <p14:tracePt t="23576" x="4743450" y="1968500"/>
          <p14:tracePt t="23687" x="4743450" y="1974850"/>
          <p14:tracePt t="23709" x="4743450" y="1981200"/>
          <p14:tracePt t="23715" x="4743450" y="1987550"/>
          <p14:tracePt t="23736" x="4737100" y="1993900"/>
          <p14:tracePt t="23750" x="4737100" y="2000250"/>
          <p14:tracePt t="23760" x="4737100" y="2006600"/>
          <p14:tracePt t="23773" x="4730750" y="2012950"/>
          <p14:tracePt t="23791" x="4724400" y="2057400"/>
          <p14:tracePt t="23807" x="4705350" y="2114550"/>
          <p14:tracePt t="23823" x="4699000" y="2159000"/>
          <p14:tracePt t="23842" x="4673600" y="2254250"/>
          <p14:tracePt t="23857" x="4667250" y="2311400"/>
          <p14:tracePt t="23873" x="4654550" y="2362200"/>
          <p14:tracePt t="23891" x="4641850" y="2444750"/>
          <p14:tracePt t="23907" x="4629150" y="2489200"/>
          <p14:tracePt t="23923" x="4610100" y="2552700"/>
          <p14:tracePt t="23940" x="4584700" y="2603500"/>
          <p14:tracePt t="23957" x="4578350" y="2628900"/>
          <p14:tracePt t="23960" x="4572000" y="2641600"/>
          <p14:tracePt t="23973" x="4565650" y="2654300"/>
          <p14:tracePt t="23990" x="4552950" y="2679700"/>
          <p14:tracePt t="24006" x="4552950" y="2686050"/>
          <p14:tracePt t="24023" x="4546600" y="2692400"/>
          <p14:tracePt t="24056" x="4552950" y="2692400"/>
          <p14:tracePt t="24129" x="4552950" y="2698750"/>
          <p14:tracePt t="24136" x="4552950" y="2705100"/>
          <p14:tracePt t="24150" x="4552950" y="2711450"/>
          <p14:tracePt t="24159" x="4552950" y="2717800"/>
          <p14:tracePt t="24199" x="4552950" y="2724150"/>
          <p14:tracePt t="24220" x="4552950" y="2730500"/>
          <p14:tracePt t="24227" x="4552950" y="2736850"/>
          <p14:tracePt t="24262" x="4546600" y="2736850"/>
          <p14:tracePt t="24269" x="4546600" y="2743200"/>
          <p14:tracePt t="24297" x="4546600" y="2749550"/>
          <p14:tracePt t="24339" x="4546600" y="2755900"/>
          <p14:tracePt t="24367" x="4546600" y="2762250"/>
          <p14:tracePt t="24374" x="4546600" y="2768600"/>
          <p14:tracePt t="24391" x="4552950" y="2768600"/>
          <p14:tracePt t="25934" x="4546600" y="2768600"/>
          <p14:tracePt t="25940" x="4527550" y="2768600"/>
          <p14:tracePt t="25955" x="4508500" y="2768600"/>
          <p14:tracePt t="25966" x="4495800" y="2774950"/>
          <p14:tracePt t="25983" x="4451350" y="2781300"/>
          <p14:tracePt t="26000" x="4432300" y="2787650"/>
          <p14:tracePt t="26004" x="4406900" y="2800350"/>
          <p14:tracePt t="26016" x="4381500" y="2813050"/>
          <p14:tracePt t="26033" x="4337050" y="2825750"/>
          <p14:tracePt t="26049" x="4318000" y="2832100"/>
          <p14:tracePt t="26066" x="4286250" y="2844800"/>
          <p14:tracePt t="26083" x="4260850" y="2851150"/>
          <p14:tracePt t="26100" x="4254500" y="2857500"/>
          <p14:tracePt t="26116" x="4235450" y="2863850"/>
          <p14:tracePt t="26133" x="4216400" y="2876550"/>
          <p14:tracePt t="26149" x="4203700" y="2876550"/>
          <p14:tracePt t="26166" x="4171950" y="2901950"/>
          <p14:tracePt t="26182" x="4127500" y="2914650"/>
          <p14:tracePt t="26200" x="4076700" y="2940050"/>
          <p14:tracePt t="26215" x="4057650" y="2952750"/>
          <p14:tracePt t="26232" x="4038600" y="2959100"/>
          <p14:tracePt t="26249" x="3981450" y="2984500"/>
          <p14:tracePt t="26265" x="3962400" y="2990850"/>
          <p14:tracePt t="26282" x="3956050" y="2997200"/>
          <p14:tracePt t="26299" x="3937000" y="3003550"/>
          <p14:tracePt t="26316" x="3924300" y="3016250"/>
          <p14:tracePt t="26331" x="3917950" y="3016250"/>
          <p14:tracePt t="26348" x="3917950" y="3022600"/>
          <p14:tracePt t="26365" x="3905250" y="3022600"/>
          <p14:tracePt t="26382" x="3892550" y="3028950"/>
          <p14:tracePt t="26398" x="3886200" y="3028950"/>
          <p14:tracePt t="26415" x="3879850" y="3035300"/>
          <p14:tracePt t="26432" x="3860800" y="3035300"/>
          <p14:tracePt t="26447" x="3848100" y="3041650"/>
          <p14:tracePt t="26464" x="3803650" y="3048000"/>
          <p14:tracePt t="26481" x="3746500" y="3060700"/>
          <p14:tracePt t="26498" x="3695700" y="3060700"/>
          <p14:tracePt t="26502" x="3657600" y="3060700"/>
          <p14:tracePt t="26518" x="3606800" y="3060700"/>
          <p14:tracePt t="26531" x="3498850" y="3067050"/>
          <p14:tracePt t="26548" x="3448050" y="3067050"/>
          <p14:tracePt t="26565" x="3359150" y="3067050"/>
          <p14:tracePt t="26581" x="3302000" y="3067050"/>
          <p14:tracePt t="26598" x="3213100" y="3054350"/>
          <p14:tracePt t="26614" x="3130550" y="3048000"/>
          <p14:tracePt t="26631" x="3092450" y="3048000"/>
          <p14:tracePt t="26649" x="3022600" y="3041650"/>
          <p14:tracePt t="26663" x="2952750" y="3028950"/>
          <p14:tracePt t="26680" x="2933700" y="3022600"/>
          <p14:tracePt t="26698" x="2876550" y="3016250"/>
          <p14:tracePt t="26714" x="2806700" y="3016250"/>
          <p14:tracePt t="26731" x="2781300" y="3016250"/>
          <p14:tracePt t="26747" x="2698750" y="3009900"/>
          <p14:tracePt t="26763" x="2609850" y="3009900"/>
          <p14:tracePt t="26781" x="2546350" y="3009900"/>
          <p14:tracePt t="26797" x="2425700" y="3009900"/>
          <p14:tracePt t="26814" x="2336800" y="3028950"/>
          <p14:tracePt t="26831" x="2241550" y="3048000"/>
          <p14:tracePt t="26848" x="2197100" y="3048000"/>
          <p14:tracePt t="26863" x="2120900" y="3048000"/>
          <p14:tracePt t="26880" x="2063750" y="3048000"/>
          <p14:tracePt t="26897" x="2044700" y="3048000"/>
          <p14:tracePt t="26913" x="2006600" y="3054350"/>
          <p14:tracePt t="26930" x="1917700" y="3054350"/>
          <p14:tracePt t="26946" x="1885950" y="3054350"/>
          <p14:tracePt t="26962" x="1860550" y="3054350"/>
          <p14:tracePt t="26979" x="1809750" y="3054350"/>
          <p14:tracePt t="26996" x="1758950" y="3041650"/>
          <p14:tracePt t="27014" x="1701800" y="3041650"/>
          <p14:tracePt t="27030" x="1676400" y="3041650"/>
          <p14:tracePt t="27046" x="1631950" y="3041650"/>
          <p14:tracePt t="27064" x="1593850" y="3041650"/>
          <p14:tracePt t="27079" x="1581150" y="3041650"/>
          <p14:tracePt t="27096" x="1555750" y="3035300"/>
          <p14:tracePt t="27112" x="1530350" y="3035300"/>
          <p14:tracePt t="27129" x="1517650" y="3035300"/>
          <p14:tracePt t="27146" x="1492250" y="3035300"/>
          <p14:tracePt t="27162" x="1479550" y="3028950"/>
          <p14:tracePt t="27179" x="1466850" y="3028950"/>
          <p14:tracePt t="27195" x="1441450" y="3022600"/>
          <p14:tracePt t="27212" x="1422400" y="3016250"/>
          <p14:tracePt t="27229" x="1409700" y="3009900"/>
          <p14:tracePt t="27246" x="1403350" y="3003550"/>
          <p14:tracePt t="27262" x="1390650" y="3003550"/>
          <p14:tracePt t="27307" x="1390650" y="2997200"/>
          <p14:tracePt t="27707" x="1390650" y="2984500"/>
          <p14:tracePt t="27714" x="1365250" y="2978150"/>
          <p14:tracePt t="27726" x="1352550" y="2965450"/>
          <p14:tracePt t="27743" x="1314450" y="2952750"/>
          <p14:tracePt t="27760" x="1282700" y="2946400"/>
          <p14:tracePt t="27777" x="1219200" y="2914650"/>
          <p14:tracePt t="27793" x="1162050" y="2895600"/>
          <p14:tracePt t="27810" x="1130300" y="2889250"/>
          <p14:tracePt t="27826" x="1079500" y="2870200"/>
          <p14:tracePt t="27843" x="1060450" y="2857500"/>
          <p14:tracePt t="27860" x="1022350" y="2844800"/>
          <p14:tracePt t="27876" x="1003300" y="2838450"/>
          <p14:tracePt t="27892" x="990600" y="2832100"/>
          <p14:tracePt t="27910" x="984250" y="2825750"/>
          <p14:tracePt t="27926" x="977900" y="2825750"/>
          <p14:tracePt t="27943" x="971550" y="2819400"/>
          <p14:tracePt t="28184" x="977900" y="2819400"/>
          <p14:tracePt t="28198" x="984250" y="2819400"/>
          <p14:tracePt t="28226" x="990600" y="2819400"/>
          <p14:tracePt t="28232" x="1003300" y="2819400"/>
          <p14:tracePt t="28247" x="1022350" y="2825750"/>
          <p14:tracePt t="28258" x="1047750" y="2825750"/>
          <p14:tracePt t="28275" x="1123950" y="2832100"/>
          <p14:tracePt t="28292" x="1181100" y="2838450"/>
          <p14:tracePt t="28308" x="1308100" y="2857500"/>
          <p14:tracePt t="28324" x="1466850" y="2876550"/>
          <p14:tracePt t="28341" x="1543050" y="2889250"/>
          <p14:tracePt t="28358" x="1701800" y="2914650"/>
          <p14:tracePt t="28374" x="1860550" y="2959100"/>
          <p14:tracePt t="28391" x="1936750" y="2965450"/>
          <p14:tracePt t="28408" x="2044700" y="2997200"/>
          <p14:tracePt t="28424" x="2101850" y="3009900"/>
          <p14:tracePt t="28441" x="2127250" y="3022600"/>
          <p14:tracePt t="28457" x="2190750" y="3035300"/>
          <p14:tracePt t="28474" x="2209800" y="3035300"/>
          <p14:tracePt t="28491" x="2228850" y="3035300"/>
          <p14:tracePt t="28524" x="2241550" y="3035300"/>
          <p14:tracePt t="28541" x="2247900" y="3035300"/>
          <p14:tracePt t="28598" x="2260600" y="3035300"/>
          <p14:tracePt t="28603" x="2266950" y="3028950"/>
          <p14:tracePt t="28611" x="2279650" y="3028950"/>
          <p14:tracePt t="33441" x="2286000" y="3028950"/>
          <p14:tracePt t="33455" x="2298700" y="3028950"/>
          <p14:tracePt t="33462" x="2311400" y="3022600"/>
          <p14:tracePt t="33473" x="2336800" y="3016250"/>
          <p14:tracePt t="33491" x="2406650" y="3003550"/>
          <p14:tracePt t="33507" x="2444750" y="2990850"/>
          <p14:tracePt t="33510" x="2508250" y="2990850"/>
          <p14:tracePt t="33540" x="2717800" y="2984500"/>
          <p14:tracePt t="33557" x="2794000" y="2984500"/>
          <p14:tracePt t="33573" x="2882900" y="2997200"/>
          <p14:tracePt t="33590" x="3028950" y="3016250"/>
          <p14:tracePt t="33606" x="3155950" y="3022600"/>
          <p14:tracePt t="33624" x="3263900" y="3035300"/>
          <p14:tracePt t="33640" x="3314700" y="3035300"/>
          <p14:tracePt t="33656" x="3352800" y="3035300"/>
          <p14:tracePt t="33673" x="3422650" y="3041650"/>
          <p14:tracePt t="33690" x="3505200" y="3060700"/>
          <p14:tracePt t="33707" x="3600450" y="3092450"/>
          <p14:tracePt t="33723" x="3689350" y="3111500"/>
          <p14:tracePt t="33739" x="3727450" y="3117850"/>
          <p14:tracePt t="33756" x="3835400" y="3136900"/>
          <p14:tracePt t="33772" x="3943350" y="3155950"/>
          <p14:tracePt t="33789" x="3994150" y="3155950"/>
          <p14:tracePt t="33806" x="4089400" y="3168650"/>
          <p14:tracePt t="33822" x="4152900" y="3168650"/>
          <p14:tracePt t="33839" x="4178300" y="3168650"/>
          <p14:tracePt t="33855" x="4222750" y="3168650"/>
          <p14:tracePt t="33872" x="4235450" y="3168650"/>
          <p14:tracePt t="33890" x="4298950" y="3162300"/>
          <p14:tracePt t="33905" x="4318000" y="3162300"/>
          <p14:tracePt t="33922" x="4330700" y="3162300"/>
          <p14:tracePt t="33940" x="4381500" y="3162300"/>
          <p14:tracePt t="33955" x="4438650" y="3162300"/>
          <p14:tracePt t="33972" x="4464050" y="3162300"/>
          <p14:tracePt t="33989" x="4514850" y="3162300"/>
          <p14:tracePt t="34005" x="4559300" y="3175000"/>
          <p14:tracePt t="34022" x="4578350" y="3175000"/>
          <p14:tracePt t="34038" x="4603750" y="3175000"/>
          <p14:tracePt t="34055" x="4622800" y="3181350"/>
          <p14:tracePt t="34072" x="4629150" y="3181350"/>
          <p14:tracePt t="34089" x="4635500" y="3181350"/>
          <p14:tracePt t="34105" x="4641850" y="3181350"/>
          <p14:tracePt t="34122" x="4648200" y="3187700"/>
          <p14:tracePt t="34219" x="4641850" y="3187700"/>
          <p14:tracePt t="34240" x="4635500" y="3187700"/>
          <p14:tracePt t="34268" x="4622800" y="3187700"/>
          <p14:tracePt t="34304" x="4616450" y="3187700"/>
          <p14:tracePt t="34325" x="4610100" y="3187700"/>
          <p14:tracePt t="34346" x="4603750" y="3187700"/>
          <p14:tracePt t="34352" x="4597400" y="3187700"/>
          <p14:tracePt t="34367" x="4591050" y="3187700"/>
          <p14:tracePt t="34374" x="4578350" y="3187700"/>
          <p14:tracePt t="34388" x="4565650" y="3194050"/>
          <p14:tracePt t="34404" x="4527550" y="3200400"/>
          <p14:tracePt t="34421" x="4495800" y="3213100"/>
          <p14:tracePt t="34437" x="4425950" y="3225800"/>
          <p14:tracePt t="34454" x="4356100" y="3244850"/>
          <p14:tracePt t="34470" x="4318000" y="3244850"/>
          <p14:tracePt t="34487" x="4248150" y="3257550"/>
          <p14:tracePt t="34504" x="4222750" y="3257550"/>
          <p14:tracePt t="34521" x="4159250" y="3263900"/>
          <p14:tracePt t="34537" x="4146550" y="3263900"/>
          <p14:tracePt t="34553" x="4133850" y="3270250"/>
          <p14:tracePt t="34570" x="4114800" y="3270250"/>
          <p14:tracePt t="34586" x="4108450" y="3270250"/>
          <p14:tracePt t="34626" x="4102100" y="3270250"/>
          <p14:tracePt t="34703" x="4102100" y="3263900"/>
          <p14:tracePt t="34773" x="4108450" y="3263900"/>
          <p14:tracePt t="34794" x="4121150" y="3263900"/>
          <p14:tracePt t="34801" x="4127500" y="3263900"/>
          <p14:tracePt t="34808" x="4140200" y="3263900"/>
          <p14:tracePt t="34823" x="4152900" y="3263900"/>
          <p14:tracePt t="34836" x="4171950" y="3257550"/>
          <p14:tracePt t="34853" x="4229100" y="3251200"/>
          <p14:tracePt t="34869" x="4305300" y="3244850"/>
          <p14:tracePt t="34886" x="4425950" y="3238500"/>
          <p14:tracePt t="34902" x="4476750" y="3238500"/>
          <p14:tracePt t="34919" x="4565650" y="3238500"/>
          <p14:tracePt t="34936" x="4673600" y="3225800"/>
          <p14:tracePt t="34952" x="4711700" y="3219450"/>
          <p14:tracePt t="34968" x="4775200" y="3219450"/>
          <p14:tracePt t="34985" x="4813300" y="3219450"/>
          <p14:tracePt t="35002" x="4826000" y="3213100"/>
          <p14:tracePt t="35019" x="4838700" y="3213100"/>
          <p14:tracePt t="35075" x="4845050" y="3213100"/>
          <p14:tracePt t="35103" x="4851400" y="3213100"/>
          <p14:tracePt t="35145" x="4857750" y="3213100"/>
          <p14:tracePt t="35152" x="4857750" y="3206750"/>
          <p14:tracePt t="35172" x="4864100" y="3206750"/>
          <p14:tracePt t="35193" x="4870450" y="3206750"/>
          <p14:tracePt t="35215" x="4876800" y="3200400"/>
          <p14:tracePt t="35243" x="4889500" y="3200400"/>
          <p14:tracePt t="35264" x="4889500" y="3194050"/>
          <p14:tracePt t="35327" x="4895850" y="3187700"/>
          <p14:tracePt t="35362" x="4889500" y="3187700"/>
          <p14:tracePt t="35376" x="4883150" y="3187700"/>
          <p14:tracePt t="35384" x="4876800" y="3187700"/>
          <p14:tracePt t="35397" x="4864100" y="3187700"/>
          <p14:tracePt t="35404" x="4845050" y="3194050"/>
          <p14:tracePt t="35420" x="4813300" y="3200400"/>
          <p14:tracePt t="35433" x="4730750" y="3225800"/>
          <p14:tracePt t="35450" x="4673600" y="3232150"/>
          <p14:tracePt t="35468" x="4565650" y="3257550"/>
          <p14:tracePt t="35483" x="4514850" y="3270250"/>
          <p14:tracePt t="35500" x="4419600" y="3289300"/>
          <p14:tracePt t="35517" x="4362450" y="3295650"/>
          <p14:tracePt t="35533" x="4343400" y="3295650"/>
          <p14:tracePt t="35550" x="4311650" y="3302000"/>
          <p14:tracePt t="35566" x="4286250" y="3302000"/>
          <p14:tracePt t="35583" x="4273550" y="3302000"/>
          <p14:tracePt t="35600" x="4260850" y="3302000"/>
          <p14:tracePt t="35616" x="4254500" y="3302000"/>
          <p14:tracePt t="35633" x="4248150" y="3302000"/>
          <p14:tracePt t="35650" x="4241800" y="3302000"/>
          <p14:tracePt t="35734" x="4235450" y="3302000"/>
          <p14:tracePt t="35811" x="4241800" y="3302000"/>
          <p14:tracePt t="35818" x="4248150" y="3302000"/>
          <p14:tracePt t="35834" x="4254500" y="3302000"/>
          <p14:tracePt t="35848" x="4260850" y="3302000"/>
          <p14:tracePt t="35865" x="4279900" y="3308350"/>
          <p14:tracePt t="35882" x="4356100" y="3321050"/>
          <p14:tracePt t="35898" x="4419600" y="3327400"/>
          <p14:tracePt t="35916" x="4616450" y="3346450"/>
          <p14:tracePt t="35932" x="4730750" y="3359150"/>
          <p14:tracePt t="35948" x="4845050" y="3359150"/>
          <p14:tracePt t="35965" x="5060950" y="3378200"/>
          <p14:tracePt t="35982" x="5149850" y="3390900"/>
          <p14:tracePt t="35998" x="5238750" y="3397250"/>
          <p14:tracePt t="36015" x="5365750" y="3397250"/>
          <p14:tracePt t="36031" x="5403850" y="3397250"/>
          <p14:tracePt t="36048" x="5435600" y="3397250"/>
          <p14:tracePt t="36052" x="5454650" y="3397250"/>
          <p14:tracePt t="36065" x="5461000" y="3390900"/>
          <p14:tracePt t="36081" x="5467350" y="3390900"/>
          <p14:tracePt t="36112" x="5461000" y="3390900"/>
          <p14:tracePt t="36126" x="5454650" y="3390900"/>
          <p14:tracePt t="36134" x="5448300" y="3390900"/>
          <p14:tracePt t="36150" x="5422900" y="3390900"/>
          <p14:tracePt t="36164" x="5410200" y="3390900"/>
          <p14:tracePt t="36181" x="5391150" y="3390900"/>
          <p14:tracePt t="36197" x="5302250" y="3403600"/>
          <p14:tracePt t="36214" x="5219700" y="3416300"/>
          <p14:tracePt t="36231" x="5130800" y="3422650"/>
          <p14:tracePt t="36247" x="4902200" y="3454400"/>
          <p14:tracePt t="36264" x="4787900" y="3467100"/>
          <p14:tracePt t="36281" x="4533900" y="3473450"/>
          <p14:tracePt t="36297" x="4432300" y="3486150"/>
          <p14:tracePt t="36314" x="4343400" y="3486150"/>
          <p14:tracePt t="36330" x="4191000" y="3486150"/>
          <p14:tracePt t="36347" x="4127500" y="3486150"/>
          <p14:tracePt t="36364" x="4070350" y="3486150"/>
          <p14:tracePt t="36380" x="4000500" y="3467100"/>
          <p14:tracePt t="36397" x="3981450" y="3467100"/>
          <p14:tracePt t="36414" x="3949700" y="3460750"/>
          <p14:tracePt t="36430" x="3943350" y="3454400"/>
          <p14:tracePt t="36447" x="3930650" y="3448050"/>
          <p14:tracePt t="36464" x="3917950" y="3441700"/>
          <p14:tracePt t="36499" x="3911600" y="3435350"/>
          <p14:tracePt t="36513" x="3905250" y="3429000"/>
          <p14:tracePt t="36530" x="3898900" y="3422650"/>
          <p14:tracePt t="36547" x="3892550" y="3416300"/>
          <p14:tracePt t="36568" x="3886200" y="3409950"/>
          <p14:tracePt t="36610" x="3886200" y="3403600"/>
          <p14:tracePt t="36708" x="3892550" y="3397250"/>
          <p14:tracePt t="36722" x="3898900" y="3397250"/>
          <p14:tracePt t="36737" x="3905250" y="3397250"/>
          <p14:tracePt t="36745" x="3911600" y="3397250"/>
          <p14:tracePt t="36786" x="3924300" y="3397250"/>
          <p14:tracePt t="36792" x="3937000" y="3397250"/>
          <p14:tracePt t="36807" x="3956050" y="3397250"/>
          <p14:tracePt t="36820" x="4000500" y="3403600"/>
          <p14:tracePt t="36829" x="4025900" y="3403600"/>
          <p14:tracePt t="36845" x="4076700" y="3409950"/>
          <p14:tracePt t="36862" x="4127500" y="3422650"/>
          <p14:tracePt t="36878" x="4248150" y="3435350"/>
          <p14:tracePt t="36895" x="4311650" y="3448050"/>
          <p14:tracePt t="36912" x="4362450" y="3448050"/>
          <p14:tracePt t="36928" x="4445000" y="3454400"/>
          <p14:tracePt t="36945" x="4476750" y="3454400"/>
          <p14:tracePt t="36962" x="4514850" y="3454400"/>
          <p14:tracePt t="36978" x="4521200" y="3454400"/>
          <p14:tracePt t="36996" x="4527550" y="3454400"/>
          <p14:tracePt t="37011" x="4533900" y="3454400"/>
          <p14:tracePt t="37059" x="4533900" y="3460750"/>
          <p14:tracePt t="37093" x="4540250" y="3460750"/>
          <p14:tracePt t="37122" x="4546600" y="3460750"/>
          <p14:tracePt t="37136" x="4552950" y="3460750"/>
          <p14:tracePt t="37143" x="4559300" y="3460750"/>
          <p14:tracePt t="37157" x="4565650" y="3460750"/>
          <p14:tracePt t="37171" x="4572000" y="3460750"/>
          <p14:tracePt t="37227" x="4578350" y="3460750"/>
          <p14:tracePt t="37254" x="4584700" y="3460750"/>
          <p14:tracePt t="37276" x="4591050" y="3460750"/>
          <p14:tracePt t="37303" x="4597400" y="3454400"/>
          <p14:tracePt t="37312" x="4603750" y="3454400"/>
          <p14:tracePt t="37389" x="4610100" y="3448050"/>
          <p14:tracePt t="37423" x="4610100" y="3441700"/>
          <p14:tracePt t="37430" x="4610100" y="3435350"/>
          <p14:tracePt t="37452" x="4603750" y="3429000"/>
          <p14:tracePt t="37460" x="4597400" y="3429000"/>
          <p14:tracePt t="37480" x="4591050" y="3429000"/>
          <p14:tracePt t="37507" x="4591050" y="3422650"/>
          <p14:tracePt t="37529" x="4578350" y="3422650"/>
          <p14:tracePt t="37557" x="4572000" y="3416300"/>
          <p14:tracePt t="37577" x="4565650" y="3416300"/>
          <p14:tracePt t="37598" x="4559300" y="3416300"/>
          <p14:tracePt t="37606" x="4552950" y="3416300"/>
          <p14:tracePt t="37620" x="4546600" y="3416300"/>
          <p14:tracePt t="37629" x="4540250" y="3416300"/>
          <p14:tracePt t="37643" x="4533900" y="3416300"/>
          <p14:tracePt t="37659" x="4527550" y="3409950"/>
          <p14:tracePt t="37676" x="4476750" y="3409950"/>
          <p14:tracePt t="37692" x="4457700" y="3409950"/>
          <p14:tracePt t="37709" x="4438650" y="3409950"/>
          <p14:tracePt t="37726" x="4400550" y="3409950"/>
          <p14:tracePt t="37743" x="4368800" y="3409950"/>
          <p14:tracePt t="37760" x="4330700" y="3409950"/>
          <p14:tracePt t="37775" x="4311650" y="3409950"/>
          <p14:tracePt t="37792" x="4279900" y="3416300"/>
          <p14:tracePt t="37809" x="4248150" y="3409950"/>
          <p14:tracePt t="37825" x="4235450" y="3409950"/>
          <p14:tracePt t="37842" x="4203700" y="3409950"/>
          <p14:tracePt t="37859" x="4178300" y="3403600"/>
          <p14:tracePt t="37875" x="4165600" y="3403600"/>
          <p14:tracePt t="37893" x="4140200" y="3397250"/>
          <p14:tracePt t="37908" x="4114800" y="3390900"/>
          <p14:tracePt t="37925" x="4102100" y="3390900"/>
          <p14:tracePt t="37943" x="4057650" y="3378200"/>
          <p14:tracePt t="37958" x="4019550" y="3365500"/>
          <p14:tracePt t="37975" x="4000500" y="3359150"/>
          <p14:tracePt t="37991" x="3962400" y="3352800"/>
          <p14:tracePt t="38008" x="3949700" y="3346450"/>
          <p14:tracePt t="38025" x="3930650" y="3340100"/>
          <p14:tracePt t="38042" x="3924300" y="3333750"/>
          <p14:tracePt t="38058" x="3924300" y="3327400"/>
          <p14:tracePt t="38082" x="3917950" y="3321050"/>
          <p14:tracePt t="38153" x="3917950" y="3314700"/>
          <p14:tracePt t="38160" x="3917950" y="3308350"/>
          <p14:tracePt t="38202" x="3911600" y="3308350"/>
          <p14:tracePt t="38237" x="3905250" y="3302000"/>
          <p14:tracePt t="38272" x="3905250" y="3295650"/>
          <p14:tracePt t="38307" x="3898900" y="3295650"/>
          <p14:tracePt t="38363" x="3892550" y="3289300"/>
          <p14:tracePt t="38503" x="3898900" y="3289300"/>
          <p14:tracePt t="38510" x="3898900" y="3295650"/>
          <p14:tracePt t="38522" x="3905250" y="3295650"/>
          <p14:tracePt t="38539" x="3917950" y="3302000"/>
          <p14:tracePt t="38556" x="3924300" y="3302000"/>
          <p14:tracePt t="38575" x="3937000" y="3302000"/>
          <p14:tracePt t="38589" x="3956050" y="3302000"/>
          <p14:tracePt t="38606" x="3975100" y="3302000"/>
          <p14:tracePt t="38623" x="4019550" y="3308350"/>
          <p14:tracePt t="38639" x="4038600" y="3308350"/>
          <p14:tracePt t="38656" x="4095750" y="3314700"/>
          <p14:tracePt t="38672" x="4165600" y="3314700"/>
          <p14:tracePt t="38689" x="4197350" y="3314700"/>
          <p14:tracePt t="38706" x="4260850" y="3321050"/>
          <p14:tracePt t="38722" x="4318000" y="3321050"/>
          <p14:tracePt t="38739" x="4337050" y="3321050"/>
          <p14:tracePt t="38756" x="4368800" y="3327400"/>
          <p14:tracePt t="38772" x="4387850" y="3327400"/>
          <p14:tracePt t="38805" x="4394200" y="3327400"/>
          <p14:tracePt t="38994" x="4394200" y="3321050"/>
          <p14:tracePt t="39029" x="4381500" y="3321050"/>
          <p14:tracePt t="39043" x="4375150" y="3321050"/>
          <p14:tracePt t="39064" x="4368800" y="3321050"/>
          <p14:tracePt t="39072" x="4362450" y="3321050"/>
          <p14:tracePt t="39092" x="4356100" y="3321050"/>
          <p14:tracePt t="39099" x="4343400" y="3327400"/>
          <p14:tracePt t="39113" x="4330700" y="3327400"/>
          <p14:tracePt t="39121" x="4318000" y="3327400"/>
          <p14:tracePt t="39137" x="4286250" y="3327400"/>
          <p14:tracePt t="39154" x="4248150" y="3327400"/>
          <p14:tracePt t="39170" x="4178300" y="3327400"/>
          <p14:tracePt t="39187" x="4152900" y="3327400"/>
          <p14:tracePt t="39204" x="4083050" y="3327400"/>
          <p14:tracePt t="39220" x="4019550" y="3314700"/>
          <p14:tracePt t="39237" x="3987800" y="3302000"/>
          <p14:tracePt t="39254" x="3937000" y="3302000"/>
          <p14:tracePt t="39270" x="3917950" y="3302000"/>
          <p14:tracePt t="39287" x="3898900" y="3295650"/>
          <p14:tracePt t="39303" x="3886200" y="3295650"/>
          <p14:tracePt t="39379" x="3886200" y="3302000"/>
          <p14:tracePt t="39399" x="3886200" y="3308350"/>
          <p14:tracePt t="39421" x="3892550" y="3308350"/>
          <p14:tracePt t="39428" x="3905250" y="3308350"/>
          <p14:tracePt t="39450" x="3917950" y="3308350"/>
          <p14:tracePt t="39463" x="3930650" y="3308350"/>
          <p14:tracePt t="39472" x="3943350" y="3308350"/>
          <p14:tracePt t="39486" x="3956050" y="3308350"/>
          <p14:tracePt t="39502" x="4000500" y="3308350"/>
          <p14:tracePt t="39520" x="4070350" y="3308350"/>
          <p14:tracePt t="39536" x="4108450" y="3308350"/>
          <p14:tracePt t="39553" x="4159250" y="3308350"/>
          <p14:tracePt t="39556" x="4229100" y="3308350"/>
          <p14:tracePt t="39569" x="4356100" y="3308350"/>
          <p14:tracePt t="39586" x="4419600" y="3308350"/>
          <p14:tracePt t="39602" x="4483100" y="3308350"/>
          <p14:tracePt t="39618" x="4610100" y="3308350"/>
          <p14:tracePt t="39635" x="4692650" y="3308350"/>
          <p14:tracePt t="39653" x="4737100" y="3308350"/>
          <p14:tracePt t="39669" x="4749800" y="3308350"/>
          <p14:tracePt t="39685" x="4762500" y="3308350"/>
          <p14:tracePt t="39702" x="4768850" y="3308350"/>
          <p14:tracePt t="39750" x="4756150" y="3308350"/>
          <p14:tracePt t="39786" x="4749800" y="3308350"/>
          <p14:tracePt t="39814" x="4743450" y="3308350"/>
          <p14:tracePt t="39856" x="4743450" y="3302000"/>
          <p14:tracePt t="40024" x="4743450" y="3308350"/>
          <p14:tracePt t="40052" x="4743450" y="3314700"/>
          <p14:tracePt t="40094" x="4749800" y="3321050"/>
          <p14:tracePt t="40129" x="4756150" y="3327400"/>
          <p14:tracePt t="40143" x="4762500" y="3327400"/>
          <p14:tracePt t="40153" x="4768850" y="3327400"/>
          <p14:tracePt t="40167" x="4775200" y="3327400"/>
          <p14:tracePt t="40184" x="4787900" y="3333750"/>
          <p14:tracePt t="40201" x="4857750" y="3333750"/>
          <p14:tracePt t="40217" x="4883150" y="3333750"/>
          <p14:tracePt t="40234" x="4953000" y="3333750"/>
          <p14:tracePt t="40250" x="4978400" y="3333750"/>
          <p14:tracePt t="40266" x="5035550" y="3333750"/>
          <p14:tracePt t="40284" x="5060950" y="3327400"/>
          <p14:tracePt t="40300" x="5073650" y="3321050"/>
          <p14:tracePt t="40317" x="5086350" y="3321050"/>
          <p14:tracePt t="40333" x="5099050" y="3314700"/>
          <p14:tracePt t="40350" x="5099050" y="3308350"/>
          <p14:tracePt t="40367" x="5111750" y="3302000"/>
          <p14:tracePt t="40383" x="5118100" y="3302000"/>
          <p14:tracePt t="40400" x="5124450" y="3302000"/>
          <p14:tracePt t="40417" x="5137150" y="3289300"/>
          <p14:tracePt t="40433" x="5149850" y="3282950"/>
          <p14:tracePt t="40466" x="5168900" y="3270250"/>
          <p14:tracePt t="40482" x="5194300" y="3257550"/>
          <p14:tracePt t="40499" x="5200650" y="3244850"/>
          <p14:tracePt t="40516" x="5219700" y="3238500"/>
          <p14:tracePt t="40533" x="5226050" y="3232150"/>
          <p14:tracePt t="40550" x="5232400" y="3232150"/>
          <p14:tracePt t="40613" x="5226050" y="3232150"/>
          <p14:tracePt t="40634" x="5219700" y="3232150"/>
          <p14:tracePt t="40655" x="5213350" y="3232150"/>
          <p14:tracePt t="40676" x="5207000" y="3232150"/>
          <p14:tracePt t="40690" x="5200650" y="3232150"/>
          <p14:tracePt t="40704" x="5187950" y="3232150"/>
          <p14:tracePt t="40711" x="5181600" y="3232150"/>
          <p14:tracePt t="40725" x="5162550" y="3232150"/>
          <p14:tracePt t="40735" x="5143500" y="3232150"/>
          <p14:tracePt t="40749" x="5124450" y="3238500"/>
          <p14:tracePt t="40765" x="5080000" y="3244850"/>
          <p14:tracePt t="40782" x="5022850" y="3251200"/>
          <p14:tracePt t="40798" x="5003800" y="3257550"/>
          <p14:tracePt t="40815" x="4978400" y="3263900"/>
          <p14:tracePt t="40832" x="4927600" y="3282950"/>
          <p14:tracePt t="40849" x="4908550" y="3295650"/>
          <p14:tracePt t="40866" x="4889500" y="3302000"/>
          <p14:tracePt t="40881" x="4883150" y="3302000"/>
          <p14:tracePt t="40898" x="4876800" y="3302000"/>
          <p14:tracePt t="40942" x="4870450" y="3302000"/>
          <p14:tracePt t="41034" x="4876800" y="3302000"/>
          <p14:tracePt t="41062" x="4883150" y="3302000"/>
          <p14:tracePt t="41076" x="4889500" y="3302000"/>
          <p14:tracePt t="41083" x="4895850" y="3302000"/>
          <p14:tracePt t="41111" x="4908550" y="3302000"/>
          <p14:tracePt t="41125" x="4921250" y="3302000"/>
          <p14:tracePt t="41134" x="4940300" y="3302000"/>
          <p14:tracePt t="41148" x="4965700" y="3302000"/>
          <p14:tracePt t="41164" x="4991100" y="3302000"/>
          <p14:tracePt t="41182" x="5111750" y="3302000"/>
          <p14:tracePt t="41197" x="5149850" y="3295650"/>
          <p14:tracePt t="41213" x="5200650" y="3295650"/>
          <p14:tracePt t="41230" x="5283200" y="3289300"/>
          <p14:tracePt t="41246" x="5340350" y="3289300"/>
          <p14:tracePt t="41263" x="5372100" y="3282950"/>
          <p14:tracePt t="41280" x="5403850" y="3282950"/>
          <p14:tracePt t="41296" x="5422900" y="3282950"/>
          <p14:tracePt t="41314" x="5435600" y="3282950"/>
          <p14:tracePt t="41497" x="5429250" y="3282950"/>
          <p14:tracePt t="41588" x="5429250" y="3289300"/>
          <p14:tracePt t="41609" x="5429250" y="3295650"/>
          <p14:tracePt t="41630" x="5435600" y="3295650"/>
          <p14:tracePt t="41665" x="5448300" y="3295650"/>
          <p14:tracePt t="41693" x="5454650" y="3295650"/>
          <p14:tracePt t="41714" x="5461000" y="3295650"/>
          <p14:tracePt t="41729" x="5467350" y="3302000"/>
          <p14:tracePt t="41763" x="5480050" y="3302000"/>
          <p14:tracePt t="41777" x="5492750" y="3302000"/>
          <p14:tracePt t="41791" x="5511800" y="3302000"/>
          <p14:tracePt t="41804" x="5537200" y="3302000"/>
          <p14:tracePt t="41826" x="5556250" y="3302000"/>
          <p14:tracePt t="41840" x="5568950" y="3302000"/>
          <p14:tracePt t="41854" x="5588000" y="3302000"/>
          <p14:tracePt t="41875" x="5594350" y="3302000"/>
          <p14:tracePt t="41889" x="5607050" y="3302000"/>
          <p14:tracePt t="41903" x="5613400" y="3302000"/>
          <p14:tracePt t="41912" x="5619750" y="3302000"/>
          <p14:tracePt t="41927" x="5626100" y="3302000"/>
          <p14:tracePt t="41947" x="5632450" y="3302000"/>
          <p14:tracePt t="42023" x="5638800" y="3302000"/>
          <p14:tracePt t="42594" x="5645150" y="3302000"/>
          <p14:tracePt t="42610" x="5651500" y="3302000"/>
          <p14:tracePt t="42615" x="5657850" y="3302000"/>
          <p14:tracePt t="42630" x="5664200" y="3302000"/>
          <p14:tracePt t="42642" x="5670550" y="3302000"/>
          <p14:tracePt t="42659" x="5689600" y="3302000"/>
          <p14:tracePt t="42675" x="5695950" y="3302000"/>
          <p14:tracePt t="42692" x="5702300" y="3302000"/>
          <p14:tracePt t="42708" x="5715000" y="3295650"/>
          <p14:tracePt t="42725" x="5721350" y="3295650"/>
          <p14:tracePt t="42784" x="5727700" y="3308350"/>
          <p14:tracePt t="42805" x="5727700" y="3314700"/>
          <p14:tracePt t="42826" x="5727700" y="3321050"/>
          <p14:tracePt t="42847" x="5727700" y="3327400"/>
          <p14:tracePt t="42945" x="5734050" y="3327400"/>
          <p14:tracePt t="43127" x="5721350" y="3327400"/>
          <p14:tracePt t="43148" x="5715000" y="3327400"/>
          <p14:tracePt t="43170" x="5708650" y="3327400"/>
          <p14:tracePt t="43176" x="5702300" y="3327400"/>
          <p14:tracePt t="43204" x="5695950" y="3327400"/>
          <p14:tracePt t="43219" x="5689600" y="3327400"/>
          <p14:tracePt t="43227" x="5683250" y="3327400"/>
          <p14:tracePt t="43242" x="5676900" y="3327400"/>
          <p14:tracePt t="43256" x="5670550" y="3327400"/>
          <p14:tracePt t="43273" x="5651500" y="3327400"/>
          <p14:tracePt t="43290" x="5626100" y="3327400"/>
          <p14:tracePt t="43307" x="5607050" y="3327400"/>
          <p14:tracePt t="43323" x="5568950" y="3333750"/>
          <p14:tracePt t="43339" x="5537200" y="3333750"/>
          <p14:tracePt t="43356" x="5518150" y="3340100"/>
          <p14:tracePt t="43373" x="5492750" y="3346450"/>
          <p14:tracePt t="43389" x="5473700" y="3346450"/>
          <p14:tracePt t="43407" x="5467350" y="3346450"/>
          <p14:tracePt t="43541" x="5473700" y="3346450"/>
          <p14:tracePt t="43547" x="5480050" y="3346450"/>
          <p14:tracePt t="43556" x="5486400" y="3346450"/>
          <p14:tracePt t="43572" x="5492750" y="3346450"/>
          <p14:tracePt t="43597" x="5499100" y="3346450"/>
          <p14:tracePt t="43618" x="5505450" y="3346450"/>
          <p14:tracePt t="43625" x="5518150" y="3346450"/>
          <p14:tracePt t="43642" x="5524500" y="3346450"/>
          <p14:tracePt t="43654" x="5537200" y="3346450"/>
          <p14:tracePt t="43672" x="5562600" y="3352800"/>
          <p14:tracePt t="43688" x="5594350" y="3359150"/>
          <p14:tracePt t="43705" x="5607050" y="3359150"/>
          <p14:tracePt t="43723" x="5632450" y="3365500"/>
          <p14:tracePt t="43739" x="5657850" y="3378200"/>
          <p14:tracePt t="43756" x="5670550" y="3378200"/>
          <p14:tracePt t="43773" x="5683250" y="3378200"/>
          <p14:tracePt t="43788" x="5689600" y="3384550"/>
          <p14:tracePt t="44039" x="5683250" y="3384550"/>
          <p14:tracePt t="45985" x="5689600" y="3384550"/>
          <p14:tracePt t="45992" x="5708650" y="3384550"/>
          <p14:tracePt t="46000" x="5721350" y="3390900"/>
          <p14:tracePt t="46013" x="5740400" y="3390900"/>
          <p14:tracePt t="46030" x="5759450" y="3390900"/>
          <p14:tracePt t="46047" x="5797550" y="3390900"/>
          <p14:tracePt t="46063" x="5822950" y="3384550"/>
          <p14:tracePt t="46080" x="5842000" y="3378200"/>
          <p14:tracePt t="46097" x="5861050" y="3365500"/>
          <p14:tracePt t="46113" x="5873750" y="3352800"/>
          <p14:tracePt t="46130" x="5886450" y="3340100"/>
          <p14:tracePt t="46147" x="5905500" y="3327400"/>
          <p14:tracePt t="46163" x="5930900" y="3308350"/>
          <p14:tracePt t="46180" x="5937250" y="3295650"/>
          <p14:tracePt t="46196" x="5956300" y="3276600"/>
          <p14:tracePt t="46213" x="5975350" y="3263900"/>
          <p14:tracePt t="46230" x="5994400" y="3244850"/>
          <p14:tracePt t="46246" x="6000750" y="3244850"/>
          <p14:tracePt t="46263" x="6007100" y="3238500"/>
          <p14:tracePt t="46280" x="6019800" y="3219450"/>
          <p14:tracePt t="46312" x="6019800" y="3213100"/>
          <p14:tracePt t="46455" x="6013450" y="3213100"/>
          <p14:tracePt t="46463" x="6013450" y="3219450"/>
          <p14:tracePt t="46476" x="6007100" y="3225800"/>
          <p14:tracePt t="46483" x="6000750" y="3225800"/>
          <p14:tracePt t="46495" x="6000750" y="3232150"/>
          <p14:tracePt t="46512" x="5994400" y="3232150"/>
          <p14:tracePt t="46532" x="5981700" y="3238500"/>
          <p14:tracePt t="46552" x="5969000" y="3244850"/>
          <p14:tracePt t="46562" x="5962650" y="3244850"/>
          <p14:tracePt t="46578" x="5956300" y="3251200"/>
          <p14:tracePt t="46595" x="5924550" y="3263900"/>
          <p14:tracePt t="46611" x="5905500" y="3282950"/>
          <p14:tracePt t="46628" x="5873750" y="3295650"/>
          <p14:tracePt t="46645" x="5848350" y="3308350"/>
          <p14:tracePt t="46661" x="5842000" y="3314700"/>
          <p14:tracePt t="46678" x="5822950" y="3321050"/>
          <p14:tracePt t="46694" x="5810250" y="3321050"/>
          <p14:tracePt t="46756" x="5810250" y="3314700"/>
          <p14:tracePt t="46784" x="5803900" y="3308350"/>
          <p14:tracePt t="46840" x="5797550" y="3302000"/>
          <p14:tracePt t="46882" x="5791200" y="3295650"/>
          <p14:tracePt t="49248" x="5778500" y="3295650"/>
          <p14:tracePt t="49255" x="5765800" y="3295650"/>
          <p14:tracePt t="49272" x="5753100" y="3295650"/>
          <p14:tracePt t="49285" x="5740400" y="3314700"/>
          <p14:tracePt t="49302" x="5695950" y="3333750"/>
          <p14:tracePt t="49319" x="5657850" y="3359150"/>
          <p14:tracePt t="49335" x="5645150" y="3371850"/>
          <p14:tracePt t="49352" x="5613400" y="3390900"/>
          <p14:tracePt t="49368" x="5607050" y="3390900"/>
          <p14:tracePt t="49385" x="5600700" y="3390900"/>
          <p14:tracePt t="49627" x="5594350" y="3390900"/>
          <p14:tracePt t="49641" x="5594350" y="3384550"/>
          <p14:tracePt t="49647" x="5594350" y="3378200"/>
          <p14:tracePt t="49669" x="5588000" y="3371850"/>
          <p14:tracePt t="49690" x="5588000" y="3365500"/>
          <p14:tracePt t="49711" x="5588000" y="3359150"/>
          <p14:tracePt t="49725" x="5581650" y="3359150"/>
          <p14:tracePt t="49732" x="5581650" y="3352800"/>
          <p14:tracePt t="49739" x="5575300" y="3352800"/>
          <p14:tracePt t="49750" x="5575300" y="3340100"/>
          <p14:tracePt t="49767" x="5562600" y="3321050"/>
          <p14:tracePt t="49784" x="5549900" y="3302000"/>
          <p14:tracePt t="49801" x="5524500" y="3263900"/>
          <p14:tracePt t="49817" x="5492750" y="3213100"/>
          <p14:tracePt t="49833" x="5473700" y="3194050"/>
          <p14:tracePt t="49851" x="5448300" y="3149600"/>
          <p14:tracePt t="49866" x="5416550" y="3111500"/>
          <p14:tracePt t="49883" x="5410200" y="3098800"/>
          <p14:tracePt t="49901" x="5397500" y="3079750"/>
          <p14:tracePt t="49917" x="5384800" y="3073400"/>
          <p14:tracePt t="49933" x="5378450" y="3067050"/>
          <p14:tracePt t="49950" x="5365750" y="3054350"/>
          <p14:tracePt t="49978" x="5359400" y="3048000"/>
          <p14:tracePt t="49998" x="5353050" y="3041650"/>
          <p14:tracePt t="50040" x="5346700" y="3035300"/>
          <p14:tracePt t="50237" x="5346700" y="3028950"/>
          <p14:tracePt t="50279" x="5353050" y="3028950"/>
          <p14:tracePt t="50342" x="5359400" y="3028950"/>
          <p14:tracePt t="50496" x="5365750" y="3028950"/>
          <p14:tracePt t="50567" x="5372100" y="3022600"/>
          <p14:tracePt t="50609" x="5372100" y="3016250"/>
          <p14:tracePt t="50658" x="5372100" y="3009900"/>
          <p14:tracePt t="50910" x="5365750" y="3009900"/>
          <p14:tracePt t="50916" x="5359400" y="3009900"/>
          <p14:tracePt t="50933" x="5353050" y="3009900"/>
          <p14:tracePt t="50946" x="5346700" y="3009900"/>
          <p14:tracePt t="50963" x="5327650" y="3016250"/>
          <p14:tracePt t="50981" x="5264150" y="3022600"/>
          <p14:tracePt t="50996" x="5226050" y="3022600"/>
          <p14:tracePt t="51013" x="5080000" y="3041650"/>
          <p14:tracePt t="51030" x="4902200" y="3054350"/>
          <p14:tracePt t="51046" x="4800600" y="3060700"/>
          <p14:tracePt t="51065" x="4597400" y="3060700"/>
          <p14:tracePt t="51079" x="4394200" y="3060700"/>
          <p14:tracePt t="51096" x="4318000" y="3060700"/>
          <p14:tracePt t="51114" x="4191000" y="3048000"/>
          <p14:tracePt t="51129" x="4108450" y="3048000"/>
          <p14:tracePt t="51146" x="4070350" y="3048000"/>
          <p14:tracePt t="51163" x="4032250" y="3041650"/>
          <p14:tracePt t="51179" x="4019550" y="3041650"/>
          <p14:tracePt t="51182" x="4006850" y="3041650"/>
          <p14:tracePt t="51196" x="3994150" y="3048000"/>
          <p14:tracePt t="51213" x="3981450" y="3054350"/>
          <p14:tracePt t="51229" x="3975100" y="3060700"/>
          <p14:tracePt t="51246" x="3968750" y="3060700"/>
          <p14:tracePt t="51303" x="3962400" y="3060700"/>
          <p14:tracePt t="54820" x="4000500" y="3060700"/>
          <p14:tracePt t="54833" x="4019550" y="3054350"/>
          <p14:tracePt t="54850" x="4057650" y="3035300"/>
          <p14:tracePt t="54866" x="4070350" y="3035300"/>
          <p14:tracePt t="54883" x="4114800" y="3022600"/>
          <p14:tracePt t="54899" x="4171950" y="3016250"/>
          <p14:tracePt t="54916" x="4222750" y="3009900"/>
          <p14:tracePt t="54933" x="4375150" y="3009900"/>
          <p14:tracePt t="54949" x="4578350" y="3022600"/>
          <p14:tracePt t="54966" x="4679950" y="3041650"/>
          <p14:tracePt t="54982" x="4876800" y="3073400"/>
          <p14:tracePt t="54999" x="5016500" y="3092450"/>
          <p14:tracePt t="55016" x="5073650" y="3105150"/>
          <p14:tracePt t="55033" x="5156200" y="3117850"/>
          <p14:tracePt t="55049" x="5207000" y="3136900"/>
          <p14:tracePt t="55067" x="5232400" y="3143250"/>
          <p14:tracePt t="55082" x="5238750" y="3143250"/>
          <p14:tracePt t="55099" x="5245100" y="3143250"/>
          <p14:tracePt t="55116" x="5257800" y="3149600"/>
          <p14:tracePt t="55132" x="5257800" y="3155950"/>
          <p14:tracePt t="55149" x="5270500" y="3155950"/>
          <p14:tracePt t="55165" x="5295900" y="3175000"/>
          <p14:tracePt t="55182" x="5334000" y="3194050"/>
          <p14:tracePt t="55199" x="5372100" y="3200400"/>
          <p14:tracePt t="55215" x="5384800" y="3200400"/>
          <p14:tracePt t="55232" x="5391150" y="3213100"/>
          <p14:tracePt t="55249" x="5403850" y="3213100"/>
          <p14:tracePt t="55318" x="5397500" y="3213100"/>
          <p14:tracePt t="55326" x="5391150" y="3213100"/>
          <p14:tracePt t="55347" x="5378450" y="3213100"/>
          <p14:tracePt t="55368" x="5365750" y="3213100"/>
          <p14:tracePt t="55383" x="5359400" y="3213100"/>
          <p14:tracePt t="55389" x="5340350" y="3213100"/>
          <p14:tracePt t="55400" x="5314950" y="3213100"/>
          <p14:tracePt t="55414" x="5276850" y="3213100"/>
          <p14:tracePt t="55431" x="5130800" y="3200400"/>
          <p14:tracePt t="55448" x="5054600" y="3194050"/>
          <p14:tracePt t="55466" x="4781550" y="3168650"/>
          <p14:tracePt t="55481" x="4705350" y="3162300"/>
          <p14:tracePt t="55497" x="4641850" y="3149600"/>
          <p14:tracePt t="55514" x="4552950" y="3149600"/>
          <p14:tracePt t="55531" x="4508500" y="3143250"/>
          <p14:tracePt t="55548" x="4502150" y="3143250"/>
          <p14:tracePt t="55564" x="4489450" y="3143250"/>
          <p14:tracePt t="55641" x="4489450" y="3149600"/>
          <p14:tracePt t="55669" x="4495800" y="3149600"/>
          <p14:tracePt t="55697" x="4502150" y="3149600"/>
          <p14:tracePt t="55739" x="4508500" y="3149600"/>
          <p14:tracePt t="55767" x="4514850" y="3149600"/>
          <p14:tracePt t="55788" x="4521200" y="3149600"/>
          <p14:tracePt t="55816" x="4527550" y="3149600"/>
          <p14:tracePt t="55831" x="4533900" y="3149600"/>
          <p14:tracePt t="55837" x="4533900" y="3155950"/>
          <p14:tracePt t="55851" x="4540250" y="3155950"/>
          <p14:tracePt t="55873" x="4546600" y="3155950"/>
          <p14:tracePt t="55882" x="4552950" y="3155950"/>
          <p14:tracePt t="55900" x="4559300" y="3155950"/>
          <p14:tracePt t="55922" x="4565650" y="3155950"/>
          <p14:tracePt t="55929" x="4578350" y="3155950"/>
          <p14:tracePt t="55945" x="4597400" y="3155950"/>
          <p14:tracePt t="55963" x="4648200" y="3155950"/>
          <p14:tracePt t="55979" x="4711700" y="3155950"/>
          <p14:tracePt t="55996" x="4756150" y="3155950"/>
          <p14:tracePt t="56013" x="4819650" y="3155950"/>
          <p14:tracePt t="56029" x="4876800" y="3155950"/>
          <p14:tracePt t="56046" x="4895850" y="3155950"/>
          <p14:tracePt t="56062" x="4921250" y="3149600"/>
          <p14:tracePt t="56079" x="4933950" y="3149600"/>
          <p14:tracePt t="56096" x="4946650" y="3143250"/>
          <p14:tracePt t="56112" x="4953000" y="3143250"/>
          <p14:tracePt t="56128" x="4959350" y="3143250"/>
          <p14:tracePt t="56153" x="4965700" y="3143250"/>
          <p14:tracePt t="56237" x="4965700" y="3136900"/>
          <p14:tracePt t="56321" x="4972050" y="3136900"/>
          <p14:tracePt t="56349" x="4978400" y="3136900"/>
          <p14:tracePt t="56377" x="4984750" y="3136900"/>
          <p14:tracePt t="56397" x="4991100" y="3136900"/>
          <p14:tracePt t="56419" x="4997450" y="3136900"/>
          <p14:tracePt t="56447" x="5003800" y="3136900"/>
          <p14:tracePt t="56482" x="5010150" y="3136900"/>
          <p14:tracePt t="56489" x="5016500" y="3136900"/>
          <p14:tracePt t="56503" x="5022850" y="3136900"/>
          <p14:tracePt t="56513" x="5029200" y="3136900"/>
          <p14:tracePt t="56527" x="5041900" y="3143250"/>
          <p14:tracePt t="56544" x="5080000" y="3143250"/>
          <p14:tracePt t="56561" x="5124450" y="3149600"/>
          <p14:tracePt t="56577" x="5143500" y="3149600"/>
          <p14:tracePt t="56594" x="5194300" y="3155950"/>
          <p14:tracePt t="56610" x="5238750" y="3155950"/>
          <p14:tracePt t="56627" x="5257800" y="3155950"/>
          <p14:tracePt t="56644" x="5283200" y="3155950"/>
          <p14:tracePt t="56660" x="5302250" y="3155950"/>
          <p14:tracePt t="56677" x="5308600" y="3155950"/>
          <p14:tracePt t="56693" x="5314950" y="3155950"/>
          <p14:tracePt t="56710" x="5321300" y="3162300"/>
          <p14:tracePt t="56727" x="5327650" y="3162300"/>
          <p14:tracePt t="56798" x="5334000" y="3162300"/>
          <p14:tracePt t="56861" x="5340350" y="3162300"/>
          <p14:tracePt t="56868" x="5346700" y="3162300"/>
          <p14:tracePt t="56910" x="5353050" y="3162300"/>
          <p14:tracePt t="56930" x="5365750" y="3168650"/>
          <p14:tracePt t="56959" x="5372100" y="3168650"/>
          <p14:tracePt t="56980" x="5372100" y="3175000"/>
          <p14:tracePt t="57001" x="5378450" y="3175000"/>
          <p14:tracePt t="57007" x="5378450" y="3181350"/>
          <p14:tracePt t="57029" x="5391150" y="3181350"/>
          <p14:tracePt t="57071" x="5397500" y="3181350"/>
          <p14:tracePt t="57078" x="5403850" y="3181350"/>
          <p14:tracePt t="57099" x="5410200" y="3181350"/>
          <p14:tracePt t="57141" x="5422900" y="3181350"/>
          <p14:tracePt t="57169" x="5435600" y="3181350"/>
          <p14:tracePt t="57183" x="5435600" y="3187700"/>
          <p14:tracePt t="57190" x="5441950" y="3187700"/>
          <p14:tracePt t="57204" x="5448300" y="3187700"/>
          <p14:tracePt t="57212" x="5454650" y="3187700"/>
          <p14:tracePt t="57226" x="5461000" y="3187700"/>
          <p14:tracePt t="57242" x="5461000" y="3194050"/>
          <p14:tracePt t="57257" x="5467350" y="3194050"/>
          <p14:tracePt t="57277" x="5473700" y="3194050"/>
          <p14:tracePt t="57291" x="5486400" y="3194050"/>
          <p14:tracePt t="57308" x="5492750" y="3200400"/>
          <p14:tracePt t="57325" x="5499100" y="3200400"/>
          <p14:tracePt t="57358" x="5511800" y="3200400"/>
          <p14:tracePt t="57374" x="5518150" y="3200400"/>
          <p14:tracePt t="57391" x="5524500" y="3200400"/>
          <p14:tracePt t="57408" x="5530850" y="3200400"/>
          <p14:tracePt t="57424" x="5537200" y="3200400"/>
          <p14:tracePt t="57457" x="5543550" y="3200400"/>
          <p14:tracePt t="57474" x="5549900" y="3200400"/>
          <p14:tracePt t="57490" x="5556250" y="3200400"/>
          <p14:tracePt t="57507" x="5562600" y="3194050"/>
          <p14:tracePt t="57524" x="5575300" y="3194050"/>
          <p14:tracePt t="57556" x="5581650" y="3194050"/>
          <p14:tracePt t="57574" x="5594350" y="3187700"/>
          <p14:tracePt t="57590" x="5600700" y="3187700"/>
          <p14:tracePt t="57607" x="5607050" y="3187700"/>
          <p14:tracePt t="57640" x="5619750" y="3187700"/>
          <p14:tracePt t="57657" x="5626100" y="3187700"/>
          <p14:tracePt t="57674" x="5632450" y="3187700"/>
          <p14:tracePt t="57690" x="5638800" y="3187700"/>
          <p14:tracePt t="57706" x="5645150" y="3187700"/>
          <p14:tracePt t="57723" x="5645150" y="3181350"/>
          <p14:tracePt t="57751" x="5651500" y="3181350"/>
          <p14:tracePt t="57779" x="5657850" y="3181350"/>
          <p14:tracePt t="57800" x="5664200" y="3181350"/>
          <p14:tracePt t="57835" x="5670550" y="3181350"/>
          <p14:tracePt t="57842" x="5670550" y="3175000"/>
          <p14:tracePt t="57856" x="5676900" y="3175000"/>
          <p14:tracePt t="57873" x="5683250" y="3175000"/>
          <p14:tracePt t="57907" x="5683250" y="3168650"/>
          <p14:tracePt t="57919" x="5683250" y="3162300"/>
          <p14:tracePt t="57940" x="5689600" y="3162300"/>
          <p14:tracePt t="57961" x="5689600" y="3155950"/>
          <p14:tracePt t="57990" x="5695950" y="3149600"/>
          <p14:tracePt t="58270" x="5695950" y="3143250"/>
          <p14:tracePt t="58536" x="5689600" y="3143250"/>
          <p14:tracePt t="58564" x="5689600" y="3149600"/>
          <p14:tracePt t="58620" x="5689600" y="3155950"/>
          <p14:tracePt t="58641" x="5689600" y="3162300"/>
          <p14:tracePt t="58662" x="5689600" y="3168650"/>
          <p14:tracePt t="58690" x="5689600" y="3175000"/>
          <p14:tracePt t="58760" x="5683250" y="3175000"/>
          <p14:tracePt t="58817" x="5676900" y="3175000"/>
          <p14:tracePt t="58866" x="5670550" y="3181350"/>
          <p14:tracePt t="58900" x="5664200" y="3181350"/>
          <p14:tracePt t="58942" x="5657850" y="3181350"/>
          <p14:tracePt t="58985" x="5651500" y="3181350"/>
          <p14:tracePt t="59111" x="5645150" y="3181350"/>
          <p14:tracePt t="59174" x="5638800" y="3181350"/>
          <p14:tracePt t="59272" x="5638800" y="3175000"/>
          <p14:tracePt t="59308" x="5638800" y="3168650"/>
          <p14:tracePt t="59357" x="5632450" y="3162300"/>
          <p14:tracePt t="59384" x="5632450" y="3155950"/>
          <p14:tracePt t="59434" x="5626100" y="3155950"/>
          <p14:tracePt t="59483" x="5626100" y="3149600"/>
          <p14:tracePt t="59525" x="5619750" y="3149600"/>
          <p14:tracePt t="59531" x="5613400" y="3149600"/>
          <p14:tracePt t="59574" x="5613400" y="3143250"/>
          <p14:tracePt t="59623" x="5607050" y="3136900"/>
          <p14:tracePt t="59658" x="5600700" y="3136900"/>
          <p14:tracePt t="59665" x="5594350" y="3130550"/>
          <p14:tracePt t="59693" x="5588000" y="3124200"/>
          <p14:tracePt t="59714" x="5581650" y="3124200"/>
          <p14:tracePt t="59735" x="5581650" y="3117850"/>
          <p14:tracePt t="59756" x="5575300" y="3117850"/>
          <p14:tracePt t="59784" x="5568950" y="3117850"/>
          <p14:tracePt t="59804" x="5562600" y="3117850"/>
          <p14:tracePt t="59827" x="5556250" y="3117850"/>
          <p14:tracePt t="59834" x="5549900" y="3117850"/>
          <p14:tracePt t="59854" x="5543550" y="3117850"/>
          <p14:tracePt t="59882" x="5537200" y="3117850"/>
          <p14:tracePt t="59903" x="5524500" y="3117850"/>
          <p14:tracePt t="59917" x="5518150" y="3117850"/>
          <p14:tracePt t="59924" x="5511800" y="3117850"/>
          <p14:tracePt t="59939" x="5499100" y="3117850"/>
          <p14:tracePt t="59948" x="5486400" y="3117850"/>
          <p14:tracePt t="59966" x="5467350" y="3117850"/>
          <p14:tracePt t="59982" x="5422900" y="3117850"/>
          <p14:tracePt t="59999" x="5372100" y="3105150"/>
          <p14:tracePt t="60016" x="5314950" y="3105150"/>
          <p14:tracePt t="60032" x="5295900" y="3105150"/>
          <p14:tracePt t="60048" x="5251450" y="3105150"/>
          <p14:tracePt t="60065" x="5219700" y="3105150"/>
          <p14:tracePt t="60082" x="5213350" y="3105150"/>
          <p14:tracePt t="60098" x="5200650" y="3105150"/>
          <p14:tracePt t="60135" x="5194300" y="3105150"/>
          <p14:tracePt t="60156" x="5187950" y="3105150"/>
          <p14:tracePt t="60177" x="5181600" y="3105150"/>
          <p14:tracePt t="60184" x="5175250" y="3105150"/>
          <p14:tracePt t="60201" x="5168900" y="3105150"/>
          <p14:tracePt t="60214" x="5162550" y="3105150"/>
          <p14:tracePt t="66745" x="5175250" y="3105150"/>
          <p14:tracePt t="66752" x="5200650" y="3111500"/>
          <p14:tracePt t="66761" x="5232400" y="3111500"/>
          <p14:tracePt t="66776" x="5308600" y="3111500"/>
          <p14:tracePt t="66792" x="5384800" y="3117850"/>
          <p14:tracePt t="66809" x="5549900" y="3117850"/>
          <p14:tracePt t="66825" x="5670550" y="3117850"/>
          <p14:tracePt t="66842" x="5759450" y="3111500"/>
          <p14:tracePt t="66859" x="5930900" y="3105150"/>
          <p14:tracePt t="66875" x="6000750" y="3098800"/>
          <p14:tracePt t="66892" x="6057900" y="3079750"/>
          <p14:tracePt t="66908" x="6076950" y="3073400"/>
          <p14:tracePt t="66924" x="6083300" y="3073400"/>
          <p14:tracePt t="67005" x="6076950" y="3073400"/>
          <p14:tracePt t="67047" x="6076950" y="3079750"/>
          <p14:tracePt t="67264" x="6070600" y="3079750"/>
          <p14:tracePt t="67271" x="6064250" y="3079750"/>
          <p14:tracePt t="67292" x="6057900" y="3086100"/>
          <p14:tracePt t="67706" x="6051550" y="3086100"/>
          <p14:tracePt t="67713" x="6026150" y="3086100"/>
          <p14:tracePt t="67721" x="6007100" y="3086100"/>
          <p14:tracePt t="67738" x="5969000" y="3092450"/>
          <p14:tracePt t="67756" x="5905500" y="3098800"/>
          <p14:tracePt t="67772" x="5861050" y="3105150"/>
          <p14:tracePt t="67788" x="5835650" y="3111500"/>
          <p14:tracePt t="67805" x="5791200" y="3124200"/>
          <p14:tracePt t="67822" x="5778500" y="3130550"/>
          <p14:tracePt t="67838" x="5772150" y="3136900"/>
          <p14:tracePt t="67854" x="5759450" y="3143250"/>
          <p14:tracePt t="67917" x="5759450" y="3149600"/>
          <p14:tracePt t="67952" x="5759450" y="3155950"/>
          <p14:tracePt t="67980" x="5753100" y="3162300"/>
          <p14:tracePt t="68036" x="5746750" y="3168650"/>
          <p14:tracePt t="68162" x="5753100" y="3168650"/>
          <p14:tracePt t="68183" x="5759450" y="3168650"/>
          <p14:tracePt t="68205" x="5765800" y="3168650"/>
          <p14:tracePt t="68224" x="5778500" y="3168650"/>
          <p14:tracePt t="68232" x="5784850" y="3168650"/>
          <p14:tracePt t="68240" x="5797550" y="3168650"/>
          <p14:tracePt t="68254" x="5816600" y="3168650"/>
          <p14:tracePt t="68270" x="5835650" y="3168650"/>
          <p14:tracePt t="68288" x="5880100" y="3168650"/>
          <p14:tracePt t="68303" x="5918200" y="3168650"/>
          <p14:tracePt t="68320" x="5937250" y="3168650"/>
          <p14:tracePt t="68337" x="5969000" y="3168650"/>
          <p14:tracePt t="68353" x="5988050" y="3168650"/>
          <p14:tracePt t="68369" x="5994400" y="3168650"/>
          <p14:tracePt t="68374" x="6000750" y="3168650"/>
          <p14:tracePt t="69022" x="5988050" y="3162300"/>
          <p14:tracePt t="69036" x="5943600" y="3155950"/>
          <p14:tracePt t="69043" x="5892800" y="3136900"/>
          <p14:tracePt t="69057" x="5835650" y="3111500"/>
          <p14:tracePt t="69067" x="5765800" y="3092450"/>
          <p14:tracePt t="69084" x="5715000" y="3073400"/>
          <p14:tracePt t="69100" x="5568950" y="3022600"/>
          <p14:tracePt t="69117" x="5391150" y="2952750"/>
          <p14:tracePt t="69134" x="5207000" y="2901950"/>
          <p14:tracePt t="69150" x="5092700" y="2870200"/>
          <p14:tracePt t="69167" x="4838700" y="2838450"/>
          <p14:tracePt t="69184" x="4572000" y="2806700"/>
          <p14:tracePt t="69200" x="4432300" y="2781300"/>
          <p14:tracePt t="69217" x="4235450" y="2755900"/>
          <p14:tracePt t="69234" x="3752850" y="2724150"/>
          <p14:tracePt t="69250" x="3625850" y="2724150"/>
          <p14:tracePt t="69267" x="3397250" y="2711450"/>
          <p14:tracePt t="69283" x="3321050" y="2711450"/>
          <p14:tracePt t="69300" x="3232150" y="2705100"/>
          <p14:tracePt t="69317" x="3181350" y="2705100"/>
          <p14:tracePt t="69333" x="3175000" y="2705100"/>
          <p14:tracePt t="69350" x="3162300" y="2705100"/>
          <p14:tracePt t="69366" x="3155950" y="2705100"/>
          <p14:tracePt t="69407" x="3155950" y="2711450"/>
          <p14:tracePt t="69416" x="3155950" y="2717800"/>
          <p14:tracePt t="69432" x="3149600" y="2724150"/>
          <p14:tracePt t="69450" x="3130550" y="2755900"/>
          <p14:tracePt t="69466" x="3130550" y="2768600"/>
          <p14:tracePt t="69483" x="3130550" y="2794000"/>
          <p14:tracePt t="69499" x="3130550" y="2800350"/>
          <p14:tracePt t="69515" x="3136900" y="2832100"/>
          <p14:tracePt t="69533" x="3155950" y="2857500"/>
          <p14:tracePt t="69550" x="3175000" y="2889250"/>
          <p14:tracePt t="69565" x="3187700" y="2901950"/>
          <p14:tracePt t="69583" x="3219450" y="2952750"/>
          <p14:tracePt t="69599" x="3225800" y="2959100"/>
          <p14:tracePt t="69615" x="3232150" y="2965450"/>
          <p14:tracePt t="69632" x="3238500" y="2971800"/>
          <p14:tracePt t="69650" x="3244850" y="2971800"/>
          <p14:tracePt t="69665" x="3244850" y="2978150"/>
          <p14:tracePt t="69682" x="3257550" y="2978150"/>
          <p14:tracePt t="69716" x="3270250" y="2978150"/>
          <p14:tracePt t="69723" x="3276600" y="2978150"/>
          <p14:tracePt t="69737" x="3282950" y="2978150"/>
          <p14:tracePt t="69749" x="3289300" y="2978150"/>
          <p14:tracePt t="69765" x="3314700" y="2978150"/>
          <p14:tracePt t="69781" x="3321050" y="2978150"/>
          <p14:tracePt t="69798" x="3359150" y="2971800"/>
          <p14:tracePt t="69815" x="3390900" y="2965450"/>
          <p14:tracePt t="69831" x="3397250" y="2965450"/>
          <p14:tracePt t="69850" x="3409950" y="2959100"/>
          <p14:tracePt t="69881" x="3403600" y="2959100"/>
          <p14:tracePt t="69900" x="3397250" y="2959100"/>
          <p14:tracePt t="69914" x="3390900" y="2959100"/>
          <p14:tracePt t="69931" x="3378200" y="2959100"/>
          <p14:tracePt t="69948" x="3365500" y="2959100"/>
          <p14:tracePt t="69964" x="3340100" y="2959100"/>
          <p14:tracePt t="69981" x="3295650" y="2952750"/>
          <p14:tracePt t="69997" x="3200400" y="2940050"/>
          <p14:tracePt t="70014" x="3143250" y="2927350"/>
          <p14:tracePt t="70031" x="3028950" y="2908300"/>
          <p14:tracePt t="70047" x="2921000" y="2901950"/>
          <p14:tracePt t="70064" x="2882900" y="2895600"/>
          <p14:tracePt t="70081" x="2813050" y="2882900"/>
          <p14:tracePt t="70097" x="2762250" y="2876550"/>
          <p14:tracePt t="70113" x="2743200" y="2876550"/>
          <p14:tracePt t="70130" x="2717800" y="2876550"/>
          <p14:tracePt t="70147" x="2692400" y="2876550"/>
          <p14:tracePt t="70165" x="2673350" y="2876550"/>
          <p14:tracePt t="70180" x="2660650" y="2882900"/>
          <p14:tracePt t="70197" x="2654300" y="2882900"/>
          <p14:tracePt t="70214" x="2641600" y="2889250"/>
          <p14:tracePt t="70230" x="2635250" y="2889250"/>
          <p14:tracePt t="70277" x="2628900" y="2895600"/>
          <p14:tracePt t="70353" x="2622550" y="2901950"/>
          <p14:tracePt t="70410" x="2616200" y="2901950"/>
          <p14:tracePt t="70417" x="2609850" y="2901950"/>
          <p14:tracePt t="70446" x="2603500" y="2901950"/>
          <p14:tracePt t="70459" x="2584450" y="2908300"/>
          <p14:tracePt t="70466" x="2565400" y="2908300"/>
          <p14:tracePt t="70479" x="2540000" y="2921000"/>
          <p14:tracePt t="70496" x="2482850" y="2933700"/>
          <p14:tracePt t="70512" x="2451100" y="2940050"/>
          <p14:tracePt t="70529" x="2387600" y="2946400"/>
          <p14:tracePt t="70545" x="2355850" y="2946400"/>
          <p14:tracePt t="70562" x="2298700" y="2946400"/>
          <p14:tracePt t="70579" x="2241550" y="2946400"/>
          <p14:tracePt t="70596" x="2216150" y="2946400"/>
          <p14:tracePt t="70613" x="2146300" y="2946400"/>
          <p14:tracePt t="70628" x="2095500" y="2940050"/>
          <p14:tracePt t="70645" x="2070100" y="2940050"/>
          <p14:tracePt t="70662" x="2032000" y="2940050"/>
          <p14:tracePt t="70678" x="2012950" y="2940050"/>
          <p14:tracePt t="70695" x="2006600" y="2933700"/>
          <p14:tracePt t="70712" x="1993900" y="2933700"/>
          <p14:tracePt t="70728" x="1987550" y="2933700"/>
          <p14:tracePt t="70768" x="1981200" y="2933700"/>
          <p14:tracePt t="70998" x="1949450" y="2933700"/>
          <p14:tracePt t="71006" x="1911350" y="2927350"/>
          <p14:tracePt t="71020" x="1866900" y="2914650"/>
          <p14:tracePt t="71030" x="1828800" y="2908300"/>
          <p14:tracePt t="71044" x="1784350" y="2901950"/>
          <p14:tracePt t="71060" x="1727200" y="2889250"/>
          <p14:tracePt t="71077" x="1676400" y="2870200"/>
          <p14:tracePt t="71093" x="1657350" y="2863850"/>
          <p14:tracePt t="71111" x="1631950" y="2851150"/>
          <p14:tracePt t="71127" x="1600200" y="2844800"/>
          <p14:tracePt t="71160" x="1587500" y="2838450"/>
          <p14:tracePt t="71176" x="1581150" y="2832100"/>
          <p14:tracePt t="71210" x="1574800" y="2832100"/>
          <p14:tracePt t="71227" x="1568450" y="2832100"/>
          <p14:tracePt t="71286" x="1574800" y="2832100"/>
          <p14:tracePt t="71294" x="1581150" y="2832100"/>
          <p14:tracePt t="73180" x="1587500" y="2838450"/>
          <p14:tracePt t="73194" x="1593850" y="2851150"/>
          <p14:tracePt t="73201" x="1606550" y="2863850"/>
          <p14:tracePt t="73208" x="1612900" y="2876550"/>
          <p14:tracePt t="73223" x="1619250" y="2882900"/>
          <p14:tracePt t="73236" x="1619250" y="2889250"/>
          <p14:tracePt t="73252" x="1625600" y="2901950"/>
          <p14:tracePt t="73269" x="1625600" y="2908300"/>
          <p14:tracePt t="73286" x="1631950" y="2940050"/>
          <p14:tracePt t="73303" x="1638300" y="2984500"/>
          <p14:tracePt t="73320" x="1644650" y="3079750"/>
          <p14:tracePt t="73336" x="1651000" y="3130550"/>
          <p14:tracePt t="73352" x="1663700" y="3251200"/>
          <p14:tracePt t="73369" x="1676400" y="3333750"/>
          <p14:tracePt t="73385" x="1695450" y="3365500"/>
          <p14:tracePt t="73402" x="1701800" y="3390900"/>
          <p14:tracePt t="73419" x="1746250" y="3454400"/>
          <p14:tracePt t="73435" x="1771650" y="3492500"/>
          <p14:tracePt t="73453" x="1828800" y="3556000"/>
          <p14:tracePt t="73469" x="1879600" y="3613150"/>
          <p14:tracePt t="73486" x="1993900" y="3714750"/>
          <p14:tracePt t="73502" x="2114550" y="3829050"/>
          <p14:tracePt t="73518" x="2184400" y="3898900"/>
          <p14:tracePt t="73535" x="2336800" y="4038600"/>
          <p14:tracePt t="73552" x="2482850" y="4165600"/>
          <p14:tracePt t="73568" x="2540000" y="4229100"/>
          <p14:tracePt t="73585" x="2609850" y="4286250"/>
          <p14:tracePt t="73601" x="2736850" y="4375150"/>
          <p14:tracePt t="73618" x="2781300" y="4400550"/>
          <p14:tracePt t="73635" x="2882900" y="4438650"/>
          <p14:tracePt t="73652" x="2933700" y="4445000"/>
          <p14:tracePt t="73668" x="2971800" y="4445000"/>
          <p14:tracePt t="73685" x="3219450" y="4425950"/>
          <p14:tracePt t="73701" x="3333750" y="4394200"/>
          <p14:tracePt t="73718" x="3581400" y="4305300"/>
          <p14:tracePt t="73734" x="3854450" y="4216400"/>
          <p14:tracePt t="73752" x="3968750" y="4171950"/>
          <p14:tracePt t="73768" x="4178300" y="4121150"/>
          <p14:tracePt t="73784" x="4356100" y="4089400"/>
          <p14:tracePt t="73801" x="4425950" y="4089400"/>
          <p14:tracePt t="73818" x="4540250" y="4083050"/>
          <p14:tracePt t="73834" x="4648200" y="4070350"/>
          <p14:tracePt t="73852" x="4686300" y="4083050"/>
          <p14:tracePt t="73867" x="4749800" y="4095750"/>
          <p14:tracePt t="73884" x="4794250" y="4095750"/>
          <p14:tracePt t="73901" x="4819650" y="4102100"/>
          <p14:tracePt t="73917" x="4857750" y="4121150"/>
          <p14:tracePt t="73934" x="4876800" y="4121150"/>
          <p14:tracePt t="73952" x="4902200" y="4133850"/>
          <p14:tracePt t="73967" x="4927600" y="4140200"/>
          <p14:tracePt t="73983" x="4953000" y="4146550"/>
          <p14:tracePt t="74001" x="4972050" y="4146550"/>
          <p14:tracePt t="74017" x="4991100" y="4152900"/>
          <p14:tracePt t="74033" x="4991100" y="4159250"/>
          <p14:tracePt t="74050" x="4997450" y="4159250"/>
          <p14:tracePt t="74068" x="5010150" y="4159250"/>
          <p14:tracePt t="74084" x="5029200" y="4159250"/>
          <p14:tracePt t="74493" x="5073650" y="4159250"/>
          <p14:tracePt t="74499" x="5137150" y="4159250"/>
          <p14:tracePt t="74513" x="5207000" y="4159250"/>
          <p14:tracePt t="74520" x="5283200" y="4159250"/>
          <p14:tracePt t="74536" x="5346700" y="4171950"/>
          <p14:tracePt t="74549" x="5403850" y="4178300"/>
          <p14:tracePt t="74565" x="5492750" y="4197350"/>
          <p14:tracePt t="74582" x="5537200" y="4197350"/>
          <p14:tracePt t="74599" x="5594350" y="4203700"/>
          <p14:tracePt t="74614" x="5645150" y="4210050"/>
          <p14:tracePt t="74631" x="5651500" y="4210050"/>
          <p14:tracePt t="74648" x="5683250" y="4216400"/>
          <p14:tracePt t="74709" x="5670550" y="4222750"/>
          <p14:tracePt t="74724" x="5664200" y="4229100"/>
          <p14:tracePt t="74733" x="5651500" y="4229100"/>
          <p14:tracePt t="74745" x="5638800" y="4235450"/>
          <p14:tracePt t="74752" x="5626100" y="4235450"/>
          <p14:tracePt t="74764" x="5613400" y="4241800"/>
          <p14:tracePt t="74781" x="5575300" y="4260850"/>
          <p14:tracePt t="74798" x="5543550" y="4273550"/>
          <p14:tracePt t="74816" x="5499100" y="4292600"/>
          <p14:tracePt t="74832" x="5473700" y="4305300"/>
          <p14:tracePt t="74847" x="5410200" y="4324350"/>
          <p14:tracePt t="74864" x="5353050" y="4330700"/>
          <p14:tracePt t="74880" x="5334000" y="4337050"/>
          <p14:tracePt t="74897" x="5276850" y="4349750"/>
          <p14:tracePt t="74914" x="5207000" y="4356100"/>
          <p14:tracePt t="74930" x="5175250" y="4368800"/>
          <p14:tracePt t="74947" x="5130800" y="4375150"/>
          <p14:tracePt t="74963" x="5080000" y="4381500"/>
          <p14:tracePt t="74980" x="5054600" y="4387850"/>
          <p14:tracePt t="74997" x="5022850" y="4394200"/>
          <p14:tracePt t="75013" x="5003800" y="4394200"/>
          <p14:tracePt t="75030" x="4997450" y="4394200"/>
          <p14:tracePt t="75047" x="4991100" y="4394200"/>
          <p14:tracePt t="75063" x="4978400" y="4394200"/>
          <p14:tracePt t="75116" x="4972050" y="4394200"/>
          <p14:tracePt t="75243" x="4978400" y="4394200"/>
          <p14:tracePt t="75264" x="4984750" y="4394200"/>
          <p14:tracePt t="75271" x="4991100" y="4394200"/>
          <p14:tracePt t="75292" x="4997450" y="4394200"/>
          <p14:tracePt t="75314" x="5003800" y="4394200"/>
          <p14:tracePt t="75327" x="5016500" y="4394200"/>
          <p14:tracePt t="75334" x="5022850" y="4394200"/>
          <p14:tracePt t="75345" x="5048250" y="4394200"/>
          <p14:tracePt t="75363" x="5124450" y="4387850"/>
          <p14:tracePt t="75379" x="5181600" y="4375150"/>
          <p14:tracePt t="75395" x="5270500" y="4375150"/>
          <p14:tracePt t="75412" x="5600700" y="4337050"/>
          <p14:tracePt t="75428" x="5740400" y="4311650"/>
          <p14:tracePt t="75447" x="6007100" y="4279900"/>
          <p14:tracePt t="75462" x="6134100" y="4273550"/>
          <p14:tracePt t="75478" x="6369050" y="4241800"/>
          <p14:tracePt t="75496" x="6584950" y="4229100"/>
          <p14:tracePt t="75511" x="6661150" y="4216400"/>
          <p14:tracePt t="75528" x="6775450" y="4210050"/>
          <p14:tracePt t="75545" x="6858000" y="4210050"/>
          <p14:tracePt t="75562" x="6883400" y="4210050"/>
          <p14:tracePt t="75578" x="6934200" y="4210050"/>
          <p14:tracePt t="75595" x="6959600" y="4210050"/>
          <p14:tracePt t="75611" x="6972300" y="4216400"/>
          <p14:tracePt t="75628" x="6991350" y="4216400"/>
          <p14:tracePt t="75644" x="7016750" y="4222750"/>
          <p14:tracePt t="75661" x="7035800" y="4222750"/>
          <p14:tracePt t="75678" x="7061200" y="4235450"/>
          <p14:tracePt t="75694" x="7092950" y="4235450"/>
          <p14:tracePt t="75712" x="7105650" y="4241800"/>
          <p14:tracePt t="75727" x="7137400" y="4248150"/>
          <p14:tracePt t="75744" x="7150100" y="4254500"/>
          <p14:tracePt t="75760" x="7181850" y="4254500"/>
          <p14:tracePt t="75777" x="7207250" y="4260850"/>
          <p14:tracePt t="75794" x="7219950" y="4260850"/>
          <p14:tracePt t="75811" x="7239000" y="4260850"/>
          <p14:tracePt t="75827" x="7258050" y="4260850"/>
          <p14:tracePt t="75844" x="7264400" y="4260850"/>
          <p14:tracePt t="75860" x="7270750" y="4267200"/>
          <p14:tracePt t="75877" x="7283450" y="4267200"/>
          <p14:tracePt t="75910" x="7289800" y="4267200"/>
          <p14:tracePt t="75945" x="7296150" y="4267200"/>
          <p14:tracePt t="76154" x="7289800" y="4267200"/>
          <p14:tracePt t="76175" x="7283450" y="4267200"/>
          <p14:tracePt t="76210" x="7277100" y="4267200"/>
          <p14:tracePt t="76786" x="7219950" y="4260850"/>
          <p14:tracePt t="76793" x="7099300" y="4241800"/>
          <p14:tracePt t="76809" x="6972300" y="4216400"/>
          <p14:tracePt t="76824" x="6807200" y="4184650"/>
          <p14:tracePt t="76840" x="6375400" y="4083050"/>
          <p14:tracePt t="76858" x="6038850" y="4038600"/>
          <p14:tracePt t="76873" x="5867400" y="4013200"/>
          <p14:tracePt t="76891" x="5600700" y="3994150"/>
          <p14:tracePt t="76907" x="5346700" y="3981450"/>
          <p14:tracePt t="76923" x="5232400" y="3981450"/>
          <p14:tracePt t="76941" x="4991100" y="3981450"/>
          <p14:tracePt t="76957" x="4781550" y="3981450"/>
          <p14:tracePt t="76974" x="4686300" y="3968750"/>
          <p14:tracePt t="76990" x="4521200" y="3962400"/>
          <p14:tracePt t="77006" x="4381500" y="3949700"/>
          <p14:tracePt t="77023" x="4292600" y="3949700"/>
          <p14:tracePt t="77040" x="4127500" y="3949700"/>
          <p14:tracePt t="77057" x="4038600" y="3949700"/>
          <p14:tracePt t="77074" x="3797300" y="3949700"/>
          <p14:tracePt t="77089" x="3721100" y="3949700"/>
          <p14:tracePt t="77106" x="3657600" y="3949700"/>
          <p14:tracePt t="77123" x="3511550" y="3956050"/>
          <p14:tracePt t="77139" x="3397250" y="3962400"/>
          <p14:tracePt t="77157" x="3365500" y="3968750"/>
          <p14:tracePt t="77173" x="3327400" y="3968750"/>
          <p14:tracePt t="77189" x="3302000" y="3968750"/>
          <p14:tracePt t="77205" x="3289300" y="3975100"/>
          <p14:tracePt t="77222" x="3263900" y="3981450"/>
          <p14:tracePt t="77239" x="3251200" y="3987800"/>
          <p14:tracePt t="77256" x="3225800" y="4000500"/>
          <p14:tracePt t="77272" x="3213100" y="4006850"/>
          <p14:tracePt t="77289" x="3187700" y="4019550"/>
          <p14:tracePt t="77306" x="3162300" y="4038600"/>
          <p14:tracePt t="77322" x="3136900" y="4044950"/>
          <p14:tracePt t="77339" x="3124200" y="4057650"/>
          <p14:tracePt t="77356" x="3111500" y="4076700"/>
          <p14:tracePt t="77372" x="3105150" y="4083050"/>
          <p14:tracePt t="77389" x="3092450" y="4095750"/>
          <p14:tracePt t="77405" x="3086100" y="4102100"/>
          <p14:tracePt t="77422" x="3073400" y="4102100"/>
          <p14:tracePt t="77439" x="3067050" y="4121150"/>
          <p14:tracePt t="77455" x="3067050" y="4133850"/>
          <p14:tracePt t="77472" x="3067050" y="4140200"/>
          <p14:tracePt t="78155" x="3067050" y="4102100"/>
          <p14:tracePt t="78162" x="3041650" y="4013200"/>
          <p14:tracePt t="78176" x="2997200" y="3905250"/>
          <p14:tracePt t="78185" x="2921000" y="3733800"/>
          <p14:tracePt t="78203" x="2800350" y="3511550"/>
          <p14:tracePt t="78219" x="2419350" y="3028950"/>
          <p14:tracePt t="78235" x="2114550" y="2730500"/>
          <p14:tracePt t="78253" x="1257300" y="2101850"/>
          <p14:tracePt t="78269" x="190500" y="1530350"/>
          <p14:tracePt t="78916" x="12700" y="1803400"/>
          <p14:tracePt t="78933" x="603250" y="1962150"/>
          <p14:tracePt t="78950" x="1073150" y="2095500"/>
          <p14:tracePt t="78966" x="1257300" y="2165350"/>
          <p14:tracePt t="78983" x="1479550" y="2247900"/>
          <p14:tracePt t="78999" x="1631950" y="2317750"/>
          <p14:tracePt t="79016" x="1676400" y="2343150"/>
          <p14:tracePt t="79033" x="1752600" y="2374900"/>
          <p14:tracePt t="79049" x="1797050" y="2400300"/>
          <p14:tracePt t="79067" x="1917700" y="2489200"/>
          <p14:tracePt t="79082" x="1962150" y="2527300"/>
          <p14:tracePt t="79099" x="2006600" y="2565400"/>
          <p14:tracePt t="79116" x="2101850" y="2647950"/>
          <p14:tracePt t="79132" x="2178050" y="2762250"/>
          <p14:tracePt t="79149" x="2235200" y="2825750"/>
          <p14:tracePt t="79165" x="2311400" y="2927350"/>
          <p14:tracePt t="79182" x="2381250" y="3003550"/>
          <p14:tracePt t="79200" x="2419350" y="3028950"/>
          <p14:tracePt t="79215" x="2482850" y="3098800"/>
          <p14:tracePt t="79232" x="2520950" y="3136900"/>
          <p14:tracePt t="79249" x="2552700" y="3168650"/>
          <p14:tracePt t="79265" x="2628900" y="3251200"/>
          <p14:tracePt t="79282" x="2660650" y="3295650"/>
          <p14:tracePt t="79299" x="2768600" y="3403600"/>
          <p14:tracePt t="79315" x="2806700" y="3435350"/>
          <p14:tracePt t="79332" x="2838450" y="3473450"/>
          <p14:tracePt t="79348" x="2857500" y="3492500"/>
          <p14:tracePt t="79365" x="2870200" y="3511550"/>
          <p14:tracePt t="79382" x="2882900" y="3581400"/>
          <p14:tracePt t="79398" x="2914650" y="3638550"/>
          <p14:tracePt t="79415" x="2952750" y="3771900"/>
          <p14:tracePt t="79432" x="2990850" y="3930650"/>
          <p14:tracePt t="79448" x="3022600" y="4006850"/>
          <p14:tracePt t="79465" x="3073400" y="4165600"/>
          <p14:tracePt t="79481" x="3105150" y="4254500"/>
          <p14:tracePt t="79498" x="3124200" y="4298950"/>
          <p14:tracePt t="79516" x="3143250" y="4330700"/>
          <p14:tracePt t="79531" x="3155950" y="4349750"/>
          <p14:tracePt t="79548" x="3155950" y="4356100"/>
          <p14:tracePt t="79614" x="3155950" y="4368800"/>
          <p14:tracePt t="79628" x="3155950" y="4381500"/>
          <p14:tracePt t="79642" x="3162300" y="4413250"/>
          <p14:tracePt t="79650" x="3168650" y="4438650"/>
          <p14:tracePt t="79664" x="3175000" y="4464050"/>
          <p14:tracePt t="79681" x="3200400" y="4495800"/>
          <p14:tracePt t="79698" x="3251200" y="4578350"/>
          <p14:tracePt t="79714" x="3263900" y="4591050"/>
          <p14:tracePt t="79730" x="3282950" y="4603750"/>
          <p14:tracePt t="79747" x="3295650" y="4616450"/>
          <p14:tracePt t="79763" x="3321050" y="4622800"/>
          <p14:tracePt t="79780" x="3327400" y="4622800"/>
          <p14:tracePt t="79797" x="3346450" y="4622800"/>
          <p14:tracePt t="79813" x="3365500" y="4622800"/>
          <p14:tracePt t="79831" x="3384550" y="4622800"/>
          <p14:tracePt t="79846" x="3397250" y="4622800"/>
          <p14:tracePt t="79863" x="3441700" y="4622800"/>
          <p14:tracePt t="79881" x="3517900" y="4622800"/>
          <p14:tracePt t="79896" x="3581400" y="4622800"/>
          <p14:tracePt t="79912" x="3721100" y="4603750"/>
          <p14:tracePt t="79929" x="3879850" y="4584700"/>
          <p14:tracePt t="79946" x="3981450" y="4578350"/>
          <p14:tracePt t="79964" x="4083050" y="4578350"/>
          <p14:tracePt t="79979" x="4400550" y="4565650"/>
          <p14:tracePt t="79996" x="4502150" y="4565650"/>
          <p14:tracePt t="80013" x="4679950" y="4572000"/>
          <p14:tracePt t="80029" x="4756150" y="4572000"/>
          <p14:tracePt t="80046" x="4895850" y="4578350"/>
          <p14:tracePt t="80062" x="5016500" y="4591050"/>
          <p14:tracePt t="80079" x="5067300" y="4591050"/>
          <p14:tracePt t="80096" x="5162550" y="4597400"/>
          <p14:tracePt t="80112" x="5245100" y="4622800"/>
          <p14:tracePt t="80129" x="5270500" y="4622800"/>
          <p14:tracePt t="80146" x="5334000" y="4622800"/>
          <p14:tracePt t="80162" x="5353050" y="4622800"/>
          <p14:tracePt t="80179" x="5372100" y="4629150"/>
          <p14:tracePt t="80196" x="5429250" y="4629150"/>
          <p14:tracePt t="80212" x="5435600" y="4629150"/>
          <p14:tracePt t="80229" x="5454650" y="4629150"/>
          <p14:tracePt t="80245" x="5473700" y="4622800"/>
          <p14:tracePt t="80264" x="5480050" y="4622800"/>
          <p14:tracePt t="80279" x="5492750" y="4616450"/>
          <p14:tracePt t="80315" x="5492750" y="4610100"/>
          <p14:tracePt t="80330" x="5486400" y="4610100"/>
          <p14:tracePt t="80342" x="5480050" y="4610100"/>
          <p14:tracePt t="80363" x="5473700" y="4610100"/>
          <p14:tracePt t="80392" x="5467350" y="4610100"/>
          <p14:tracePt t="80461" x="5461000" y="4603750"/>
          <p14:tracePt t="80490" x="5467350" y="4603750"/>
          <p14:tracePt t="80504" x="5473700" y="4603750"/>
          <p14:tracePt t="80513" x="5480050" y="4603750"/>
          <p14:tracePt t="80527" x="5486400" y="4597400"/>
          <p14:tracePt t="80544" x="5492750" y="4597400"/>
          <p14:tracePt t="80562" x="5543550" y="4578350"/>
          <p14:tracePt t="80577" x="5594350" y="4565650"/>
          <p14:tracePt t="80595" x="5727700" y="4527550"/>
          <p14:tracePt t="80610" x="5816600" y="4508500"/>
          <p14:tracePt t="80627" x="6051550" y="4445000"/>
          <p14:tracePt t="80644" x="6324600" y="4381500"/>
          <p14:tracePt t="80661" x="6470650" y="4343400"/>
          <p14:tracePt t="80677" x="6711950" y="4311650"/>
          <p14:tracePt t="80694" x="6889750" y="4305300"/>
          <p14:tracePt t="80710" x="6946900" y="4305300"/>
          <p14:tracePt t="80728" x="7023100" y="4298950"/>
          <p14:tracePt t="80744" x="7073900" y="4279900"/>
          <p14:tracePt t="80761" x="7105650" y="4273550"/>
          <p14:tracePt t="80777" x="7143750" y="4260850"/>
          <p14:tracePt t="80793" x="7188200" y="4248150"/>
          <p14:tracePt t="80810" x="7200900" y="4241800"/>
          <p14:tracePt t="80827" x="7232650" y="4235450"/>
          <p14:tracePt t="80843" x="7251700" y="4229100"/>
          <p14:tracePt t="80860" x="7258050" y="4222750"/>
          <p14:tracePt t="80924" x="7251700" y="4222750"/>
          <p14:tracePt t="80931" x="7245350" y="4222750"/>
          <p14:tracePt t="80946" x="7245350" y="4229100"/>
          <p14:tracePt t="80960" x="7245350" y="4235450"/>
          <p14:tracePt t="91763" x="7226300" y="4235450"/>
          <p14:tracePt t="91769" x="7194550" y="4248150"/>
          <p14:tracePt t="91777" x="7175500" y="4254500"/>
          <p14:tracePt t="91789" x="7150100" y="4260850"/>
          <p14:tracePt t="91805" x="7067550" y="4298950"/>
          <p14:tracePt t="91822" x="7029450" y="4318000"/>
          <p14:tracePt t="91839" x="6965950" y="4349750"/>
          <p14:tracePt t="91855" x="6915150" y="4362450"/>
          <p14:tracePt t="91871" x="6870700" y="4381500"/>
          <p14:tracePt t="91889" x="6832600" y="4400550"/>
          <p14:tracePt t="91905" x="6807200" y="4419600"/>
          <p14:tracePt t="91922" x="6788150" y="4425950"/>
          <p14:tracePt t="91938" x="6781800" y="4432300"/>
          <p14:tracePt t="91955" x="6775450" y="4432300"/>
          <p14:tracePt t="91971" x="6775450" y="4438650"/>
          <p14:tracePt t="92004" x="6769100" y="4445000"/>
          <p14:tracePt t="92092" x="6781800" y="4445000"/>
          <p14:tracePt t="92112" x="6788150" y="4445000"/>
          <p14:tracePt t="92119" x="6794500" y="4438650"/>
          <p14:tracePt t="92134" x="6800850" y="4438650"/>
          <p14:tracePt t="92141" x="6807200" y="4432300"/>
          <p14:tracePt t="92155" x="6813550" y="4432300"/>
          <p14:tracePt t="92171" x="6838950" y="4419600"/>
          <p14:tracePt t="92187" x="6877050" y="4413250"/>
          <p14:tracePt t="92191" x="6889750" y="4406900"/>
          <p14:tracePt t="92205" x="6940550" y="4394200"/>
          <p14:tracePt t="92220" x="6997700" y="4375150"/>
          <p14:tracePt t="92237" x="7073900" y="4349750"/>
          <p14:tracePt t="92254" x="7162800" y="4318000"/>
          <p14:tracePt t="92270" x="7219950" y="4305300"/>
          <p14:tracePt t="92287" x="7264400" y="4286250"/>
          <p14:tracePt t="92304" x="7327900" y="4279900"/>
          <p14:tracePt t="92320" x="7359650" y="4273550"/>
          <p14:tracePt t="92337" x="7378700" y="4273550"/>
          <p14:tracePt t="92353" x="7385050" y="4273550"/>
          <p14:tracePt t="92387" x="7391400" y="4267200"/>
          <p14:tracePt t="92492" x="7385050" y="4267200"/>
          <p14:tracePt t="92534" x="7378700" y="4267200"/>
          <p14:tracePt t="92541" x="7372350" y="4273550"/>
          <p14:tracePt t="92562" x="7366000" y="4273550"/>
          <p14:tracePt t="92583" x="7359650" y="4273550"/>
          <p14:tracePt t="92604" x="7353300" y="4279900"/>
          <p14:tracePt t="92611" x="7346950" y="4279900"/>
          <p14:tracePt t="92632" x="7340600" y="4279900"/>
          <p14:tracePt t="92639" x="7334250" y="4286250"/>
          <p14:tracePt t="93133" x="7321550" y="4286250"/>
          <p14:tracePt t="93140" x="7302500" y="4286250"/>
          <p14:tracePt t="93151" x="7270750" y="4286250"/>
          <p14:tracePt t="93167" x="7207250" y="4286250"/>
          <p14:tracePt t="93184" x="7086600" y="4273550"/>
          <p14:tracePt t="93201" x="6991350" y="4273550"/>
          <p14:tracePt t="93204" x="6915150" y="4273550"/>
          <p14:tracePt t="93219" x="6775450" y="4260850"/>
          <p14:tracePt t="93234" x="6623050" y="4260850"/>
          <p14:tracePt t="93250" x="6508750" y="4260850"/>
          <p14:tracePt t="93268" x="6394450" y="4267200"/>
          <p14:tracePt t="93283" x="6362700" y="4267200"/>
          <p14:tracePt t="93300" x="6343650" y="4267200"/>
          <p14:tracePt t="93317" x="6343650" y="4273550"/>
          <p14:tracePt t="93359" x="6343650" y="4279900"/>
          <p14:tracePt t="93373" x="6350000" y="4279900"/>
          <p14:tracePt t="93387" x="6356350" y="4279900"/>
          <p14:tracePt t="93400" x="6362700" y="4279900"/>
          <p14:tracePt t="93416" x="6381750" y="4279900"/>
          <p14:tracePt t="93433" x="6394450" y="4279900"/>
          <p14:tracePt t="93450" x="6419850" y="4279900"/>
          <p14:tracePt t="93466" x="6438900" y="4279900"/>
          <p14:tracePt t="93483" x="6457950" y="4279900"/>
          <p14:tracePt t="93499" x="6477000" y="4279900"/>
          <p14:tracePt t="93516" x="6502400" y="4279900"/>
          <p14:tracePt t="93534" x="6565900" y="4279900"/>
          <p14:tracePt t="93549" x="6610350" y="4279900"/>
          <p14:tracePt t="93566" x="6680200" y="4279900"/>
          <p14:tracePt t="93583" x="6794500" y="4279900"/>
          <p14:tracePt t="93599" x="6889750" y="4292600"/>
          <p14:tracePt t="93615" x="6978650" y="4292600"/>
          <p14:tracePt t="93633" x="7086600" y="4305300"/>
          <p14:tracePt t="93649" x="7150100" y="4305300"/>
          <p14:tracePt t="93665" x="7181850" y="4305300"/>
          <p14:tracePt t="93682" x="7207250" y="4305300"/>
          <p14:tracePt t="93699" x="7219950" y="4305300"/>
          <p14:tracePt t="93716" x="7219950" y="4298950"/>
          <p14:tracePt t="93815" x="7213600" y="4298950"/>
          <p14:tracePt t="93856" x="7207250" y="4298950"/>
          <p14:tracePt t="93863" x="7200900" y="4298950"/>
          <p14:tracePt t="93885" x="7194550" y="4298950"/>
          <p14:tracePt t="93906" x="7188200" y="4305300"/>
          <p14:tracePt t="93955" x="7181850" y="4305300"/>
          <p14:tracePt t="93976" x="7175500" y="4305300"/>
          <p14:tracePt t="93990" x="7169150" y="4305300"/>
          <p14:tracePt t="93996" x="7162800" y="4305300"/>
          <p14:tracePt t="94004" x="7156450" y="4305300"/>
          <p14:tracePt t="94014" x="7143750" y="4305300"/>
          <p14:tracePt t="94032" x="7092950" y="4298950"/>
          <p14:tracePt t="94047" x="7016750" y="4298950"/>
          <p14:tracePt t="94064" x="6870700" y="4298950"/>
          <p14:tracePt t="94082" x="6553200" y="4292600"/>
          <p14:tracePt t="94097" x="6280150" y="4292600"/>
          <p14:tracePt t="94114" x="5988050" y="4292600"/>
          <p14:tracePt t="94131" x="5537200" y="4298950"/>
          <p14:tracePt t="94147" x="5295900" y="4305300"/>
          <p14:tracePt t="94164" x="5105400" y="4324350"/>
          <p14:tracePt t="94181" x="4895850" y="4356100"/>
          <p14:tracePt t="94197" x="4838700" y="4368800"/>
          <p14:tracePt t="94214" x="4787900" y="4381500"/>
          <p14:tracePt t="94230" x="4781550" y="4381500"/>
          <p14:tracePt t="94247" x="4775200" y="4387850"/>
          <p14:tracePt t="94446" x="4781550" y="4387850"/>
          <p14:tracePt t="94467" x="4787900" y="4387850"/>
          <p14:tracePt t="94473" x="4794250" y="4381500"/>
          <p14:tracePt t="94488" x="4800600" y="4381500"/>
          <p14:tracePt t="94496" x="4800600" y="4375150"/>
          <p14:tracePt t="94512" x="4806950" y="4375150"/>
          <p14:tracePt t="94530" x="4819650" y="4368800"/>
          <p14:tracePt t="94545" x="4826000" y="4356100"/>
          <p14:tracePt t="94562" x="4838700" y="4349750"/>
          <p14:tracePt t="94579" x="4845050" y="4343400"/>
          <p14:tracePt t="94595" x="4851400" y="4337050"/>
          <p14:tracePt t="94629" x="4857750" y="4337050"/>
          <p14:tracePt t="94698" x="4857750" y="4330700"/>
          <p14:tracePt t="95053" x="4851400" y="4324350"/>
          <p14:tracePt t="95060" x="4845050" y="4311650"/>
          <p14:tracePt t="95067" x="4819650" y="4298950"/>
          <p14:tracePt t="95077" x="4794250" y="4267200"/>
          <p14:tracePt t="95095" x="4705350" y="4165600"/>
          <p14:tracePt t="95110" x="4610100" y="4089400"/>
          <p14:tracePt t="95127" x="4508500" y="4006850"/>
          <p14:tracePt t="95144" x="4457700" y="3956050"/>
          <p14:tracePt t="95160" x="3956050" y="3625850"/>
          <p14:tracePt t="95176" x="3829050" y="3524250"/>
          <p14:tracePt t="95194" x="3657600" y="3390900"/>
          <p14:tracePt t="95210" x="3543300" y="3333750"/>
          <p14:tracePt t="95214" x="3486150" y="3314700"/>
          <p14:tracePt t="95227" x="3429000" y="3276600"/>
          <p14:tracePt t="95243" x="3238500" y="3181350"/>
          <p14:tracePt t="95260" x="3086100" y="3105150"/>
          <p14:tracePt t="95278" x="2857500" y="2990850"/>
          <p14:tracePt t="95293" x="2717800" y="2921000"/>
          <p14:tracePt t="95310" x="2609850" y="2876550"/>
          <p14:tracePt t="95327" x="2501900" y="2838450"/>
          <p14:tracePt t="95343" x="2457450" y="2800350"/>
          <p14:tracePt t="95360" x="2432050" y="2787650"/>
          <p14:tracePt t="95376" x="2413000" y="2781300"/>
          <p14:tracePt t="95393" x="2400300" y="2781300"/>
          <p14:tracePt t="95410" x="2381250" y="2781300"/>
          <p14:tracePt t="95426" x="2381250" y="2787650"/>
          <p14:tracePt t="95443" x="2374900" y="2787650"/>
          <p14:tracePt t="95460" x="2374900" y="2774950"/>
          <p14:tracePt t="95586" x="2374900" y="2781300"/>
          <p14:tracePt t="95600" x="2374900" y="2787650"/>
          <p14:tracePt t="95607" x="2374900" y="2794000"/>
          <p14:tracePt t="95621" x="2374900" y="2800350"/>
          <p14:tracePt t="95629" x="2374900" y="2806700"/>
          <p14:tracePt t="95649" x="2374900" y="2813050"/>
          <p14:tracePt t="95658" x="2374900" y="2819400"/>
          <p14:tracePt t="95675" x="2374900" y="2825750"/>
          <p14:tracePt t="95692" x="2368550" y="2838450"/>
          <p14:tracePt t="95708" x="2368550" y="2844800"/>
          <p14:tracePt t="95712" x="2362200" y="2844800"/>
          <p14:tracePt t="95725" x="2355850" y="2851150"/>
          <p14:tracePt t="95742" x="2355850" y="2863850"/>
          <p14:tracePt t="95758" x="2355850" y="2870200"/>
          <p14:tracePt t="95776" x="2349500" y="2882900"/>
          <p14:tracePt t="95792" x="2349500" y="2889250"/>
          <p14:tracePt t="95808" x="2349500" y="2895600"/>
          <p14:tracePt t="95824" x="2362200" y="2908300"/>
          <p14:tracePt t="95841" x="2362200" y="2921000"/>
          <p14:tracePt t="95858" x="2368550" y="2927350"/>
          <p14:tracePt t="95875" x="2381250" y="2933700"/>
          <p14:tracePt t="95891" x="2393950" y="2946400"/>
          <p14:tracePt t="95908" x="2413000" y="2959100"/>
          <p14:tracePt t="95924" x="2419350" y="2965450"/>
          <p14:tracePt t="95941" x="2457450" y="2984500"/>
          <p14:tracePt t="95958" x="2508250" y="2997200"/>
          <p14:tracePt t="95974" x="2527300" y="3016250"/>
          <p14:tracePt t="95991" x="2559050" y="3022600"/>
          <p14:tracePt t="96008" x="2667000" y="3041650"/>
          <p14:tracePt t="96024" x="2711450" y="3054350"/>
          <p14:tracePt t="96042" x="2806700" y="3067050"/>
          <p14:tracePt t="96057" x="2870200" y="3067050"/>
          <p14:tracePt t="96074" x="2997200" y="3079750"/>
          <p14:tracePt t="96092" x="3149600" y="3079750"/>
          <p14:tracePt t="96107" x="3263900" y="3092450"/>
          <p14:tracePt t="96124" x="3505200" y="3111500"/>
          <p14:tracePt t="96140" x="3816350" y="3143250"/>
          <p14:tracePt t="96157" x="4013200" y="3187700"/>
          <p14:tracePt t="96173" x="4356100" y="3232150"/>
          <p14:tracePt t="96190" x="4648200" y="3276600"/>
          <p14:tracePt t="96207" x="4775200" y="3302000"/>
          <p14:tracePt t="96211" x="4883150" y="3333750"/>
          <p14:tracePt t="96224" x="4972050" y="3340100"/>
          <p14:tracePt t="96239" x="5124450" y="3352800"/>
          <p14:tracePt t="96257" x="5175250" y="3352800"/>
          <p14:tracePt t="96274" x="5245100" y="3346450"/>
          <p14:tracePt t="96290" x="5276850" y="3346450"/>
          <p14:tracePt t="96307" x="5295900" y="3346450"/>
          <p14:tracePt t="96323" x="5334000" y="3333750"/>
          <p14:tracePt t="96340" x="5359400" y="3321050"/>
          <p14:tracePt t="96356" x="5372100" y="3321050"/>
          <p14:tracePt t="96373" x="5403850" y="3314700"/>
          <p14:tracePt t="96389" x="5435600" y="3314700"/>
          <p14:tracePt t="96407" x="5467350" y="3308350"/>
          <p14:tracePt t="96423" x="5486400" y="3308350"/>
          <p14:tracePt t="96439" x="5524500" y="3308350"/>
          <p14:tracePt t="96456" x="5562600" y="3308350"/>
          <p14:tracePt t="96472" x="5581650" y="3308350"/>
          <p14:tracePt t="96489" x="5613400" y="3308350"/>
          <p14:tracePt t="96506" x="5638800" y="3302000"/>
          <p14:tracePt t="96523" x="5651500" y="3302000"/>
          <p14:tracePt t="96540" x="5664200" y="3302000"/>
          <p14:tracePt t="96572" x="5670550" y="3295650"/>
          <p14:tracePt t="96603" x="5670550" y="3289300"/>
          <p14:tracePt t="96624" x="5664200" y="3289300"/>
          <p14:tracePt t="96639" x="5657850" y="3289300"/>
          <p14:tracePt t="96680" x="5645150" y="3282950"/>
          <p14:tracePt t="96701" x="5638800" y="3282950"/>
          <p14:tracePt t="96736" x="5632450" y="3282950"/>
          <p14:tracePt t="98294" x="5575300" y="3321050"/>
          <p14:tracePt t="98302" x="5480050" y="3397250"/>
          <p14:tracePt t="98317" x="5397500" y="3467100"/>
          <p14:tracePt t="98323" x="5302250" y="3562350"/>
          <p14:tracePt t="98337" x="5219700" y="3657600"/>
          <p14:tracePt t="98349" x="5130800" y="3746500"/>
          <p14:tracePt t="98366" x="4991100" y="3898900"/>
          <p14:tracePt t="98383" x="4927600" y="3981450"/>
          <p14:tracePt t="98400" x="4813300" y="4159250"/>
          <p14:tracePt t="98415" x="4724400" y="4311650"/>
          <p14:tracePt t="98432" x="4679950" y="4381500"/>
          <p14:tracePt t="98449" x="4641850" y="4514850"/>
          <p14:tracePt t="98465" x="4610100" y="4622800"/>
          <p14:tracePt t="98482" x="4597400" y="4673600"/>
          <p14:tracePt t="98499" x="4591050" y="4768850"/>
          <p14:tracePt t="98515" x="4591050" y="4806950"/>
          <p14:tracePt t="98532" x="4591050" y="4813300"/>
          <p14:tracePt t="98548" x="4591050" y="4819650"/>
          <p14:tracePt t="98576" x="4591050" y="4826000"/>
          <p14:tracePt t="98891" x="4591050" y="4819650"/>
          <p14:tracePt t="99003" x="4584700" y="4813300"/>
          <p14:tracePt t="99031" x="4578350" y="4813300"/>
          <p14:tracePt t="99060" x="4572000" y="4806950"/>
          <p14:tracePt t="100950" x="4565650" y="4806950"/>
          <p14:tracePt t="100971" x="4552950" y="4806950"/>
          <p14:tracePt t="100978" x="4546600" y="4806950"/>
          <p14:tracePt t="100993" x="4540250" y="4813300"/>
          <p14:tracePt t="101007" x="4527550" y="4838700"/>
          <p14:tracePt t="101023" x="4527550" y="4857750"/>
          <p14:tracePt t="101042" x="4521200" y="4908550"/>
          <p14:tracePt t="101057" x="4514850" y="4946650"/>
          <p14:tracePt t="101073" x="4514850" y="5016500"/>
          <p14:tracePt t="101090" x="4514850" y="5105400"/>
          <p14:tracePt t="101106" x="4521200" y="5149850"/>
          <p14:tracePt t="101123" x="4546600" y="5219700"/>
          <p14:tracePt t="101140" x="4578350" y="5276850"/>
          <p14:tracePt t="101156" x="4584700" y="5289550"/>
          <p14:tracePt t="101173" x="4597400" y="5314950"/>
          <p14:tracePt t="101189" x="4610100" y="5334000"/>
          <p14:tracePt t="101206" x="4616450" y="5340350"/>
          <p14:tracePt t="101223" x="4622800" y="5346700"/>
          <p14:tracePt t="101239" x="4635500" y="5359400"/>
          <p14:tracePt t="101256" x="4641850" y="5359400"/>
          <p14:tracePt t="101273" x="4654550" y="5372100"/>
          <p14:tracePt t="101289" x="4660900" y="5378450"/>
          <p14:tracePt t="101306" x="4667250" y="5378450"/>
          <p14:tracePt t="101310" x="4673600" y="5378450"/>
          <p14:tracePt t="101323" x="4679950" y="5384800"/>
          <p14:tracePt t="101339" x="4686300" y="5384800"/>
          <p14:tracePt t="101356" x="4699000" y="5391150"/>
          <p14:tracePt t="101372" x="4705350" y="5391150"/>
          <p14:tracePt t="101389" x="4711700" y="5397500"/>
          <p14:tracePt t="101406" x="4730750" y="5403850"/>
          <p14:tracePt t="101422" x="4749800" y="5410200"/>
          <p14:tracePt t="101439" x="4762500" y="5416550"/>
          <p14:tracePt t="101456" x="4806950" y="5429250"/>
          <p14:tracePt t="101472" x="4864100" y="5441950"/>
          <p14:tracePt t="101489" x="4889500" y="5454650"/>
          <p14:tracePt t="101505" x="4953000" y="5461000"/>
          <p14:tracePt t="101522" x="5003800" y="5461000"/>
          <p14:tracePt t="101539" x="5041900" y="5461000"/>
          <p14:tracePt t="101555" x="5067300" y="5461000"/>
          <p14:tracePt t="101571" x="5099050" y="5461000"/>
          <p14:tracePt t="101588" x="5118100" y="5454650"/>
          <p14:tracePt t="101621" x="5124450" y="5454650"/>
          <p14:tracePt t="101638" x="5130800" y="5454650"/>
          <p14:tracePt t="101722" x="5124450" y="5448300"/>
          <p14:tracePt t="102593" x="5149850" y="5448300"/>
          <p14:tracePt t="102600" x="5168900" y="5448300"/>
          <p14:tracePt t="102614" x="5187950" y="5441950"/>
          <p14:tracePt t="102621" x="5207000" y="5441950"/>
          <p14:tracePt t="102637" x="5238750" y="5429250"/>
          <p14:tracePt t="102651" x="5295900" y="5422900"/>
          <p14:tracePt t="102668" x="5327650" y="5416550"/>
          <p14:tracePt t="102684" x="5384800" y="5410200"/>
          <p14:tracePt t="102701" x="5403850" y="5403850"/>
          <p14:tracePt t="102718" x="5448300" y="5397500"/>
          <p14:tracePt t="102734" x="5480050" y="5391150"/>
          <p14:tracePt t="102751" x="5492750" y="5384800"/>
          <p14:tracePt t="102768" x="5499100" y="5384800"/>
          <p14:tracePt t="102784" x="5505450" y="5384800"/>
          <p14:tracePt t="102801" x="5511800" y="5384800"/>
          <p14:tracePt t="102874" x="5518150" y="5384800"/>
          <p14:tracePt t="102944" x="5524500" y="5384800"/>
          <p14:tracePt t="102951" x="5530850" y="5384800"/>
          <p14:tracePt t="102965" x="5537200" y="5384800"/>
          <p14:tracePt t="102993" x="5543550" y="5384800"/>
          <p14:tracePt t="103000" x="5549900" y="5384800"/>
          <p14:tracePt t="103021" x="5556250" y="5384800"/>
          <p14:tracePt t="103042" x="5562600" y="5384800"/>
          <p14:tracePt t="103063" x="5568950" y="5384800"/>
          <p14:tracePt t="103069" x="5575300" y="5384800"/>
          <p14:tracePt t="103112" x="5588000" y="5384800"/>
          <p14:tracePt t="103126" x="5594350" y="5384800"/>
          <p14:tracePt t="103135" x="5600700" y="5384800"/>
          <p14:tracePt t="103149" x="5613400" y="5384800"/>
          <p14:tracePt t="103166" x="5638800" y="5378450"/>
          <p14:tracePt t="103183" x="5689600" y="5372100"/>
          <p14:tracePt t="103199" x="5715000" y="5359400"/>
          <p14:tracePt t="103216" x="5772150" y="5353050"/>
          <p14:tracePt t="103232" x="5854700" y="5353050"/>
          <p14:tracePt t="103249" x="5880100" y="5353050"/>
          <p14:tracePt t="103266" x="5937250" y="5353050"/>
          <p14:tracePt t="103283" x="5981700" y="5353050"/>
          <p14:tracePt t="103299" x="6000750" y="5353050"/>
          <p14:tracePt t="103316" x="6026150" y="5353050"/>
          <p14:tracePt t="103332" x="6032500" y="5353050"/>
          <p14:tracePt t="103335" x="6045200" y="5353050"/>
          <p14:tracePt t="103349" x="6057900" y="5353050"/>
          <p14:tracePt t="103365" x="6076950" y="5359400"/>
          <p14:tracePt t="103382" x="6089650" y="5359400"/>
          <p14:tracePt t="103399" x="6115050" y="5359400"/>
          <p14:tracePt t="103415" x="6146800" y="5359400"/>
          <p14:tracePt t="103432" x="6159500" y="5359400"/>
          <p14:tracePt t="103449" x="6184900" y="5365750"/>
          <p14:tracePt t="103465" x="6216650" y="5372100"/>
          <p14:tracePt t="103482" x="6229350" y="5372100"/>
          <p14:tracePt t="103498" x="6261100" y="5372100"/>
          <p14:tracePt t="103515" x="6286500" y="5372100"/>
          <p14:tracePt t="103532" x="6299200" y="5378450"/>
          <p14:tracePt t="103548" x="6324600" y="5378450"/>
          <p14:tracePt t="103565" x="6337300" y="5378450"/>
          <p14:tracePt t="103582" x="6375400" y="5378450"/>
          <p14:tracePt t="103598" x="6388100" y="5384800"/>
          <p14:tracePt t="103614" x="6419850" y="5384800"/>
          <p14:tracePt t="103631" x="6477000" y="5391150"/>
          <p14:tracePt t="103648" x="6496050" y="5391150"/>
          <p14:tracePt t="103664" x="6521450" y="5397500"/>
          <p14:tracePt t="103681" x="6546850" y="5397500"/>
          <p14:tracePt t="103698" x="6559550" y="5397500"/>
          <p14:tracePt t="103715" x="6572250" y="5397500"/>
          <p14:tracePt t="103821" x="6565900" y="5397500"/>
          <p14:tracePt t="103856" x="6559550" y="5397500"/>
          <p14:tracePt t="103877" x="6553200" y="5397500"/>
          <p14:tracePt t="103883" x="6546850" y="5397500"/>
          <p14:tracePt t="103900" x="6546850" y="5391150"/>
          <p14:tracePt t="103914" x="6534150" y="5391150"/>
          <p14:tracePt t="103931" x="6515100" y="5391150"/>
          <p14:tracePt t="103947" x="6457950" y="5391150"/>
          <p14:tracePt t="103963" x="6400800" y="5384800"/>
          <p14:tracePt t="103980" x="6223000" y="5384800"/>
          <p14:tracePt t="103997" x="5981700" y="5384800"/>
          <p14:tracePt t="104013" x="5829300" y="5397500"/>
          <p14:tracePt t="104031" x="5454650" y="5410200"/>
          <p14:tracePt t="104046" x="5048250" y="5435600"/>
          <p14:tracePt t="104063" x="4838700" y="5448300"/>
          <p14:tracePt t="104080" x="4540250" y="5473700"/>
          <p14:tracePt t="104096" x="4324350" y="5492750"/>
          <p14:tracePt t="104113" x="4248150" y="5505450"/>
          <p14:tracePt t="104130" x="4171950" y="5511800"/>
          <p14:tracePt t="104146" x="4121150" y="5524500"/>
          <p14:tracePt t="104162" x="4108450" y="5524500"/>
          <p14:tracePt t="104179" x="4095750" y="5530850"/>
          <p14:tracePt t="104196" x="4089400" y="5530850"/>
          <p14:tracePt t="104213" x="4083050" y="5530850"/>
          <p14:tracePt t="104229" x="4076700" y="5530850"/>
          <p14:tracePt t="104246" x="4070350" y="5530850"/>
          <p14:tracePt t="104263" x="4064000" y="5530850"/>
          <p14:tracePt t="104508" x="4057650" y="5530850"/>
          <p14:tracePt t="104578" x="4051300" y="5530850"/>
          <p14:tracePt t="104613" x="4044950" y="5530850"/>
          <p14:tracePt t="104662" x="4038600" y="5530850"/>
          <p14:tracePt t="105232" x="4025900" y="5530850"/>
          <p14:tracePt t="105246" x="4013200" y="5530850"/>
          <p14:tracePt t="105260" x="3994150" y="5530850"/>
          <p14:tracePt t="105267" x="3981450" y="5524500"/>
          <p14:tracePt t="105282" x="3962400" y="5524500"/>
          <p14:tracePt t="105295" x="3937000" y="5524500"/>
          <p14:tracePt t="105309" x="3892550" y="5524500"/>
          <p14:tracePt t="105325" x="3860800" y="5524500"/>
          <p14:tracePt t="105342" x="3810000" y="5524500"/>
          <p14:tracePt t="105359" x="3771900" y="5530850"/>
          <p14:tracePt t="105375" x="3746500" y="5530850"/>
          <p14:tracePt t="105392" x="3702050" y="5530850"/>
          <p14:tracePt t="105408" x="3663950" y="5543550"/>
          <p14:tracePt t="105425" x="3632200" y="5543550"/>
          <p14:tracePt t="105442" x="3594100" y="5549900"/>
          <p14:tracePt t="105458" x="3556000" y="5562600"/>
          <p14:tracePt t="105475" x="3543300" y="5562600"/>
          <p14:tracePt t="105492" x="3530600" y="5568950"/>
          <p14:tracePt t="105508" x="3511550" y="5575300"/>
          <p14:tracePt t="105525" x="3505200" y="5575300"/>
          <p14:tracePt t="105541" x="3492500" y="5575300"/>
          <p14:tracePt t="105558" x="3479800" y="5575300"/>
          <p14:tracePt t="105574" x="3467100" y="5581650"/>
          <p14:tracePt t="105591" x="3448050" y="5581650"/>
          <p14:tracePt t="105608" x="3435350" y="5588000"/>
          <p14:tracePt t="105625" x="3371850" y="5600700"/>
          <p14:tracePt t="105640" x="3352800" y="5613400"/>
          <p14:tracePt t="105657" x="3327400" y="5619750"/>
          <p14:tracePt t="105674" x="3282950" y="5626100"/>
          <p14:tracePt t="105690" x="3251200" y="5626100"/>
          <p14:tracePt t="105707" x="3244850" y="5626100"/>
          <p14:tracePt t="105724" x="3232150" y="5632450"/>
          <p14:tracePt t="105740" x="3219450" y="5638800"/>
          <p14:tracePt t="105758" x="3206750" y="5638800"/>
          <p14:tracePt t="105774" x="3181350" y="5651500"/>
          <p14:tracePt t="105791" x="3155950" y="5670550"/>
          <p14:tracePt t="105808" x="3124200" y="5689600"/>
          <p14:tracePt t="105823" x="3111500" y="5695950"/>
          <p14:tracePt t="105839" x="3105150" y="5702300"/>
          <p14:tracePt t="105857" x="3105150" y="5708650"/>
          <p14:tracePt t="105997" x="3111500" y="5708650"/>
          <p14:tracePt t="106011" x="3117850" y="5708650"/>
          <p14:tracePt t="106018" x="3124200" y="5708650"/>
          <p14:tracePt t="106031" x="3136900" y="5702300"/>
          <p14:tracePt t="106041" x="3155950" y="5695950"/>
          <p14:tracePt t="106056" x="3187700" y="5689600"/>
          <p14:tracePt t="106073" x="3270250" y="5664200"/>
          <p14:tracePt t="106089" x="3403600" y="5626100"/>
          <p14:tracePt t="106106" x="3467100" y="5607050"/>
          <p14:tracePt t="106123" x="3619500" y="5556250"/>
          <p14:tracePt t="106139" x="3695700" y="5537200"/>
          <p14:tracePt t="106156" x="3771900" y="5518150"/>
          <p14:tracePt t="106172" x="3924300" y="5467350"/>
          <p14:tracePt t="106189" x="3987800" y="5454650"/>
          <p14:tracePt t="106205" x="4051300" y="5448300"/>
          <p14:tracePt t="106222" x="4152900" y="5410200"/>
          <p14:tracePt t="106239" x="4178300" y="5403850"/>
          <p14:tracePt t="106256" x="4222750" y="5391150"/>
          <p14:tracePt t="106272" x="4235450" y="5391150"/>
          <p14:tracePt t="106288" x="4241800" y="5391150"/>
          <p14:tracePt t="106305" x="4248150" y="5384800"/>
          <p14:tracePt t="106544" x="4254500" y="5378450"/>
          <p14:tracePt t="106558" x="4267200" y="5372100"/>
          <p14:tracePt t="106565" x="4279900" y="5372100"/>
          <p14:tracePt t="106579" x="4298950" y="5365750"/>
          <p14:tracePt t="106587" x="4324350" y="5359400"/>
          <p14:tracePt t="106604" x="4381500" y="5340350"/>
          <p14:tracePt t="106621" x="4432300" y="5314950"/>
          <p14:tracePt t="106637" x="4451350" y="5302250"/>
          <p14:tracePt t="106654" x="4502150" y="5283200"/>
          <p14:tracePt t="106671" x="4546600" y="5251450"/>
          <p14:tracePt t="106688" x="4572000" y="5238750"/>
          <p14:tracePt t="106704" x="4597400" y="5226050"/>
          <p14:tracePt t="106720" x="4616450" y="5219700"/>
          <p14:tracePt t="106737" x="4616450" y="5213350"/>
          <p14:tracePt t="106803" x="4610100" y="5213350"/>
          <p14:tracePt t="106810" x="4603750" y="5219700"/>
          <p14:tracePt t="106819" x="4591050" y="5219700"/>
          <p14:tracePt t="106836" x="4584700" y="5226050"/>
          <p14:tracePt t="106853" x="4565650" y="5226050"/>
          <p14:tracePt t="106870" x="4546600" y="5232400"/>
          <p14:tracePt t="106888" x="4489450" y="5264150"/>
          <p14:tracePt t="106903" x="4432300" y="5295900"/>
          <p14:tracePt t="106919" x="4362450" y="5321300"/>
          <p14:tracePt t="106937" x="4222750" y="5410200"/>
          <p14:tracePt t="106953" x="4095750" y="5511800"/>
          <p14:tracePt t="106969" x="4051300" y="5537200"/>
          <p14:tracePt t="106987" x="3981450" y="5600700"/>
          <p14:tracePt t="107002" x="3956050" y="5626100"/>
          <p14:tracePt t="107020" x="3943350" y="5632450"/>
          <p14:tracePt t="107036" x="3943350" y="5645150"/>
          <p14:tracePt t="107052" x="3949700" y="5645150"/>
          <p14:tracePt t="107072" x="3962400" y="5645150"/>
          <p14:tracePt t="107086" x="3975100" y="5645150"/>
          <p14:tracePt t="107102" x="4006850" y="5626100"/>
          <p14:tracePt t="107119" x="4089400" y="5613400"/>
          <p14:tracePt t="107135" x="4140200" y="5594350"/>
          <p14:tracePt t="107152" x="4197350" y="5575300"/>
          <p14:tracePt t="107169" x="4343400" y="5549900"/>
          <p14:tracePt t="107186" x="4406900" y="5537200"/>
          <p14:tracePt t="107203" x="4527550" y="5530850"/>
          <p14:tracePt t="107218" x="4591050" y="5530850"/>
          <p14:tracePt t="107235" x="4635500" y="5511800"/>
          <p14:tracePt t="107252" x="4749800" y="5492750"/>
          <p14:tracePt t="107268" x="4806950" y="5480050"/>
          <p14:tracePt t="107285" x="4870450" y="5473700"/>
          <p14:tracePt t="107302" x="4953000" y="5454650"/>
          <p14:tracePt t="107319" x="4984750" y="5441950"/>
          <p14:tracePt t="107335" x="5003800" y="5435600"/>
          <p14:tracePt t="107352" x="5054600" y="5429250"/>
          <p14:tracePt t="107368" x="5073650" y="5422900"/>
          <p14:tracePt t="107385" x="5118100" y="5416550"/>
          <p14:tracePt t="107402" x="5137150" y="5416550"/>
          <p14:tracePt t="107418" x="5156200" y="5403850"/>
          <p14:tracePt t="107436" x="5175250" y="5403850"/>
          <p14:tracePt t="107451" x="5207000" y="5397500"/>
          <p14:tracePt t="107467" x="5238750" y="5397500"/>
          <p14:tracePt t="107484" x="5276850" y="5397500"/>
          <p14:tracePt t="107501" x="5365750" y="5397500"/>
          <p14:tracePt t="107518" x="5416550" y="5397500"/>
          <p14:tracePt t="107535" x="5480050" y="5397500"/>
          <p14:tracePt t="107551" x="5613400" y="5410200"/>
          <p14:tracePt t="107568" x="5676900" y="5422900"/>
          <p14:tracePt t="107584" x="5810250" y="5448300"/>
          <p14:tracePt t="107601" x="5886450" y="5461000"/>
          <p14:tracePt t="107618" x="5943600" y="5467350"/>
          <p14:tracePt t="107634" x="6032500" y="5486400"/>
          <p14:tracePt t="107652" x="6064250" y="5486400"/>
          <p14:tracePt t="107667" x="6083300" y="5492750"/>
          <p14:tracePt t="107684" x="6127750" y="5505450"/>
          <p14:tracePt t="107701" x="6140450" y="5505450"/>
          <p14:tracePt t="107717" x="6178550" y="5511800"/>
          <p14:tracePt t="107734" x="6191250" y="5511800"/>
          <p14:tracePt t="107750" x="6210300" y="5511800"/>
          <p14:tracePt t="107767" x="6248400" y="5518150"/>
          <p14:tracePt t="107783" x="6261100" y="5518150"/>
          <p14:tracePt t="107800" x="6299200" y="5524500"/>
          <p14:tracePt t="107817" x="6330950" y="5524500"/>
          <p14:tracePt t="107834" x="6350000" y="5524500"/>
          <p14:tracePt t="107850" x="6400800" y="5518150"/>
          <p14:tracePt t="107866" x="6419850" y="5511800"/>
          <p14:tracePt t="107883" x="6438900" y="5505450"/>
          <p14:tracePt t="107899" x="6457950" y="5499100"/>
          <p14:tracePt t="107916" x="6464300" y="5492750"/>
          <p14:tracePt t="107946" x="6457950" y="5492750"/>
          <p14:tracePt t="107954" x="6457950" y="5480050"/>
          <p14:tracePt t="107975" x="6451600" y="5473700"/>
          <p14:tracePt t="108425" x="6388100" y="5473700"/>
          <p14:tracePt t="108432" x="6280150" y="5480050"/>
          <p14:tracePt t="108445" x="6159500" y="5480050"/>
          <p14:tracePt t="108452" x="6019800" y="5480050"/>
          <p14:tracePt t="108467" x="5848350" y="5480050"/>
          <p14:tracePt t="108481" x="5530850" y="5480050"/>
          <p14:tracePt t="108497" x="5403850" y="5492750"/>
          <p14:tracePt t="108515" x="5276850" y="5492750"/>
          <p14:tracePt t="108531" x="5060950" y="5511800"/>
          <p14:tracePt t="108547" x="4895850" y="5530850"/>
          <p14:tracePt t="108565" x="4762500" y="5549900"/>
          <p14:tracePt t="108580" x="4724400" y="5549900"/>
          <p14:tracePt t="108597" x="4673600" y="5549900"/>
          <p14:tracePt t="108614" x="4629150" y="5549900"/>
          <p14:tracePt t="108631" x="4603750" y="5556250"/>
          <p14:tracePt t="108647" x="4546600" y="5568950"/>
          <p14:tracePt t="108664" x="4451350" y="5581650"/>
          <p14:tracePt t="108680" x="4413250" y="5594350"/>
          <p14:tracePt t="108697" x="4337050" y="5613400"/>
          <p14:tracePt t="108714" x="4292600" y="5613400"/>
          <p14:tracePt t="108730" x="4286250" y="5619750"/>
          <p14:tracePt t="108747" x="4273550" y="5619750"/>
          <p14:tracePt t="108763" x="4267200" y="5626100"/>
          <p14:tracePt t="108824" x="4267200" y="5632450"/>
          <p14:tracePt t="108831" x="4273550" y="5632450"/>
          <p14:tracePt t="108852" x="4279900" y="5632450"/>
          <p14:tracePt t="108866" x="4286250" y="5632450"/>
          <p14:tracePt t="108873" x="4286250" y="5638800"/>
          <p14:tracePt t="108887" x="4298950" y="5645150"/>
          <p14:tracePt t="108896" x="4324350" y="5651500"/>
          <p14:tracePt t="108913" x="4343400" y="5664200"/>
          <p14:tracePt t="108930" x="4425950" y="5689600"/>
          <p14:tracePt t="108946" x="4552950" y="5740400"/>
          <p14:tracePt t="108963" x="4616450" y="5759450"/>
          <p14:tracePt t="108979" x="4737100" y="5784850"/>
          <p14:tracePt t="108996" x="4845050" y="5803900"/>
          <p14:tracePt t="109013" x="4953000" y="5822950"/>
          <p14:tracePt t="109029" x="5003800" y="5822950"/>
          <p14:tracePt t="109045" x="5099050" y="5829300"/>
          <p14:tracePt t="109063" x="5175250" y="5842000"/>
          <p14:tracePt t="109079" x="5207000" y="5842000"/>
          <p14:tracePt t="109096" x="5226050" y="5842000"/>
          <p14:tracePt t="109112" x="5289550" y="5835650"/>
          <p14:tracePt t="109129" x="5302250" y="5835650"/>
          <p14:tracePt t="109145" x="5314950" y="5829300"/>
          <p14:tracePt t="109162" x="5327650" y="5829300"/>
          <p14:tracePt t="109178" x="5353050" y="5822950"/>
          <p14:tracePt t="109196" x="5372100" y="5822950"/>
          <p14:tracePt t="109212" x="5378450" y="5822950"/>
          <p14:tracePt t="109228" x="5384800" y="5816600"/>
          <p14:tracePt t="109246" x="5403850" y="5816600"/>
          <p14:tracePt t="109262" x="5410200" y="5816600"/>
          <p14:tracePt t="109278" x="5429250" y="5816600"/>
          <p14:tracePt t="109295" x="5441950" y="5816600"/>
          <p14:tracePt t="109311" x="5454650" y="5816600"/>
          <p14:tracePt t="109328" x="5486400" y="5816600"/>
          <p14:tracePt t="109344" x="5537200" y="5816600"/>
          <p14:tracePt t="109361" x="5568950" y="5816600"/>
          <p14:tracePt t="109378" x="5632450" y="5803900"/>
          <p14:tracePt t="109394" x="5708650" y="5778500"/>
          <p14:tracePt t="109411" x="5746750" y="5772150"/>
          <p14:tracePt t="109428" x="5829300" y="5759450"/>
          <p14:tracePt t="109444" x="5873750" y="5746750"/>
          <p14:tracePt t="109461" x="5943600" y="5740400"/>
          <p14:tracePt t="109477" x="6019800" y="5740400"/>
          <p14:tracePt t="109494" x="6070600" y="5740400"/>
          <p14:tracePt t="109511" x="6184900" y="5740400"/>
          <p14:tracePt t="109527" x="6311900" y="5740400"/>
          <p14:tracePt t="109544" x="6381750" y="5740400"/>
          <p14:tracePt t="109561" x="6508750" y="5740400"/>
          <p14:tracePt t="109577" x="6616700" y="5759450"/>
          <p14:tracePt t="109594" x="6667500" y="5772150"/>
          <p14:tracePt t="109610" x="6769100" y="5772150"/>
          <p14:tracePt t="109627" x="6838950" y="5772150"/>
          <p14:tracePt t="109644" x="6870700" y="5772150"/>
          <p14:tracePt t="109660" x="6908800" y="5778500"/>
          <p14:tracePt t="109676" x="6927850" y="5778500"/>
          <p14:tracePt t="109694" x="6965950" y="5784850"/>
          <p14:tracePt t="109709" x="6972300" y="5784850"/>
          <p14:tracePt t="109727" x="6997700" y="5784850"/>
          <p14:tracePt t="109744" x="7016750" y="5784850"/>
          <p14:tracePt t="109760" x="7048500" y="5778500"/>
          <p14:tracePt t="109776" x="7054850" y="5778500"/>
          <p14:tracePt t="109792" x="7080250" y="5772150"/>
          <p14:tracePt t="109810" x="7105650" y="5765800"/>
          <p14:tracePt t="109827" x="7131050" y="5759450"/>
          <p14:tracePt t="109842" x="7143750" y="5759450"/>
          <p14:tracePt t="109859" x="7169150" y="5753100"/>
          <p14:tracePt t="109877" x="7181850" y="5753100"/>
          <p14:tracePt t="109909" x="7188200" y="5753100"/>
          <p14:tracePt t="109928" x="7194550" y="5753100"/>
          <p14:tracePt t="109974" x="7200900" y="5753100"/>
          <p14:tracePt t="110023" x="7207250" y="5753100"/>
          <p14:tracePt t="110583" x="7207250" y="5740400"/>
          <p14:tracePt t="110597" x="7207250" y="5695950"/>
          <p14:tracePt t="110604" x="7194550" y="5645150"/>
          <p14:tracePt t="110611" x="7194550" y="5607050"/>
          <p14:tracePt t="110626" x="7188200" y="5549900"/>
          <p14:tracePt t="110640" x="7181850" y="5461000"/>
          <p14:tracePt t="110657" x="7169150" y="5403850"/>
          <p14:tracePt t="110674" x="7150100" y="5321300"/>
          <p14:tracePt t="110690" x="7137400" y="5264150"/>
          <p14:tracePt t="110706" x="7131050" y="5245100"/>
          <p14:tracePt t="110723" x="7118350" y="5181600"/>
          <p14:tracePt t="110739" x="7099300" y="5111750"/>
          <p14:tracePt t="110756" x="7092950" y="5073650"/>
          <p14:tracePt t="110773" x="7073900" y="4965700"/>
          <p14:tracePt t="110790" x="7054850" y="4819650"/>
          <p14:tracePt t="110807" x="7035800" y="4654550"/>
          <p14:tracePt t="110823" x="7023100" y="4565650"/>
          <p14:tracePt t="110840" x="6991350" y="4356100"/>
          <p14:tracePt t="110856" x="6953250" y="4127500"/>
          <p14:tracePt t="110872" x="6934200" y="4025900"/>
          <p14:tracePt t="110889" x="6908800" y="3937000"/>
          <p14:tracePt t="110906" x="6807200" y="3670300"/>
          <p14:tracePt t="110923" x="6781800" y="3625850"/>
          <p14:tracePt t="110940" x="6724650" y="3575050"/>
          <p14:tracePt t="110955" x="6699250" y="3562350"/>
          <p14:tracePt t="110972" x="6654800" y="3536950"/>
          <p14:tracePt t="110989" x="6623050" y="3524250"/>
          <p14:tracePt t="111005" x="6597650" y="3517900"/>
          <p14:tracePt t="111023" x="6559550" y="3511550"/>
          <p14:tracePt t="111039" x="6515100" y="3505200"/>
          <p14:tracePt t="111055" x="6496050" y="3498850"/>
          <p14:tracePt t="111072" x="6438900" y="3498850"/>
          <p14:tracePt t="111089" x="6356350" y="3505200"/>
          <p14:tracePt t="111105" x="6299200" y="3524250"/>
          <p14:tracePt t="111122" x="6178550" y="3575050"/>
          <p14:tracePt t="111139" x="6007100" y="3657600"/>
          <p14:tracePt t="111155" x="5899150" y="3721100"/>
          <p14:tracePt t="111172" x="5683250" y="3867150"/>
          <p14:tracePt t="111188" x="5505450" y="4038600"/>
          <p14:tracePt t="111205" x="5416550" y="4133850"/>
          <p14:tracePt t="111222" x="5257800" y="4324350"/>
          <p14:tracePt t="111239" x="5187950" y="4406900"/>
          <p14:tracePt t="111256" x="4965700" y="4591050"/>
          <p14:tracePt t="111271" x="4908550" y="4616450"/>
          <p14:tracePt t="111288" x="4864100" y="4635500"/>
          <p14:tracePt t="111305" x="4768850" y="4686300"/>
          <p14:tracePt t="111321" x="4756150" y="4686300"/>
          <p14:tracePt t="111338" x="4743450" y="4686300"/>
          <p14:tracePt t="111354" x="4730750" y="4686300"/>
          <p14:tracePt t="111371" x="4724400" y="4679950"/>
          <p14:tracePt t="111387" x="4724400" y="4667250"/>
          <p14:tracePt t="111404" x="4718050" y="4641850"/>
          <p14:tracePt t="111421" x="4699000" y="4584700"/>
          <p14:tracePt t="111438" x="4679950" y="4527550"/>
          <p14:tracePt t="111454" x="4654550" y="4375150"/>
          <p14:tracePt t="111471" x="4635500" y="4191000"/>
          <p14:tracePt t="111488" x="4616450" y="4051300"/>
          <p14:tracePt t="111504" x="4603750" y="3981450"/>
          <p14:tracePt t="111521" x="4597400" y="3917950"/>
          <p14:tracePt t="111537" x="4578350" y="3721100"/>
          <p14:tracePt t="111554" x="4578350" y="3657600"/>
          <p14:tracePt t="111572" x="4572000" y="3562350"/>
          <p14:tracePt t="111587" x="4572000" y="3536950"/>
          <p14:tracePt t="111603" x="4565650" y="3530600"/>
          <p14:tracePt t="111620" x="4559300" y="3530600"/>
          <p14:tracePt t="111653" x="4559300" y="3524250"/>
          <p14:tracePt t="111673" x="4559300" y="3517900"/>
          <p14:tracePt t="111691" x="4559300" y="3511550"/>
          <p14:tracePt t="111718" x="4559300" y="3498850"/>
          <p14:tracePt t="111733" x="4559300" y="3492500"/>
          <p14:tracePt t="111740" x="4559300" y="3486150"/>
          <p14:tracePt t="111753" x="4559300" y="3479800"/>
          <p14:tracePt t="111769" x="4559300" y="3473450"/>
          <p14:tracePt t="111786" x="4559300" y="3460750"/>
          <p14:tracePt t="111803" x="4559300" y="3454400"/>
          <p14:tracePt t="111836" x="4565650" y="3448050"/>
          <p14:tracePt t="111866" x="4572000" y="3448050"/>
          <p14:tracePt t="111929" x="4578350" y="3448050"/>
          <p14:tracePt t="111957" x="4578350" y="3441700"/>
          <p14:tracePt t="111964" x="4584700" y="3441700"/>
          <p14:tracePt t="111999" x="4591050" y="3441700"/>
          <p14:tracePt t="112028" x="4597400" y="3441700"/>
          <p14:tracePt t="112049" x="4603750" y="3435350"/>
          <p14:tracePt t="112112" x="4610100" y="3429000"/>
          <p14:tracePt t="112126" x="4616450" y="3429000"/>
          <p14:tracePt t="112154" x="4629150" y="3422650"/>
          <p14:tracePt t="112175" x="4629150" y="3416300"/>
          <p14:tracePt t="112182" x="4635500" y="3416300"/>
          <p14:tracePt t="112195" x="4641850" y="3416300"/>
          <p14:tracePt t="112210" x="4648200" y="3409950"/>
          <p14:tracePt t="112259" x="4654550" y="3403600"/>
          <p14:tracePt t="112287" x="4660900" y="3403600"/>
          <p14:tracePt t="112302" x="4667250" y="3403600"/>
          <p14:tracePt t="112841" x="4629150" y="3403600"/>
          <p14:tracePt t="112848" x="4603750" y="3403600"/>
          <p14:tracePt t="112861" x="4572000" y="3403600"/>
          <p14:tracePt t="112869" x="4546600" y="3403600"/>
          <p14:tracePt t="112885" x="4508500" y="3403600"/>
          <p14:tracePt t="112899" x="4476750" y="3403600"/>
          <p14:tracePt t="112916" x="4413250" y="3397250"/>
          <p14:tracePt t="112932" x="4362450" y="3397250"/>
          <p14:tracePt t="112949" x="4343400" y="3397250"/>
          <p14:tracePt t="112965" x="4311650" y="3397250"/>
          <p14:tracePt t="112982" x="4292600" y="3397250"/>
          <p14:tracePt t="113016" x="4279900" y="3397250"/>
          <p14:tracePt t="113101" x="4286250" y="3397250"/>
          <p14:tracePt t="113136" x="4292600" y="3397250"/>
          <p14:tracePt t="113142" x="4298950" y="3397250"/>
          <p14:tracePt t="113171" x="4311650" y="3397250"/>
          <p14:tracePt t="113206" x="4324350" y="3397250"/>
          <p14:tracePt t="113212" x="4330700" y="3397250"/>
          <p14:tracePt t="113220" x="4349750" y="3397250"/>
          <p14:tracePt t="113234" x="4375150" y="3397250"/>
          <p14:tracePt t="113248" x="4413250" y="3397250"/>
          <p14:tracePt t="113264" x="4533900" y="3397250"/>
          <p14:tracePt t="113281" x="4610100" y="3384550"/>
          <p14:tracePt t="113297" x="4768850" y="3352800"/>
          <p14:tracePt t="113314" x="4921250" y="3327400"/>
          <p14:tracePt t="113332" x="5054600" y="3308350"/>
          <p14:tracePt t="113347" x="5099050" y="3289300"/>
          <p14:tracePt t="113364" x="5156200" y="3276600"/>
          <p14:tracePt t="113381" x="5181600" y="3263900"/>
          <p14:tracePt t="113397" x="5187950" y="3263900"/>
          <p14:tracePt t="113414" x="5194300" y="3263900"/>
          <p14:tracePt t="113431" x="5200650" y="3251200"/>
          <p14:tracePt t="113486" x="5200650" y="3244850"/>
          <p14:tracePt t="113732" x="5207000" y="3251200"/>
          <p14:tracePt t="113739" x="5213350" y="3251200"/>
          <p14:tracePt t="113761" x="5200650" y="3244850"/>
          <p14:tracePt t="115091" x="5181600" y="3244850"/>
          <p14:tracePt t="115098" x="5168900" y="3244850"/>
          <p14:tracePt t="115107" x="5162550" y="3244850"/>
          <p14:tracePt t="115124" x="5149850" y="3244850"/>
          <p14:tracePt t="115141" x="5124450" y="3244850"/>
          <p14:tracePt t="115158" x="5099050" y="3244850"/>
          <p14:tracePt t="115175" x="5086350" y="3244850"/>
          <p14:tracePt t="115191" x="5073650" y="3244850"/>
          <p14:tracePt t="115208" x="5054600" y="3238500"/>
          <p14:tracePt t="115224" x="5035550" y="3238500"/>
          <p14:tracePt t="115241" x="5029200" y="3238500"/>
          <p14:tracePt t="115258" x="5022850" y="3232150"/>
          <p14:tracePt t="115274" x="5010150" y="3232150"/>
          <p14:tracePt t="115290" x="5003800" y="3232150"/>
          <p14:tracePt t="115308" x="4997450" y="3232150"/>
          <p14:tracePt t="115324" x="4991100" y="3232150"/>
          <p14:tracePt t="115385" x="4984750" y="3232150"/>
          <p14:tracePt t="115406" x="4978400" y="3232150"/>
          <p14:tracePt t="115435" x="4965700" y="3232150"/>
          <p14:tracePt t="115456" x="4959350" y="3232150"/>
          <p14:tracePt t="115470" x="4953000" y="3232150"/>
          <p14:tracePt t="115477" x="4946650" y="3232150"/>
          <p14:tracePt t="115504" x="4933950" y="3232150"/>
          <p14:tracePt t="115519" x="4927600" y="3232150"/>
          <p14:tracePt t="115526" x="4914900" y="3232150"/>
          <p14:tracePt t="115542" x="4895850" y="3232150"/>
          <p14:tracePt t="115556" x="4864100" y="3225800"/>
          <p14:tracePt t="115573" x="4838700" y="3225800"/>
          <p14:tracePt t="115590" x="4806950" y="3225800"/>
          <p14:tracePt t="115606" x="4794250" y="3225800"/>
          <p14:tracePt t="115624" x="4775200" y="3225800"/>
          <p14:tracePt t="115656" x="4768850" y="3225800"/>
          <p14:tracePt t="115687" x="4762500" y="3225800"/>
          <p14:tracePt t="115757" x="4768850" y="3225800"/>
          <p14:tracePt t="115785" x="4775200" y="3225800"/>
          <p14:tracePt t="115807" x="4781550" y="3225800"/>
          <p14:tracePt t="115855" x="4787900" y="3225800"/>
          <p14:tracePt t="115876" x="4794250" y="3225800"/>
          <p14:tracePt t="115897" x="4800600" y="3225800"/>
          <p14:tracePt t="115904" x="4806950" y="3225800"/>
          <p14:tracePt t="115925" x="4813300" y="3225800"/>
          <p14:tracePt t="115967" x="4819650" y="3225800"/>
          <p14:tracePt t="115974" x="4819650" y="3232150"/>
          <p14:tracePt t="115995" x="4826000" y="3232150"/>
          <p14:tracePt t="116017" x="4832350" y="3232150"/>
          <p14:tracePt t="116045" x="4838700" y="3232150"/>
          <p14:tracePt t="116066" x="4845050" y="3232150"/>
          <p14:tracePt t="116108" x="4851400" y="3238500"/>
          <p14:tracePt t="116115" x="4857750" y="3238500"/>
          <p14:tracePt t="116157" x="4864100" y="3238500"/>
          <p14:tracePt t="116178" x="4870450" y="3238500"/>
          <p14:tracePt t="116185" x="4870450" y="3244850"/>
          <p14:tracePt t="116220" x="4876800" y="3244850"/>
          <p14:tracePt t="116248" x="4883150" y="3244850"/>
          <p14:tracePt t="116255" x="4889500" y="3244850"/>
          <p14:tracePt t="116297" x="4895850" y="3244850"/>
          <p14:tracePt t="116360" x="4902200" y="3244850"/>
          <p14:tracePt t="116395" x="4908550" y="3244850"/>
          <p14:tracePt t="116437" x="4908550" y="3238500"/>
          <p14:tracePt t="116465" x="4908550" y="3232150"/>
          <p14:tracePt t="116488" x="4908550" y="3225800"/>
          <p14:tracePt t="116528" x="4908550" y="3219450"/>
          <p14:tracePt t="116549" x="4902200" y="3219450"/>
          <p14:tracePt t="116571" x="4902200" y="3213100"/>
          <p14:tracePt t="116598" x="4902200" y="3206750"/>
          <p14:tracePt t="116627" x="4902200" y="3200400"/>
          <p14:tracePt t="116640" x="4908550" y="3200400"/>
          <p14:tracePt t="116647" x="4914900" y="3200400"/>
          <p14:tracePt t="116661" x="4921250" y="3194050"/>
          <p14:tracePt t="116711" x="4927600" y="3194050"/>
          <p14:tracePt t="116718" x="4933950" y="3194050"/>
          <p14:tracePt t="116739" x="4933950" y="3187700"/>
          <p14:tracePt t="116760" x="4940300" y="3187700"/>
          <p14:tracePt t="116781" x="4946650" y="3187700"/>
          <p14:tracePt t="116787" x="4953000" y="3181350"/>
          <p14:tracePt t="116804" x="4959350" y="3175000"/>
          <p14:tracePt t="116819" x="4965700" y="3168650"/>
          <p14:tracePt t="116835" x="4978400" y="3155950"/>
          <p14:tracePt t="116852" x="5016500" y="3130550"/>
          <p14:tracePt t="116869" x="5029200" y="3124200"/>
          <p14:tracePt t="116886" x="5080000" y="3073400"/>
          <p14:tracePt t="116902" x="5086350" y="3060700"/>
          <p14:tracePt t="116918" x="5099050" y="3054350"/>
          <p14:tracePt t="116935" x="5111750" y="3028950"/>
          <p14:tracePt t="116952" x="5124450" y="3016250"/>
          <p14:tracePt t="116968" x="5124450" y="3003550"/>
          <p14:tracePt t="116985" x="5124450" y="2997200"/>
          <p14:tracePt t="117002" x="5124450" y="2978150"/>
          <p14:tracePt t="117020" x="5124450" y="2965450"/>
          <p14:tracePt t="117034" x="5124450" y="2959100"/>
          <p14:tracePt t="117051" x="5111750" y="2959100"/>
          <p14:tracePt t="117068" x="5105400" y="2959100"/>
          <p14:tracePt t="117084" x="5092700" y="2959100"/>
          <p14:tracePt t="117102" x="5086350" y="2959100"/>
          <p14:tracePt t="117118" x="5073650" y="2965450"/>
          <p14:tracePt t="117151" x="5067300" y="2965450"/>
          <p14:tracePt t="117168" x="5060950" y="2965450"/>
          <p14:tracePt t="117188" x="5054600" y="2965450"/>
          <p14:tracePt t="117209" x="5048250" y="2965450"/>
          <p14:tracePt t="117222" x="5041900" y="2971800"/>
          <p14:tracePt t="117234" x="5035550" y="2971800"/>
          <p14:tracePt t="117251" x="5003800" y="2984500"/>
          <p14:tracePt t="117267" x="4959350" y="3003550"/>
          <p14:tracePt t="117284" x="4838700" y="3028950"/>
          <p14:tracePt t="117301" x="4654550" y="3092450"/>
          <p14:tracePt t="117317" x="4552950" y="3111500"/>
          <p14:tracePt t="117334" x="4356100" y="3162300"/>
          <p14:tracePt t="117350" x="4191000" y="3194050"/>
          <p14:tracePt t="117367" x="4121150" y="3213100"/>
          <p14:tracePt t="117384" x="4038600" y="3219450"/>
          <p14:tracePt t="117401" x="4000500" y="3225800"/>
          <p14:tracePt t="117417" x="3994150" y="3225800"/>
          <p14:tracePt t="117433" x="3975100" y="3232150"/>
          <p14:tracePt t="117470" x="3968750" y="3232150"/>
          <p14:tracePt t="117503" x="3962400" y="3232150"/>
          <p14:tracePt t="117538" x="3956050" y="3232150"/>
          <p14:tracePt t="117559" x="3949700" y="3232150"/>
          <p14:tracePt t="117580" x="3943350" y="3232150"/>
          <p14:tracePt t="117587" x="3937000" y="3232150"/>
          <p14:tracePt t="117608" x="3930650" y="3232150"/>
          <p14:tracePt t="117622" x="3924300" y="3232150"/>
          <p14:tracePt t="117632" x="3917950" y="3232150"/>
          <p14:tracePt t="117649" x="3898900" y="3232150"/>
          <p14:tracePt t="117665" x="3873500" y="3238500"/>
          <p14:tracePt t="117682" x="3822700" y="3238500"/>
          <p14:tracePt t="117701" x="3784600" y="3238500"/>
          <p14:tracePt t="117716" x="3759200" y="3238500"/>
          <p14:tracePt t="117732" x="3714750" y="3232150"/>
          <p14:tracePt t="117749" x="3683000" y="3225800"/>
          <p14:tracePt t="117765" x="3676650" y="3225800"/>
          <p14:tracePt t="117782" x="3663950" y="3219450"/>
          <p14:tracePt t="117799" x="3657600" y="3219450"/>
          <p14:tracePt t="117819" x="3651250" y="3213100"/>
          <p14:tracePt t="117840" x="3651250" y="3206750"/>
          <p14:tracePt t="117861" x="3657600" y="3206750"/>
          <p14:tracePt t="117868" x="3663950" y="3206750"/>
          <p14:tracePt t="117885" x="3670300" y="3206750"/>
          <p14:tracePt t="117898" x="3676650" y="3200400"/>
          <p14:tracePt t="117915" x="3689350" y="3200400"/>
          <p14:tracePt t="117932" x="3721100" y="3194050"/>
          <p14:tracePt t="117948" x="3746500" y="3194050"/>
          <p14:tracePt t="117966" x="3803650" y="3194050"/>
          <p14:tracePt t="117981" x="3879850" y="3194050"/>
          <p14:tracePt t="117998" x="3917950" y="3200400"/>
          <p14:tracePt t="118016" x="3994150" y="3219450"/>
          <p14:tracePt t="118032" x="4044950" y="3244850"/>
          <p14:tracePt t="118049" x="4076700" y="3263900"/>
          <p14:tracePt t="118066" x="4089400" y="3270250"/>
          <p14:tracePt t="118081" x="4095750" y="3282950"/>
          <p14:tracePt t="118141" x="4089400" y="3282950"/>
          <p14:tracePt t="118162" x="4083050" y="3282950"/>
          <p14:tracePt t="118169" x="4070350" y="3282950"/>
          <p14:tracePt t="118183" x="4064000" y="3282950"/>
          <p14:tracePt t="118197" x="4057650" y="3276600"/>
          <p14:tracePt t="118214" x="4044950" y="3276600"/>
          <p14:tracePt t="118248" x="4038600" y="3276600"/>
          <p14:tracePt t="118264" x="4025900" y="3276600"/>
          <p14:tracePt t="118281" x="4013200" y="3276600"/>
          <p14:tracePt t="118313" x="4006850" y="3276600"/>
          <p14:tracePt t="118359" x="4000500" y="3276600"/>
          <p14:tracePt t="118381" x="3994150" y="327660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  <a:solidFill>
            <a:schemeClr val="bg1"/>
          </a:solidFill>
        </p:spPr>
        <p:txBody>
          <a:bodyPr/>
          <a:lstStyle/>
          <a:p>
            <a:r>
              <a:rPr lang="en-US" altLang="zh-TW" dirty="0">
                <a:solidFill>
                  <a:srgbClr val="333399"/>
                </a:solidFill>
                <a:ea typeface="新細明體" pitchFamily="18" charset="-120"/>
              </a:rPr>
              <a:t>Field &amp; Record Separator Examples</a:t>
            </a:r>
          </a:p>
        </p:txBody>
      </p:sp>
      <p:sp>
        <p:nvSpPr>
          <p:cNvPr id="31747" name="Content Placeholder 2"/>
          <p:cNvSpPr>
            <a:spLocks noGrp="1"/>
          </p:cNvSpPr>
          <p:nvPr>
            <p:ph idx="1"/>
          </p:nvPr>
        </p:nvSpPr>
        <p:spPr>
          <a:xfrm>
            <a:off x="381000" y="838200"/>
            <a:ext cx="8458200" cy="6019800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echo "A:B:C" &gt; f2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</a:pPr>
            <a:r>
              <a:rPr lang="en-US" altLang="zh-TW" b="1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cat f2 | awk -F: '1'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</a:pPr>
            <a:r>
              <a:rPr lang="en-US" altLang="zh-TW" b="1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70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927"/>
    </mc:Choice>
    <mc:Fallback xmlns="">
      <p:transition spd="slow" advTm="369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30" x="4330700" y="3752850"/>
          <p14:tracePt t="1644" x="4292600" y="3721100"/>
          <p14:tracePt t="1651" x="4235450" y="3683000"/>
          <p14:tracePt t="1662" x="4178300" y="3632200"/>
          <p14:tracePt t="1679" x="4095750" y="3568700"/>
          <p14:tracePt t="1696" x="3917950" y="3409950"/>
          <p14:tracePt t="1712" x="3810000" y="3321050"/>
          <p14:tracePt t="1729" x="3435350" y="2997200"/>
          <p14:tracePt t="1745" x="3321050" y="2908300"/>
          <p14:tracePt t="1762" x="3206750" y="2819400"/>
          <p14:tracePt t="1778" x="3016250" y="2647950"/>
          <p14:tracePt t="1795" x="2933700" y="2578100"/>
          <p14:tracePt t="1812" x="2686050" y="2349500"/>
          <p14:tracePt t="1828" x="2609850" y="2273300"/>
          <p14:tracePt t="1845" x="2501900" y="2159000"/>
          <p14:tracePt t="1862" x="2444750" y="2076450"/>
          <p14:tracePt t="1878" x="2419350" y="2044700"/>
          <p14:tracePt t="1895" x="2362200" y="1981200"/>
          <p14:tracePt t="1911" x="2311400" y="1911350"/>
          <p14:tracePt t="1928" x="2286000" y="1879600"/>
          <p14:tracePt t="1945" x="2228850" y="1809750"/>
          <p14:tracePt t="1961" x="2159000" y="1752600"/>
          <p14:tracePt t="1978" x="2120900" y="1708150"/>
          <p14:tracePt t="1995" x="2038350" y="1625600"/>
          <p14:tracePt t="2011" x="1962150" y="1543050"/>
          <p14:tracePt t="2028" x="1924050" y="1511300"/>
          <p14:tracePt t="2032" x="1892300" y="1473200"/>
          <p14:tracePt t="2045" x="1866900" y="1441450"/>
          <p14:tracePt t="2061" x="1828800" y="1409700"/>
          <p14:tracePt t="2079" x="1765300" y="1308100"/>
          <p14:tracePt t="2094" x="1752600" y="1276350"/>
          <p14:tracePt t="2111" x="1739900" y="1257300"/>
          <p14:tracePt t="2128" x="1714500" y="1219200"/>
          <p14:tracePt t="2144" x="1701800" y="1206500"/>
          <p14:tracePt t="2161" x="1695450" y="1187450"/>
          <p14:tracePt t="2177" x="1689100" y="1168400"/>
          <p14:tracePt t="2194" x="1682750" y="1155700"/>
          <p14:tracePt t="2211" x="1682750" y="1149350"/>
          <p14:tracePt t="2227" x="1676400" y="1136650"/>
          <p14:tracePt t="2244" x="1670050" y="1136650"/>
          <p14:tracePt t="2394" x="1676400" y="1136650"/>
          <p14:tracePt t="2422" x="1682750" y="1136650"/>
          <p14:tracePt t="2464" x="1689100" y="1136650"/>
          <p14:tracePt t="2485" x="1695450" y="1136650"/>
          <p14:tracePt t="2492" x="1701800" y="1143000"/>
          <p14:tracePt t="2513" x="1708150" y="1143000"/>
          <p14:tracePt t="2528" x="1714500" y="1149350"/>
          <p14:tracePt t="2534" x="1720850" y="1149350"/>
          <p14:tracePt t="2555" x="1733550" y="1149350"/>
          <p14:tracePt t="2563" x="1746250" y="1155700"/>
          <p14:tracePt t="2577" x="1752600" y="1155700"/>
          <p14:tracePt t="2593" x="1784350" y="1162050"/>
          <p14:tracePt t="2609" x="1797050" y="1168400"/>
          <p14:tracePt t="2626" x="1828800" y="1174750"/>
          <p14:tracePt t="2642" x="1847850" y="1181100"/>
          <p14:tracePt t="2659" x="1860550" y="1181100"/>
          <p14:tracePt t="2676" x="1866900" y="1193800"/>
          <p14:tracePt t="2692" x="1873250" y="1193800"/>
          <p14:tracePt t="2709" x="1885950" y="1200150"/>
          <p14:tracePt t="2725" x="1892300" y="1200150"/>
          <p14:tracePt t="2741" x="1898650" y="1200150"/>
          <p14:tracePt t="2759" x="1911350" y="1206500"/>
          <p14:tracePt t="2775" x="1930400" y="1212850"/>
          <p14:tracePt t="2792" x="1943100" y="1225550"/>
          <p14:tracePt t="2809" x="1981200" y="1238250"/>
          <p14:tracePt t="2825" x="2012950" y="1250950"/>
          <p14:tracePt t="2841" x="2032000" y="1263650"/>
          <p14:tracePt t="2858" x="2070100" y="1276350"/>
          <p14:tracePt t="2875" x="2101850" y="1289050"/>
          <p14:tracePt t="2892" x="2120900" y="1295400"/>
          <p14:tracePt t="2908" x="2127250" y="1295400"/>
          <p14:tracePt t="2925" x="2146300" y="1295400"/>
          <p14:tracePt t="2941" x="2165350" y="1295400"/>
          <p14:tracePt t="2958" x="2171700" y="1295400"/>
          <p14:tracePt t="2976" x="2178050" y="1295400"/>
          <p14:tracePt t="2991" x="2190750" y="1295400"/>
          <p14:tracePt t="3008" x="2197100" y="1295400"/>
          <p14:tracePt t="3025" x="2203450" y="1295400"/>
          <p14:tracePt t="3042" x="2209800" y="1295400"/>
          <p14:tracePt t="3081" x="2216150" y="1295400"/>
          <p14:tracePt t="3102" x="2222500" y="1295400"/>
          <p14:tracePt t="3116" x="2228850" y="1295400"/>
          <p14:tracePt t="3123" x="2235200" y="1295400"/>
          <p14:tracePt t="3130" x="2247900" y="1295400"/>
          <p14:tracePt t="3144" x="2260600" y="1295400"/>
          <p14:tracePt t="3158" x="2273300" y="1295400"/>
          <p14:tracePt t="3174" x="2330450" y="1295400"/>
          <p14:tracePt t="3191" x="2368550" y="1295400"/>
          <p14:tracePt t="3207" x="2444750" y="1301750"/>
          <p14:tracePt t="3224" x="2552700" y="1301750"/>
          <p14:tracePt t="3241" x="2654300" y="1301750"/>
          <p14:tracePt t="3257" x="2705100" y="1301750"/>
          <p14:tracePt t="3273" x="2787650" y="1308100"/>
          <p14:tracePt t="3292" x="2876550" y="1308100"/>
          <p14:tracePt t="3306" x="2927350" y="1308100"/>
          <p14:tracePt t="3323" x="2965450" y="1308100"/>
          <p14:tracePt t="3341" x="3054350" y="1308100"/>
          <p14:tracePt t="3356" x="3079750" y="1301750"/>
          <p14:tracePt t="3373" x="3092450" y="1301750"/>
          <p14:tracePt t="3390" x="3124200" y="1295400"/>
          <p14:tracePt t="3406" x="3143250" y="1295400"/>
          <p14:tracePt t="3423" x="3149600" y="1295400"/>
          <p14:tracePt t="3440" x="3162300" y="1295400"/>
          <p14:tracePt t="3456" x="3168650" y="1295400"/>
          <p14:tracePt t="3473" x="3175000" y="1295400"/>
          <p14:tracePt t="3489" x="3181350" y="1295400"/>
          <p14:tracePt t="3505" x="3187700" y="1295400"/>
          <p14:tracePt t="3537" x="3194050" y="1295400"/>
          <p14:tracePt t="3543" x="3200400" y="1295400"/>
          <p14:tracePt t="3641" x="3194050" y="1295400"/>
          <p14:tracePt t="3747" x="3187700" y="1295400"/>
          <p14:tracePt t="3824" x="3181350" y="1289050"/>
          <p14:tracePt t="3852" x="3175000" y="1289050"/>
          <p14:tracePt t="3873" x="3168650" y="1289050"/>
          <p14:tracePt t="3894" x="3162300" y="1282700"/>
          <p14:tracePt t="3915" x="3155950" y="1282700"/>
          <p14:tracePt t="3936" x="3149600" y="1276350"/>
          <p14:tracePt t="3943" x="3143250" y="1276350"/>
          <p14:tracePt t="3958" x="3136900" y="1276350"/>
          <p14:tracePt t="3972" x="3098800" y="1270000"/>
          <p14:tracePt t="3988" x="3067050" y="1270000"/>
          <p14:tracePt t="4004" x="3028950" y="1263650"/>
          <p14:tracePt t="4021" x="2946400" y="1257300"/>
          <p14:tracePt t="4037" x="2851150" y="1238250"/>
          <p14:tracePt t="4055" x="2762250" y="1231900"/>
          <p14:tracePt t="4071" x="2717800" y="1219200"/>
          <p14:tracePt t="4088" x="2654300" y="1212850"/>
          <p14:tracePt t="4104" x="2603500" y="1212850"/>
          <p14:tracePt t="4121" x="2590800" y="1212850"/>
          <p14:tracePt t="4137" x="2571750" y="1206500"/>
          <p14:tracePt t="4154" x="2559050" y="1206500"/>
          <p14:tracePt t="4170" x="2552700" y="1206500"/>
          <p14:tracePt t="4188" x="2546350" y="1206500"/>
          <p14:tracePt t="4204" x="2533650" y="1206500"/>
          <p14:tracePt t="4220" x="2527300" y="1206500"/>
          <p14:tracePt t="4238" x="2501900" y="1212850"/>
          <p14:tracePt t="4253" x="2489200" y="1225550"/>
          <p14:tracePt t="4270" x="2482850" y="1225550"/>
          <p14:tracePt t="4287" x="2463800" y="1231900"/>
          <p14:tracePt t="4304" x="2451100" y="1231900"/>
          <p14:tracePt t="4320" x="2432050" y="1231900"/>
          <p14:tracePt t="4337" x="2419350" y="1238250"/>
          <p14:tracePt t="4353" x="2406650" y="1238250"/>
          <p14:tracePt t="4370" x="2400300" y="1244600"/>
          <p14:tracePt t="4386" x="2387600" y="1244600"/>
          <p14:tracePt t="4462" x="2381250" y="1244600"/>
          <p14:tracePt t="4497" x="2374900" y="1244600"/>
          <p14:tracePt t="4525" x="2368550" y="1244600"/>
          <p14:tracePt t="4546" x="2362200" y="1250950"/>
          <p14:tracePt t="4554" x="2355850" y="1250950"/>
          <p14:tracePt t="4566" x="2349500" y="1250950"/>
          <p14:tracePt t="4574" x="2349500" y="1257300"/>
          <p14:tracePt t="4589" x="2343150" y="1257300"/>
          <p14:tracePt t="4603" x="2330450" y="1263650"/>
          <p14:tracePt t="4619" x="2324100" y="1263650"/>
          <p14:tracePt t="4636" x="2317750" y="1263650"/>
          <p14:tracePt t="4652" x="2311400" y="1270000"/>
          <p14:tracePt t="4686" x="2305050" y="1276350"/>
          <p14:tracePt t="4702" x="2298700" y="1276350"/>
          <p14:tracePt t="4736" x="2292350" y="1276350"/>
          <p14:tracePt t="4812" x="2298700" y="1276350"/>
          <p14:tracePt t="4834" x="2311400" y="1276350"/>
          <p14:tracePt t="4875" x="2317750" y="1276350"/>
          <p14:tracePt t="4903" x="2324100" y="1276350"/>
          <p14:tracePt t="4925" x="2330450" y="1276350"/>
          <p14:tracePt t="4946" x="2336800" y="1276350"/>
          <p14:tracePt t="4952" x="2343150" y="1276350"/>
          <p14:tracePt t="4994" x="2349500" y="1276350"/>
          <p14:tracePt t="5009" x="2355850" y="1276350"/>
          <p14:tracePt t="5023" x="2362200" y="1276350"/>
          <p14:tracePt t="5036" x="2368550" y="1276350"/>
          <p14:tracePt t="5043" x="2374900" y="1276350"/>
          <p14:tracePt t="5058" x="2381250" y="1276350"/>
          <p14:tracePt t="5085" x="2387600" y="1276350"/>
          <p14:tracePt t="5093" x="2393950" y="1276350"/>
          <p14:tracePt t="5107" x="2400300" y="1276350"/>
          <p14:tracePt t="5117" x="2400300" y="1270000"/>
          <p14:tracePt t="5134" x="2413000" y="1270000"/>
          <p14:tracePt t="5167" x="2419350" y="1270000"/>
          <p14:tracePt t="5186" x="2432050" y="1270000"/>
          <p14:tracePt t="5205" x="2438400" y="1263650"/>
          <p14:tracePt t="5226" x="2444750" y="1263650"/>
          <p14:tracePt t="5246" x="2451100" y="1263650"/>
          <p14:tracePt t="5254" x="2457450" y="1263650"/>
          <p14:tracePt t="5269" x="2463800" y="1257300"/>
          <p14:tracePt t="5296" x="2470150" y="1257300"/>
          <p14:tracePt t="5318" x="2476500" y="1257300"/>
          <p14:tracePt t="5324" x="2482850" y="1257300"/>
          <p14:tracePt t="5338" x="2489200" y="1257300"/>
          <p14:tracePt t="5359" x="2495550" y="1257300"/>
          <p14:tracePt t="5373" x="2501900" y="1250950"/>
          <p14:tracePt t="5394" x="2508250" y="1250950"/>
          <p14:tracePt t="5408" x="2520950" y="1250950"/>
          <p14:tracePt t="5416" x="2527300" y="1250950"/>
          <p14:tracePt t="5432" x="2540000" y="1244600"/>
          <p14:tracePt t="5450" x="2571750" y="1238250"/>
          <p14:tracePt t="5466" x="2603500" y="1238250"/>
          <p14:tracePt t="5482" x="2622550" y="1231900"/>
          <p14:tracePt t="5500" x="2660650" y="1225550"/>
          <p14:tracePt t="5516" x="2686050" y="1219200"/>
          <p14:tracePt t="5532" x="2698750" y="1212850"/>
          <p14:tracePt t="5549" x="2705100" y="1206500"/>
          <p14:tracePt t="5566" x="2711450" y="1206500"/>
          <p14:tracePt t="5582" x="2724150" y="1206500"/>
          <p14:tracePt t="5586" x="2730500" y="1206500"/>
          <p14:tracePt t="5599" x="2736850" y="1200150"/>
          <p14:tracePt t="5619" x="2743200" y="1200150"/>
          <p14:tracePt t="5640" x="2749550" y="1200150"/>
          <p14:tracePt t="5648" x="2755900" y="1200150"/>
          <p14:tracePt t="5665" x="2762250" y="1200150"/>
          <p14:tracePt t="5682" x="2781300" y="1200150"/>
          <p14:tracePt t="5699" x="2794000" y="1200150"/>
          <p14:tracePt t="5716" x="2813050" y="1200150"/>
          <p14:tracePt t="5732" x="2863850" y="1200150"/>
          <p14:tracePt t="5748" x="2921000" y="1200150"/>
          <p14:tracePt t="5766" x="2990850" y="1206500"/>
          <p14:tracePt t="5781" x="3028950" y="1206500"/>
          <p14:tracePt t="5798" x="3098800" y="1206500"/>
          <p14:tracePt t="5815" x="3168650" y="1206500"/>
          <p14:tracePt t="5831" x="3194050" y="1206500"/>
          <p14:tracePt t="5848" x="3232150" y="1206500"/>
          <p14:tracePt t="5864" x="3308350" y="1206500"/>
          <p14:tracePt t="5881" x="3340100" y="1206500"/>
          <p14:tracePt t="5900" x="3384550" y="1212850"/>
          <p14:tracePt t="5914" x="3416300" y="1212850"/>
          <p14:tracePt t="5931" x="3448050" y="1212850"/>
          <p14:tracePt t="5948" x="3479800" y="1212850"/>
          <p14:tracePt t="5964" x="3505200" y="1212850"/>
          <p14:tracePt t="5981" x="3517900" y="1212850"/>
          <p14:tracePt t="5997" x="3536950" y="1206500"/>
          <p14:tracePt t="6014" x="3543300" y="1200150"/>
          <p14:tracePt t="6031" x="3549650" y="1200150"/>
          <p14:tracePt t="6047" x="3556000" y="1193800"/>
          <p14:tracePt t="6064" x="3562350" y="1193800"/>
          <p14:tracePt t="6088" x="3568700" y="1193800"/>
          <p14:tracePt t="6123" x="3575050" y="1187450"/>
          <p14:tracePt t="6382" x="3568700" y="1181100"/>
          <p14:tracePt t="6424" x="3562350" y="1181100"/>
          <p14:tracePt t="6474" x="3556000" y="1181100"/>
          <p14:tracePt t="6907" x="3543300" y="1181100"/>
          <p14:tracePt t="6914" x="3517900" y="1200150"/>
          <p14:tracePt t="6930" x="3505200" y="1206500"/>
          <p14:tracePt t="6945" x="3486150" y="1212850"/>
          <p14:tracePt t="6961" x="3460750" y="1225550"/>
          <p14:tracePt t="6978" x="3429000" y="1238250"/>
          <p14:tracePt t="6994" x="3409950" y="1238250"/>
          <p14:tracePt t="7010" x="3365500" y="1250950"/>
          <p14:tracePt t="7027" x="3321050" y="1263650"/>
          <p14:tracePt t="7044" x="3302000" y="1270000"/>
          <p14:tracePt t="7061" x="3251200" y="1295400"/>
          <p14:tracePt t="7077" x="3194050" y="1314450"/>
          <p14:tracePt t="7094" x="3162300" y="1333500"/>
          <p14:tracePt t="7097" x="3130550" y="1339850"/>
          <p14:tracePt t="7111" x="3073400" y="1358900"/>
          <p14:tracePt t="7127" x="2990850" y="1384300"/>
          <p14:tracePt t="7143" x="2946400" y="1403350"/>
          <p14:tracePt t="7161" x="2863850" y="1428750"/>
          <p14:tracePt t="7177" x="2800350" y="1460500"/>
          <p14:tracePt t="7195" x="2724150" y="1492250"/>
          <p14:tracePt t="7210" x="2705100" y="1504950"/>
          <p14:tracePt t="7226" x="2673350" y="1524000"/>
          <p14:tracePt t="7244" x="2590800" y="1562100"/>
          <p14:tracePt t="7260" x="2565400" y="1568450"/>
          <p14:tracePt t="7277" x="2540000" y="1568450"/>
          <p14:tracePt t="7294" x="2489200" y="1581150"/>
          <p14:tracePt t="7309" x="2444750" y="1587500"/>
          <p14:tracePt t="7326" x="2413000" y="1587500"/>
          <p14:tracePt t="7343" x="2355850" y="1587500"/>
          <p14:tracePt t="7359" x="2286000" y="1587500"/>
          <p14:tracePt t="7377" x="2247900" y="1587500"/>
          <p14:tracePt t="7392" x="2228850" y="1587500"/>
          <p14:tracePt t="7410" x="2197100" y="1587500"/>
          <p14:tracePt t="7427" x="2171700" y="1587500"/>
          <p14:tracePt t="7442" x="2159000" y="1587500"/>
          <p14:tracePt t="7459" x="2146300" y="1587500"/>
          <p14:tracePt t="7476" x="2133600" y="1587500"/>
          <p14:tracePt t="7517" x="2127250" y="1587500"/>
          <p14:tracePt t="7525" x="2120900" y="1593850"/>
          <p14:tracePt t="7560" x="2114550" y="1593850"/>
          <p14:tracePt t="7636" x="2114550" y="1600200"/>
          <p14:tracePt t="7678" x="2114550" y="1606550"/>
          <p14:tracePt t="7685" x="2120900" y="1606550"/>
          <p14:tracePt t="7706" x="2127250" y="1606550"/>
          <p14:tracePt t="7735" x="2127250" y="1612900"/>
          <p14:tracePt t="7755" x="2133600" y="1612900"/>
          <p14:tracePt t="7769" x="2139950" y="1612900"/>
          <p14:tracePt t="7790" x="2146300" y="1612900"/>
          <p14:tracePt t="7798" x="2152650" y="1619250"/>
          <p14:tracePt t="7808" x="2159000" y="1619250"/>
          <p14:tracePt t="7826" x="2165350" y="1625600"/>
          <p14:tracePt t="7841" x="2178050" y="1625600"/>
          <p14:tracePt t="7858" x="2197100" y="1631950"/>
          <p14:tracePt t="7875" x="2292350" y="1663700"/>
          <p14:tracePt t="7891" x="2343150" y="1670050"/>
          <p14:tracePt t="7908" x="2387600" y="1689100"/>
          <p14:tracePt t="7924" x="2482850" y="1714500"/>
          <p14:tracePt t="7941" x="2578100" y="1739900"/>
          <p14:tracePt t="7957" x="2622550" y="1752600"/>
          <p14:tracePt t="7974" x="2679700" y="1771650"/>
          <p14:tracePt t="7991" x="2743200" y="1790700"/>
          <p14:tracePt t="8008" x="2781300" y="1803400"/>
          <p14:tracePt t="8024" x="2794000" y="1803400"/>
          <p14:tracePt t="8040" x="2819400" y="1803400"/>
          <p14:tracePt t="8057" x="2832100" y="1803400"/>
          <p14:tracePt t="8090" x="2838450" y="1809750"/>
          <p14:tracePt t="8169" x="2844800" y="1816100"/>
          <p14:tracePt t="8197" x="2851150" y="1816100"/>
          <p14:tracePt t="8246" x="2857500" y="1816100"/>
          <p14:tracePt t="8288" x="2863850" y="1816100"/>
          <p14:tracePt t="8337" x="2870200" y="1816100"/>
          <p14:tracePt t="8365" x="2876550" y="1816100"/>
          <p14:tracePt t="8428" x="2876550" y="1809750"/>
          <p14:tracePt t="8456" x="2882900" y="1809750"/>
          <p14:tracePt t="8477" x="2889250" y="1809750"/>
          <p14:tracePt t="8491" x="2895600" y="1809750"/>
          <p14:tracePt t="8507" x="2901950" y="1803400"/>
          <p14:tracePt t="8519" x="2908300" y="1803400"/>
          <p14:tracePt t="8541" x="2914650" y="1803400"/>
          <p14:tracePt t="8569" x="2921000" y="1803400"/>
          <p14:tracePt t="8575" x="2927350" y="1797050"/>
          <p14:tracePt t="8591" x="2933700" y="1797050"/>
          <p14:tracePt t="8611" x="2940050" y="1797050"/>
          <p14:tracePt t="8621" x="2946400" y="1797050"/>
          <p14:tracePt t="8639" x="2952750" y="1797050"/>
          <p14:tracePt t="8660" x="2959100" y="1797050"/>
          <p14:tracePt t="8671" x="2965450" y="1797050"/>
          <p14:tracePt t="8690" x="2971800" y="1797050"/>
          <p14:tracePt t="8709" x="2978150" y="1797050"/>
          <p14:tracePt t="8721" x="2984500" y="1790700"/>
          <p14:tracePt t="8738" x="2990850" y="1790700"/>
          <p14:tracePt t="8779" x="2997200" y="1790700"/>
          <p14:tracePt t="8785" x="3003550" y="1790700"/>
          <p14:tracePt t="8821" x="3009900" y="1790700"/>
          <p14:tracePt t="8856" x="3016250" y="1790700"/>
          <p14:tracePt t="8877" x="3022600" y="1790700"/>
          <p14:tracePt t="8926" x="3028950" y="1790700"/>
          <p14:tracePt t="8961" x="3035300" y="1790700"/>
          <p14:tracePt t="9080" x="3041650" y="1790700"/>
          <p14:tracePt t="9108" x="3048000" y="1790700"/>
          <p14:tracePt t="9122" x="3054350" y="1784350"/>
          <p14:tracePt t="9138" x="3060700" y="1784350"/>
          <p14:tracePt t="9157" x="3060700" y="1778000"/>
          <p14:tracePt t="9178" x="3067050" y="1771650"/>
          <p14:tracePt t="9199" x="3073400" y="1771650"/>
          <p14:tracePt t="9206" x="3073400" y="1765300"/>
          <p14:tracePt t="9227" x="3079750" y="1765300"/>
          <p14:tracePt t="9248" x="3086100" y="1765300"/>
          <p14:tracePt t="9277" x="3092450" y="1765300"/>
          <p14:tracePt t="9319" x="3098800" y="1758950"/>
          <p14:tracePt t="9347" x="3098800" y="1752600"/>
          <p14:tracePt t="9381" x="3105150" y="1752600"/>
          <p14:tracePt t="9417" x="3111500" y="1752600"/>
          <p14:tracePt t="9578" x="3105150" y="1746250"/>
          <p14:tracePt t="9662" x="3105150" y="1739900"/>
          <p14:tracePt t="9690" x="3105150" y="1733550"/>
          <p14:tracePt t="9970" x="3098800" y="1733550"/>
          <p14:tracePt t="10033" x="3092450" y="1733550"/>
          <p14:tracePt t="10104" x="3086100" y="1733550"/>
          <p14:tracePt t="10110" x="3079750" y="1733550"/>
          <p14:tracePt t="10139" x="3073400" y="1733550"/>
          <p14:tracePt t="10174" x="3067050" y="1733550"/>
          <p14:tracePt t="10349" x="3060700" y="1727200"/>
          <p14:tracePt t="10384" x="3054350" y="1727200"/>
          <p14:tracePt t="10433" x="3048000" y="1727200"/>
          <p14:tracePt t="10538" x="3041650" y="1727200"/>
          <p14:tracePt t="10601" x="3035300" y="1727200"/>
          <p14:tracePt t="10650" x="3028950" y="1727200"/>
          <p14:tracePt t="10980" x="3028950" y="1720850"/>
          <p14:tracePt t="11842" x="3041650" y="1720850"/>
          <p14:tracePt t="11863" x="3041650" y="1727200"/>
          <p14:tracePt t="11869" x="3048000" y="1727200"/>
          <p14:tracePt t="11890" x="3054350" y="1727200"/>
          <p14:tracePt t="11912" x="3060700" y="1727200"/>
          <p14:tracePt t="11933" x="3073400" y="1727200"/>
          <p14:tracePt t="11975" x="3079750" y="1727200"/>
          <p14:tracePt t="11982" x="3086100" y="1727200"/>
          <p14:tracePt t="12003" x="3092450" y="1733550"/>
          <p14:tracePt t="12031" x="3098800" y="1733550"/>
          <p14:tracePt t="12052" x="3105150" y="1733550"/>
          <p14:tracePt t="12073" x="3111500" y="1739900"/>
          <p14:tracePt t="12122" x="3117850" y="1739900"/>
          <p14:tracePt t="12144" x="3124200" y="1746250"/>
          <p14:tracePt t="12150" x="3130550" y="1746250"/>
          <p14:tracePt t="12164" x="3136900" y="1746250"/>
          <p14:tracePt t="12175" x="3143250" y="1746250"/>
          <p14:tracePt t="12195" x="3155950" y="1746250"/>
          <p14:tracePt t="12209" x="3168650" y="1752600"/>
          <p14:tracePt t="12226" x="3194050" y="1758950"/>
          <p14:tracePt t="12242" x="3225800" y="1758950"/>
          <p14:tracePt t="12259" x="3238500" y="1758950"/>
          <p14:tracePt t="12276" x="3270250" y="1758950"/>
          <p14:tracePt t="12292" x="3289300" y="1758950"/>
          <p14:tracePt t="12309" x="3302000" y="1758950"/>
          <p14:tracePt t="12326" x="3308350" y="1758950"/>
          <p14:tracePt t="12342" x="3314700" y="1758950"/>
          <p14:tracePt t="12359" x="3321050" y="1758950"/>
          <p14:tracePt t="12466" x="3321050" y="1752600"/>
          <p14:tracePt t="12571" x="3321050" y="1746250"/>
          <p14:tracePt t="12613" x="3327400" y="1739900"/>
          <p14:tracePt t="12711" x="3321050" y="1739900"/>
          <p14:tracePt t="12753" x="3314700" y="1739900"/>
          <p14:tracePt t="12781" x="3308350" y="1739900"/>
          <p14:tracePt t="12837" x="3308350" y="1746250"/>
          <p14:tracePt t="12914" x="3308350" y="1739900"/>
          <p14:tracePt t="12942" x="3314700" y="1733550"/>
          <p14:tracePt t="12977" x="3321050" y="1733550"/>
          <p14:tracePt t="13054" x="3327400" y="1733550"/>
          <p14:tracePt t="13104" x="3340100" y="1733550"/>
          <p14:tracePt t="13125" x="3346450" y="1733550"/>
          <p14:tracePt t="13132" x="3352800" y="1733550"/>
          <p14:tracePt t="13153" x="3359150" y="1727200"/>
          <p14:tracePt t="13174" x="3365500" y="1727200"/>
          <p14:tracePt t="13201" x="3371850" y="1727200"/>
          <p14:tracePt t="13224" x="3378200" y="1727200"/>
          <p14:tracePt t="13237" x="3384550" y="1727200"/>
          <p14:tracePt t="13258" x="3390900" y="1727200"/>
          <p14:tracePt t="13265" x="3390900" y="1720850"/>
          <p14:tracePt t="13293" x="3403600" y="1720850"/>
          <p14:tracePt t="13334" x="3409950" y="1714500"/>
          <p14:tracePt t="13363" x="3416300" y="1714500"/>
          <p14:tracePt t="13412" x="3422650" y="1708150"/>
          <p14:tracePt t="13447" x="3429000" y="1708150"/>
          <p14:tracePt t="13453" x="3435350" y="1708150"/>
          <p14:tracePt t="13482" x="3435350" y="1701800"/>
          <p14:tracePt t="13538" x="3429000" y="1701800"/>
          <p14:tracePt t="13546" x="3422650" y="1701800"/>
          <p14:tracePt t="15140" x="3416300" y="1701800"/>
          <p14:tracePt t="15161" x="3409950" y="1701800"/>
          <p14:tracePt t="15168" x="3403600" y="1701800"/>
          <p14:tracePt t="15175" x="3397250" y="1701800"/>
          <p14:tracePt t="15189" x="3397250" y="1695450"/>
          <p14:tracePt t="15199" x="3390900" y="1695450"/>
          <p14:tracePt t="15216" x="3384550" y="1695450"/>
          <p14:tracePt t="15232" x="3378200" y="1695450"/>
          <p14:tracePt t="15249" x="3365500" y="1695450"/>
          <p14:tracePt t="15266" x="3346450" y="1695450"/>
          <p14:tracePt t="15282" x="3333750" y="1695450"/>
          <p14:tracePt t="15299" x="3321050" y="1695450"/>
          <p14:tracePt t="15316" x="3289300" y="1695450"/>
          <p14:tracePt t="15332" x="3263900" y="1701800"/>
          <p14:tracePt t="15348" x="3244850" y="1701800"/>
          <p14:tracePt t="15365" x="3187700" y="1714500"/>
          <p14:tracePt t="15382" x="3117850" y="1720850"/>
          <p14:tracePt t="15400" x="3060700" y="1739900"/>
          <p14:tracePt t="15414" x="3028950" y="1752600"/>
          <p14:tracePt t="15432" x="2959100" y="1765300"/>
          <p14:tracePt t="15449" x="2908300" y="1784350"/>
          <p14:tracePt t="15465" x="2889250" y="1790700"/>
          <p14:tracePt t="15481" x="2838450" y="1809750"/>
          <p14:tracePt t="15498" x="2806700" y="1809750"/>
          <p14:tracePt t="15514" x="2774950" y="1816100"/>
          <p14:tracePt t="15531" x="2724150" y="1822450"/>
          <p14:tracePt t="15548" x="2667000" y="1822450"/>
          <p14:tracePt t="15564" x="2641600" y="1828800"/>
          <p14:tracePt t="15582" x="2578100" y="1841500"/>
          <p14:tracePt t="15597" x="2520950" y="1854200"/>
          <p14:tracePt t="15614" x="2501900" y="1860550"/>
          <p14:tracePt t="15631" x="2470150" y="1866900"/>
          <p14:tracePt t="15647" x="2451100" y="1866900"/>
          <p14:tracePt t="15664" x="2413000" y="1879600"/>
          <p14:tracePt t="15668" x="2400300" y="1879600"/>
          <p14:tracePt t="15681" x="2387600" y="1885950"/>
          <p14:tracePt t="15697" x="2368550" y="1892300"/>
          <p14:tracePt t="15715" x="2343150" y="1905000"/>
          <p14:tracePt t="15731" x="2305050" y="1917700"/>
          <p14:tracePt t="15747" x="2292350" y="1924050"/>
          <p14:tracePt t="15764" x="2279650" y="1930400"/>
          <p14:tracePt t="15780" x="2260600" y="1936750"/>
          <p14:tracePt t="15813" x="2254250" y="1936750"/>
          <p14:tracePt t="16297" x="2247900" y="1936750"/>
          <p14:tracePt t="16318" x="2241550" y="1936750"/>
          <p14:tracePt t="16339" x="2235200" y="1943100"/>
          <p14:tracePt t="16359" x="2235200" y="1949450"/>
          <p14:tracePt t="16388" x="2228850" y="1949450"/>
          <p14:tracePt t="16423" x="2222500" y="1949450"/>
          <p14:tracePt t="16430" x="2222500" y="1955800"/>
          <p14:tracePt t="16458" x="2216150" y="1962150"/>
          <p14:tracePt t="16472" x="2209800" y="1962150"/>
          <p14:tracePt t="16481" x="2203450" y="1962150"/>
          <p14:tracePt t="16494" x="2197100" y="1962150"/>
          <p14:tracePt t="16522" x="2184400" y="1968500"/>
          <p14:tracePt t="16531" x="2171700" y="1974850"/>
          <p14:tracePt t="16544" x="2146300" y="1981200"/>
          <p14:tracePt t="16561" x="2127250" y="2000250"/>
          <p14:tracePt t="16578" x="2012950" y="2032000"/>
          <p14:tracePt t="16594" x="1968500" y="2051050"/>
          <p14:tracePt t="16611" x="1917700" y="2051050"/>
          <p14:tracePt t="16627" x="1809750" y="2063750"/>
          <p14:tracePt t="16644" x="1733550" y="2076450"/>
          <p14:tracePt t="16661" x="1663700" y="2082800"/>
          <p14:tracePt t="16677" x="1638300" y="2082800"/>
          <p14:tracePt t="16694" x="1619250" y="2089150"/>
          <p14:tracePt t="16711" x="1612900" y="2089150"/>
          <p14:tracePt t="16727" x="1600200" y="2089150"/>
          <p14:tracePt t="16744" x="1587500" y="2089150"/>
          <p14:tracePt t="16761" x="1581150" y="2089150"/>
          <p14:tracePt t="16777" x="1574800" y="2089150"/>
          <p14:tracePt t="16794" x="1562100" y="2089150"/>
          <p14:tracePt t="16810" x="1555750" y="2089150"/>
          <p14:tracePt t="16827" x="1549400" y="2089150"/>
          <p14:tracePt t="16844" x="1543050" y="2089150"/>
          <p14:tracePt t="16861" x="1530350" y="2089150"/>
          <p14:tracePt t="16877" x="1530350" y="2095500"/>
          <p14:tracePt t="16893" x="1517650" y="2101850"/>
          <p14:tracePt t="16910" x="1504950" y="2101850"/>
          <p14:tracePt t="16926" x="1466850" y="2114550"/>
          <p14:tracePt t="16943" x="1416050" y="2133600"/>
          <p14:tracePt t="16960" x="1352550" y="2165350"/>
          <p14:tracePt t="16977" x="1295400" y="2197100"/>
          <p14:tracePt t="16993" x="1276350" y="2222500"/>
          <p14:tracePt t="17340" x="1257300" y="2222500"/>
          <p14:tracePt t="17355" x="1231900" y="2216150"/>
          <p14:tracePt t="17361" x="1206500" y="2209800"/>
          <p14:tracePt t="17375" x="1174750" y="2203450"/>
          <p14:tracePt t="17392" x="1136650" y="2197100"/>
          <p14:tracePt t="17409" x="1104900" y="2190750"/>
          <p14:tracePt t="17425" x="1073150" y="2184400"/>
          <p14:tracePt t="17441" x="1003300" y="2184400"/>
          <p14:tracePt t="17458" x="984250" y="2178050"/>
          <p14:tracePt t="17474" x="952500" y="2171700"/>
          <p14:tracePt t="17491" x="939800" y="2171700"/>
          <p14:tracePt t="17510" x="895350" y="2152650"/>
          <p14:tracePt t="17524" x="889000" y="2152650"/>
          <p14:tracePt t="17541" x="876300" y="2152650"/>
          <p14:tracePt t="17558" x="863600" y="2152650"/>
          <p14:tracePt t="17574" x="857250" y="2152650"/>
          <p14:tracePt t="17591" x="850900" y="2152650"/>
          <p14:tracePt t="17608" x="844550" y="2152650"/>
          <p14:tracePt t="17624" x="831850" y="2152650"/>
          <p14:tracePt t="17657" x="825500" y="2152650"/>
          <p14:tracePt t="17692" x="819150" y="2146300"/>
          <p14:tracePt t="17712" x="812800" y="2146300"/>
          <p14:tracePt t="17754" x="806450" y="2146300"/>
          <p14:tracePt t="17761" x="800100" y="2146300"/>
          <p14:tracePt t="17790" x="793750" y="2146300"/>
          <p14:tracePt t="17803" x="787400" y="2146300"/>
          <p14:tracePt t="17852" x="774700" y="2146300"/>
          <p14:tracePt t="17874" x="768350" y="2146300"/>
          <p14:tracePt t="17880" x="762000" y="2146300"/>
          <p14:tracePt t="17895" x="755650" y="2146300"/>
          <p14:tracePt t="17906" x="749300" y="2146300"/>
          <p14:tracePt t="17930" x="742950" y="2146300"/>
          <p14:tracePt t="17943" x="736600" y="2146300"/>
          <p14:tracePt t="17965" x="730250" y="2146300"/>
          <p14:tracePt t="17993" x="723900" y="2146300"/>
          <p14:tracePt t="18000" x="717550" y="2146300"/>
          <p14:tracePt t="18035" x="711200" y="2146300"/>
          <p14:tracePt t="18294" x="717550" y="2146300"/>
          <p14:tracePt t="18301" x="723900" y="2146300"/>
          <p14:tracePt t="18315" x="730250" y="2146300"/>
          <p14:tracePt t="18325" x="742950" y="2146300"/>
          <p14:tracePt t="18338" x="755650" y="2146300"/>
          <p14:tracePt t="18355" x="800100" y="2146300"/>
          <p14:tracePt t="18372" x="895350" y="2139950"/>
          <p14:tracePt t="18388" x="933450" y="2139950"/>
          <p14:tracePt t="18405" x="996950" y="2139950"/>
          <p14:tracePt t="18421" x="1155700" y="2133600"/>
          <p14:tracePt t="18438" x="1219200" y="2114550"/>
          <p14:tracePt t="18456" x="1327150" y="2101850"/>
          <p14:tracePt t="18471" x="1377950" y="2101850"/>
          <p14:tracePt t="18487" x="1473200" y="2095500"/>
          <p14:tracePt t="18505" x="1574800" y="2089150"/>
          <p14:tracePt t="18521" x="1606550" y="2076450"/>
          <p14:tracePt t="18537" x="1663700" y="2070100"/>
          <p14:tracePt t="18554" x="1714500" y="2063750"/>
          <p14:tracePt t="18571" x="1727200" y="2063750"/>
          <p14:tracePt t="18587" x="1752600" y="2057400"/>
          <p14:tracePt t="18604" x="1765300" y="2051050"/>
          <p14:tracePt t="18638" x="1771650" y="2051050"/>
          <p14:tracePt t="18653" x="1784350" y="2044700"/>
          <p14:tracePt t="18722" x="1790700" y="2038350"/>
          <p14:tracePt t="18743" x="1790700" y="2032000"/>
          <p14:tracePt t="18763" x="1797050" y="2025650"/>
          <p14:tracePt t="18827" x="1790700" y="2025650"/>
          <p14:tracePt t="18834" x="1784350" y="2025650"/>
          <p14:tracePt t="18841" x="1778000" y="2025650"/>
          <p14:tracePt t="18862" x="1771650" y="2025650"/>
          <p14:tracePt t="18911" x="1765300" y="2025650"/>
          <p14:tracePt t="18947" x="1758950" y="2025650"/>
          <p14:tracePt t="18954" x="1752600" y="2025650"/>
          <p14:tracePt t="18977" x="1746250" y="2025650"/>
          <p14:tracePt t="19011" x="1739900" y="2025650"/>
          <p14:tracePt t="19019" x="1733550" y="2025650"/>
          <p14:tracePt t="19040" x="1727200" y="2025650"/>
          <p14:tracePt t="19068" x="1720850" y="2025650"/>
          <p14:tracePt t="19082" x="1708150" y="2025650"/>
          <p14:tracePt t="19088" x="1695450" y="2025650"/>
          <p14:tracePt t="19105" x="1663700" y="2025650"/>
          <p14:tracePt t="19119" x="1638300" y="2025650"/>
          <p14:tracePt t="19136" x="1581150" y="2032000"/>
          <p14:tracePt t="19153" x="1485900" y="2038350"/>
          <p14:tracePt t="19169" x="1447800" y="2051050"/>
          <p14:tracePt t="19185" x="1390650" y="2057400"/>
          <p14:tracePt t="19202" x="1327150" y="2057400"/>
          <p14:tracePt t="19218" x="1301750" y="2057400"/>
          <p14:tracePt t="19235" x="1257300" y="2057400"/>
          <p14:tracePt t="19251" x="1231900" y="2057400"/>
          <p14:tracePt t="19268" x="1225550" y="2057400"/>
          <p14:tracePt t="19285" x="1200150" y="2057400"/>
          <p14:tracePt t="19301" x="1174750" y="2057400"/>
          <p14:tracePt t="19318" x="1155700" y="2057400"/>
          <p14:tracePt t="19334" x="1117600" y="2057400"/>
          <p14:tracePt t="19352" x="1073150" y="2051050"/>
          <p14:tracePt t="19369" x="1047750" y="2051050"/>
          <p14:tracePt t="19384" x="1009650" y="2051050"/>
          <p14:tracePt t="19401" x="990600" y="2057400"/>
          <p14:tracePt t="19418" x="933450" y="2063750"/>
          <p14:tracePt t="19434" x="920750" y="2063750"/>
          <p14:tracePt t="19451" x="908050" y="2070100"/>
          <p14:tracePt t="19467" x="882650" y="2070100"/>
          <p14:tracePt t="19484" x="863600" y="2070100"/>
          <p14:tracePt t="19501" x="857250" y="2070100"/>
          <p14:tracePt t="19517" x="838200" y="2070100"/>
          <p14:tracePt t="19534" x="819150" y="2070100"/>
          <p14:tracePt t="19551" x="812800" y="2070100"/>
          <p14:tracePt t="19567" x="806450" y="2070100"/>
          <p14:tracePt t="19584" x="793750" y="2070100"/>
          <p14:tracePt t="19601" x="787400" y="2070100"/>
          <p14:tracePt t="19634" x="781050" y="2070100"/>
          <p14:tracePt t="19692" x="774700" y="2070100"/>
          <p14:tracePt t="19698" x="768350" y="2070100"/>
          <p14:tracePt t="19825" x="762000" y="2070100"/>
          <p14:tracePt t="19832" x="762000" y="2076450"/>
          <p14:tracePt t="19860" x="762000" y="2082800"/>
          <p14:tracePt t="19881" x="768350" y="2089150"/>
          <p14:tracePt t="19902" x="774700" y="2095500"/>
          <p14:tracePt t="19930" x="774700" y="2101850"/>
          <p14:tracePt t="19951" x="787400" y="2101850"/>
          <p14:tracePt t="19972" x="793750" y="2101850"/>
          <p14:tracePt t="19979" x="806450" y="2108200"/>
          <p14:tracePt t="19993" x="819150" y="2108200"/>
          <p14:tracePt t="20002" x="831850" y="2114550"/>
          <p14:tracePt t="20015" x="857250" y="2114550"/>
          <p14:tracePt t="20032" x="882650" y="2114550"/>
          <p14:tracePt t="20049" x="927100" y="2120900"/>
          <p14:tracePt t="20066" x="977900" y="2127250"/>
          <p14:tracePt t="20082" x="1009650" y="2127250"/>
          <p14:tracePt t="20099" x="1041400" y="2133600"/>
          <p14:tracePt t="20115" x="1066800" y="2133600"/>
          <p14:tracePt t="20132" x="1073150" y="2139950"/>
          <p14:tracePt t="20149" x="1085850" y="2146300"/>
          <p14:tracePt t="20165" x="1104900" y="2146300"/>
          <p14:tracePt t="20183" x="1130300" y="2152650"/>
          <p14:tracePt t="20199" x="1136650" y="2152650"/>
          <p14:tracePt t="20202" x="1143000" y="2152650"/>
          <p14:tracePt t="20215" x="1155700" y="2152650"/>
          <p14:tracePt t="20232" x="1181100" y="2152650"/>
          <p14:tracePt t="20248" x="1187450" y="2152650"/>
          <p14:tracePt t="20265" x="1206500" y="2152650"/>
          <p14:tracePt t="20282" x="1212850" y="2152650"/>
          <p14:tracePt t="20315" x="1219200" y="2152650"/>
          <p14:tracePt t="20331" x="1225550" y="2152650"/>
          <p14:tracePt t="20365" x="1231900" y="2152650"/>
          <p14:tracePt t="20372" x="1238250" y="2152650"/>
          <p14:tracePt t="20399" x="1244600" y="2152650"/>
          <p14:tracePt t="20421" x="1250950" y="2152650"/>
          <p14:tracePt t="20463" x="1257300" y="2152650"/>
          <p14:tracePt t="20469" x="1263650" y="2152650"/>
          <p14:tracePt t="20484" x="1270000" y="2152650"/>
          <p14:tracePt t="20505" x="1276350" y="2152650"/>
          <p14:tracePt t="20514" x="1282700" y="2152650"/>
          <p14:tracePt t="20534" x="1289050" y="2152650"/>
          <p14:tracePt t="20554" x="1295400" y="2152650"/>
          <p14:tracePt t="20563" x="1301750" y="2152650"/>
          <p14:tracePt t="20584" x="1308100" y="2152650"/>
          <p14:tracePt t="20597" x="1314450" y="2152650"/>
          <p14:tracePt t="20614" x="1320800" y="2152650"/>
          <p14:tracePt t="20630" x="1327150" y="2159000"/>
          <p14:tracePt t="20652" x="1333500" y="2159000"/>
          <p14:tracePt t="20673" x="1346200" y="2159000"/>
          <p14:tracePt t="20694" x="1352550" y="2159000"/>
          <p14:tracePt t="20701" x="1358900" y="2159000"/>
          <p14:tracePt t="20716" x="1365250" y="2159000"/>
          <p14:tracePt t="20743" x="1371600" y="2159000"/>
          <p14:tracePt t="20751" x="1377950" y="2159000"/>
          <p14:tracePt t="20771" x="1384300" y="2159000"/>
          <p14:tracePt t="20785" x="1390650" y="2159000"/>
          <p14:tracePt t="20807" x="1397000" y="2159000"/>
          <p14:tracePt t="20821" x="1403350" y="2159000"/>
          <p14:tracePt t="20841" x="1409700" y="2159000"/>
          <p14:tracePt t="20856" x="1416050" y="2159000"/>
          <p14:tracePt t="20877" x="1422400" y="2159000"/>
          <p14:tracePt t="20883" x="1428750" y="2159000"/>
          <p14:tracePt t="20895" x="1435100" y="2159000"/>
          <p14:tracePt t="20913" x="1441450" y="2159000"/>
          <p14:tracePt t="20954" x="1447800" y="2159000"/>
          <p14:tracePt t="20960" x="1454150" y="2159000"/>
          <p14:tracePt t="20975" x="1460500" y="2159000"/>
          <p14:tracePt t="21003" x="1466850" y="2159000"/>
          <p14:tracePt t="21024" x="1473200" y="2159000"/>
          <p14:tracePt t="21031" x="1473200" y="2152650"/>
          <p14:tracePt t="21052" x="1479550" y="2152650"/>
          <p14:tracePt t="21136" x="1479550" y="2146300"/>
          <p14:tracePt t="21164" x="1473200" y="2146300"/>
          <p14:tracePt t="23190" x="1479550" y="2139950"/>
          <p14:tracePt t="23197" x="1485900" y="2139950"/>
          <p14:tracePt t="23205" x="1498600" y="2133600"/>
          <p14:tracePt t="23221" x="1511300" y="2133600"/>
          <p14:tracePt t="23239" x="1536700" y="2120900"/>
          <p14:tracePt t="23254" x="1562100" y="2114550"/>
          <p14:tracePt t="23272" x="1600200" y="2108200"/>
          <p14:tracePt t="23275" x="1619250" y="2101850"/>
          <p14:tracePt t="23290" x="1644650" y="2095500"/>
          <p14:tracePt t="23304" x="1663700" y="2095500"/>
          <p14:tracePt t="23321" x="1708150" y="2076450"/>
          <p14:tracePt t="23337" x="1739900" y="2070100"/>
          <p14:tracePt t="23354" x="1752600" y="2063750"/>
          <p14:tracePt t="23372" x="1778000" y="2057400"/>
          <p14:tracePt t="23388" x="1828800" y="2044700"/>
          <p14:tracePt t="23403" x="1854200" y="2038350"/>
          <p14:tracePt t="23421" x="1943100" y="2006600"/>
          <p14:tracePt t="23437" x="1981200" y="1993900"/>
          <p14:tracePt t="23454" x="2025650" y="1987550"/>
          <p14:tracePt t="23471" x="2120900" y="1968500"/>
          <p14:tracePt t="23487" x="2159000" y="1968500"/>
          <p14:tracePt t="23503" x="2209800" y="1962150"/>
          <p14:tracePt t="23520" x="2279650" y="1955800"/>
          <p14:tracePt t="23537" x="2324100" y="1943100"/>
          <p14:tracePt t="23555" x="2400300" y="1936750"/>
          <p14:tracePt t="23570" x="2444750" y="1936750"/>
          <p14:tracePt t="23587" x="2482850" y="1930400"/>
          <p14:tracePt t="23604" x="2552700" y="1924050"/>
          <p14:tracePt t="23620" x="2571750" y="1911350"/>
          <p14:tracePt t="23637" x="2590800" y="1905000"/>
          <p14:tracePt t="23653" x="2628900" y="1905000"/>
          <p14:tracePt t="23670" x="2641600" y="1898650"/>
          <p14:tracePt t="23688" x="2660650" y="1898650"/>
          <p14:tracePt t="23703" x="2667000" y="1898650"/>
          <p14:tracePt t="23719" x="2679700" y="1898650"/>
          <p14:tracePt t="23737" x="2698750" y="1885950"/>
          <p14:tracePt t="23753" x="2717800" y="1885950"/>
          <p14:tracePt t="23769" x="2730500" y="1885950"/>
          <p14:tracePt t="23786" x="2762250" y="1873250"/>
          <p14:tracePt t="23803" x="2781300" y="1866900"/>
          <p14:tracePt t="23819" x="2806700" y="1866900"/>
          <p14:tracePt t="23836" x="2844800" y="1854200"/>
          <p14:tracePt t="23852" x="2870200" y="1847850"/>
          <p14:tracePt t="23869" x="2895600" y="1841500"/>
          <p14:tracePt t="23885" x="2959100" y="1816100"/>
          <p14:tracePt t="23902" x="2990850" y="1803400"/>
          <p14:tracePt t="23922" x="3009900" y="1797050"/>
          <p14:tracePt t="23935" x="3048000" y="1778000"/>
          <p14:tracePt t="23951" x="3067050" y="1778000"/>
          <p14:tracePt t="23969" x="3092450" y="1765300"/>
          <p14:tracePt t="23985" x="3111500" y="1765300"/>
          <p14:tracePt t="24002" x="3124200" y="1758950"/>
          <p14:tracePt t="24019" x="3130550" y="1758950"/>
          <p14:tracePt t="24045" x="3136900" y="1752600"/>
          <p14:tracePt t="24073" x="3136900" y="1746250"/>
          <p14:tracePt t="24108" x="3136900" y="1739900"/>
          <p14:tracePt t="24157" x="3143250" y="1733550"/>
          <p14:tracePt t="24508" x="3136900" y="1733550"/>
          <p14:tracePt t="24578" x="3130550" y="1733550"/>
          <p14:tracePt t="24669" x="3124200" y="1733550"/>
          <p14:tracePt t="25804" x="3117850" y="1733550"/>
          <p14:tracePt t="25810" x="3098800" y="1733550"/>
          <p14:tracePt t="25818" x="3073400" y="1733550"/>
          <p14:tracePt t="25832" x="3035300" y="1733550"/>
          <p14:tracePt t="25846" x="2971800" y="1733550"/>
          <p14:tracePt t="25862" x="2794000" y="1752600"/>
          <p14:tracePt t="25879" x="2686050" y="1758950"/>
          <p14:tracePt t="25895" x="2419350" y="1816100"/>
          <p14:tracePt t="25912" x="2108200" y="1860550"/>
          <p14:tracePt t="25930" x="1835150" y="1911350"/>
          <p14:tracePt t="25945" x="1708150" y="1949450"/>
          <p14:tracePt t="25962" x="1479550" y="1974850"/>
          <p14:tracePt t="25979" x="1295400" y="2000250"/>
          <p14:tracePt t="25995" x="1231900" y="2006600"/>
          <p14:tracePt t="26012" x="1181100" y="2019300"/>
          <p14:tracePt t="26028" x="1079500" y="2019300"/>
          <p14:tracePt t="26045" x="1054100" y="2019300"/>
          <p14:tracePt t="26062" x="1041400" y="2019300"/>
          <p14:tracePt t="26077" x="1009650" y="2012950"/>
          <p14:tracePt t="26095" x="977900" y="2006600"/>
          <p14:tracePt t="26112" x="939800" y="2006600"/>
          <p14:tracePt t="26128" x="927100" y="2000250"/>
          <p14:tracePt t="26144" x="895350" y="1993900"/>
          <p14:tracePt t="26162" x="869950" y="1987550"/>
          <p14:tracePt t="26178" x="857250" y="1987550"/>
          <p14:tracePt t="26194" x="831850" y="1987550"/>
          <p14:tracePt t="26211" x="819150" y="1981200"/>
          <p14:tracePt t="26227" x="812800" y="1981200"/>
          <p14:tracePt t="26245" x="806450" y="1981200"/>
          <p14:tracePt t="26260" x="793750" y="1981200"/>
          <p14:tracePt t="26343" x="787400" y="1981200"/>
          <p14:tracePt t="26435" x="781050" y="1981200"/>
          <p14:tracePt t="26470" x="781050" y="1987550"/>
          <p14:tracePt t="26519" x="781050" y="1993900"/>
          <p14:tracePt t="26561" x="787400" y="1993900"/>
          <p14:tracePt t="26581" x="787400" y="2000250"/>
          <p14:tracePt t="26610" x="793750" y="2000250"/>
          <p14:tracePt t="26645" x="800100" y="2000250"/>
          <p14:tracePt t="26694" x="806450" y="2006600"/>
          <p14:tracePt t="26785" x="812800" y="2006600"/>
          <p14:tracePt t="26820" x="819150" y="2012950"/>
          <p14:tracePt t="26855" x="825500" y="2012950"/>
          <p14:tracePt t="26862" x="831850" y="2012950"/>
          <p14:tracePt t="26883" x="838200" y="2012950"/>
          <p14:tracePt t="26911" x="850900" y="2012950"/>
          <p14:tracePt t="26939" x="857250" y="2012950"/>
          <p14:tracePt t="26960" x="863600" y="2012950"/>
          <p14:tracePt t="26981" x="869950" y="2012950"/>
          <p14:tracePt t="27002" x="876300" y="2012950"/>
          <p14:tracePt t="27030" x="882650" y="2019300"/>
          <p14:tracePt t="27051" x="889000" y="2019300"/>
          <p14:tracePt t="27100" x="895350" y="2025650"/>
          <p14:tracePt t="27143" x="901700" y="2032000"/>
          <p14:tracePt t="27149" x="908050" y="2032000"/>
          <p14:tracePt t="27164" x="914400" y="2038350"/>
          <p14:tracePt t="27174" x="920750" y="2038350"/>
          <p14:tracePt t="27191" x="927100" y="2038350"/>
          <p14:tracePt t="27208" x="933450" y="2038350"/>
          <p14:tracePt t="27225" x="958850" y="2044700"/>
          <p14:tracePt t="27241" x="990600" y="2051050"/>
          <p14:tracePt t="27257" x="1079500" y="2051050"/>
          <p14:tracePt t="27274" x="1143000" y="2051050"/>
          <p14:tracePt t="27291" x="1282700" y="2051050"/>
          <p14:tracePt t="27307" x="1454150" y="2038350"/>
          <p14:tracePt t="27325" x="1600200" y="2000250"/>
          <p14:tracePt t="27340" x="1676400" y="1981200"/>
          <p14:tracePt t="27357" x="1847850" y="1917700"/>
          <p14:tracePt t="27360" x="1943100" y="1879600"/>
          <p14:tracePt t="27376" x="2044700" y="1847850"/>
          <p14:tracePt t="27390" x="2159000" y="1816100"/>
          <p14:tracePt t="27407" x="2381250" y="1739900"/>
          <p14:tracePt t="27424" x="2590800" y="1689100"/>
          <p14:tracePt t="27441" x="2692400" y="1657350"/>
          <p14:tracePt t="27456" x="2876550" y="1612900"/>
          <p14:tracePt t="27473" x="2997200" y="1587500"/>
          <p14:tracePt t="27490" x="3035300" y="1581150"/>
          <p14:tracePt t="27507" x="3060700" y="1574800"/>
          <p14:tracePt t="27523" x="3098800" y="1574800"/>
          <p14:tracePt t="27540" x="3111500" y="1574800"/>
          <p14:tracePt t="27556" x="3130550" y="1574800"/>
          <p14:tracePt t="27593" x="3136900" y="1574800"/>
          <p14:tracePt t="27696" x="3130550" y="1574800"/>
          <p14:tracePt t="27724" x="3124200" y="1574800"/>
          <p14:tracePt t="27745" x="3117850" y="1574800"/>
          <p14:tracePt t="27766" x="3105150" y="1574800"/>
          <p14:tracePt t="27787" x="3098800" y="1574800"/>
          <p14:tracePt t="27794" x="3092450" y="1574800"/>
          <p14:tracePt t="27805" x="3079750" y="1574800"/>
          <p14:tracePt t="27822" x="3028950" y="1581150"/>
          <p14:tracePt t="27838" x="2978150" y="1593850"/>
          <p14:tracePt t="27856" x="2813050" y="1612900"/>
          <p14:tracePt t="27872" x="2527300" y="1657350"/>
          <p14:tracePt t="27888" x="2330450" y="1682750"/>
          <p14:tracePt t="27892" x="2108200" y="1708150"/>
          <p14:tracePt t="27908" x="1866900" y="1720850"/>
          <p14:tracePt t="27921" x="1422400" y="1790700"/>
          <p14:tracePt t="27938" x="1225550" y="1822450"/>
          <p14:tracePt t="27956" x="958850" y="1873250"/>
          <p14:tracePt t="27971" x="869950" y="1898650"/>
          <p14:tracePt t="27988" x="762000" y="1911350"/>
          <p14:tracePt t="28005" x="717550" y="1917700"/>
          <p14:tracePt t="28038" x="704850" y="1917700"/>
          <p14:tracePt t="28306" x="711200" y="1917700"/>
          <p14:tracePt t="28355" x="717550" y="1917700"/>
          <p14:tracePt t="28362" x="723900" y="1917700"/>
          <p14:tracePt t="28383" x="730250" y="1924050"/>
          <p14:tracePt t="28405" x="736600" y="1924050"/>
          <p14:tracePt t="28411" x="742950" y="1924050"/>
          <p14:tracePt t="28425" x="749300" y="1924050"/>
          <p14:tracePt t="28446" x="762000" y="1930400"/>
          <p14:tracePt t="28456" x="774700" y="1930400"/>
          <p14:tracePt t="28470" x="806450" y="1930400"/>
          <p14:tracePt t="28486" x="876300" y="1949450"/>
          <p14:tracePt t="28503" x="958850" y="1955800"/>
          <p14:tracePt t="28519" x="996950" y="1962150"/>
          <p14:tracePt t="28537" x="1079500" y="1974850"/>
          <p14:tracePt t="28553" x="1136650" y="1981200"/>
          <p14:tracePt t="28569" x="1155700" y="1981200"/>
          <p14:tracePt t="28586" x="1187450" y="1987550"/>
          <p14:tracePt t="28602" x="1200150" y="1987550"/>
          <p14:tracePt t="28619" x="1212850" y="1993900"/>
          <p14:tracePt t="28726" x="1206500" y="1993900"/>
          <p14:tracePt t="28741" x="1200150" y="1993900"/>
          <p14:tracePt t="28754" x="1193800" y="1993900"/>
          <p14:tracePt t="28776" x="1187450" y="1993900"/>
          <p14:tracePt t="28804" x="1174750" y="1993900"/>
          <p14:tracePt t="28825" x="1168400" y="1993900"/>
          <p14:tracePt t="28832" x="1162050" y="1993900"/>
          <p14:tracePt t="28846" x="1155700" y="1993900"/>
          <p14:tracePt t="28860" x="1155700" y="2000250"/>
          <p14:tracePt t="28868" x="1143000" y="2000250"/>
          <p14:tracePt t="28885" x="1130300" y="2000250"/>
          <p14:tracePt t="28902" x="1117600" y="2006600"/>
          <p14:tracePt t="28918" x="1079500" y="2019300"/>
          <p14:tracePt t="28935" x="1060450" y="2019300"/>
          <p14:tracePt t="28951" x="1035050" y="2032000"/>
          <p14:tracePt t="28968" x="1022350" y="2032000"/>
          <p14:tracePt t="29001" x="1009650" y="2038350"/>
          <p14:tracePt t="29018" x="1003300" y="2038350"/>
          <p14:tracePt t="29077" x="1009650" y="2038350"/>
          <p14:tracePt t="29085" x="1016000" y="2038350"/>
          <p14:tracePt t="29105" x="1035050" y="2038350"/>
          <p14:tracePt t="29112" x="1066800" y="2032000"/>
          <p14:tracePt t="29126" x="1104900" y="2032000"/>
          <p14:tracePt t="29134" x="1162050" y="2012950"/>
          <p14:tracePt t="29150" x="1225550" y="2006600"/>
          <p14:tracePt t="29168" x="1403350" y="1987550"/>
          <p14:tracePt t="29183" x="1574800" y="1968500"/>
          <p14:tracePt t="29201" x="1651000" y="1955800"/>
          <p14:tracePt t="29217" x="1797050" y="1936750"/>
          <p14:tracePt t="29234" x="1847850" y="1930400"/>
          <p14:tracePt t="29251" x="1917700" y="1924050"/>
          <p14:tracePt t="29267" x="1943100" y="1924050"/>
          <p14:tracePt t="29284" x="1968500" y="1924050"/>
          <p14:tracePt t="29301" x="1974850" y="1924050"/>
          <p14:tracePt t="29316" x="1981200" y="1924050"/>
          <p14:tracePt t="29364" x="1974850" y="1924050"/>
          <p14:tracePt t="29378" x="1968500" y="1924050"/>
          <p14:tracePt t="29387" x="1955800" y="1924050"/>
          <p14:tracePt t="29407" x="1943100" y="1924050"/>
          <p14:tracePt t="29416" x="1930400" y="1930400"/>
          <p14:tracePt t="29433" x="1924050" y="1930400"/>
          <p14:tracePt t="29450" x="1905000" y="1930400"/>
          <p14:tracePt t="29466" x="1873250" y="1930400"/>
          <p14:tracePt t="29484" x="1816100" y="1949450"/>
          <p14:tracePt t="29500" x="1758950" y="1955800"/>
          <p14:tracePt t="29516" x="1695450" y="1955800"/>
          <p14:tracePt t="29533" x="1543050" y="1987550"/>
          <p14:tracePt t="29549" x="1447800" y="2006600"/>
          <p14:tracePt t="29566" x="1358900" y="2012950"/>
          <p14:tracePt t="29583" x="1181100" y="2038350"/>
          <p14:tracePt t="29599" x="1111250" y="2044700"/>
          <p14:tracePt t="29617" x="984250" y="2057400"/>
          <p14:tracePt t="29632" x="933450" y="2063750"/>
          <p14:tracePt t="29649" x="850900" y="2063750"/>
          <p14:tracePt t="29666" x="800100" y="2063750"/>
          <p14:tracePt t="29683" x="787400" y="2063750"/>
          <p14:tracePt t="29698" x="762000" y="2063750"/>
          <p14:tracePt t="29715" x="749300" y="2063750"/>
          <p14:tracePt t="29732" x="742950" y="2063750"/>
          <p14:tracePt t="29749" x="723900" y="2063750"/>
          <p14:tracePt t="29765" x="711200" y="2063750"/>
          <p14:tracePt t="29782" x="704850" y="2063750"/>
          <p14:tracePt t="29800" x="692150" y="2063750"/>
          <p14:tracePt t="29815" x="679450" y="2063750"/>
          <p14:tracePt t="29848" x="673100" y="2063750"/>
          <p14:tracePt t="29883" x="666750" y="2063750"/>
          <p14:tracePt t="29932" x="660400" y="2063750"/>
          <p14:tracePt t="29981" x="660400" y="2070100"/>
          <p14:tracePt t="30080" x="666750" y="2070100"/>
          <p14:tracePt t="30115" x="673100" y="2070100"/>
          <p14:tracePt t="30128" x="679450" y="2070100"/>
          <p14:tracePt t="30149" x="685800" y="2070100"/>
          <p14:tracePt t="30165" x="692150" y="2070100"/>
          <p14:tracePt t="30184" x="698500" y="2070100"/>
          <p14:tracePt t="30199" x="704850" y="2070100"/>
          <p14:tracePt t="30234" x="711200" y="2070100"/>
          <p14:tracePt t="30248" x="717550" y="2070100"/>
          <p14:tracePt t="30261" x="723900" y="2070100"/>
          <p14:tracePt t="30282" x="730250" y="2070100"/>
          <p14:tracePt t="30298" x="736600" y="2076450"/>
          <p14:tracePt t="30318" x="742950" y="2076450"/>
          <p14:tracePt t="30331" x="755650" y="2076450"/>
          <p14:tracePt t="30346" x="768350" y="2076450"/>
          <p14:tracePt t="30353" x="781050" y="2082800"/>
          <p14:tracePt t="30367" x="800100" y="2082800"/>
          <p14:tracePt t="30383" x="812800" y="2082800"/>
          <p14:tracePt t="30396" x="831850" y="2082800"/>
          <p14:tracePt t="30413" x="844550" y="2082800"/>
          <p14:tracePt t="30430" x="869950" y="2089150"/>
          <p14:tracePt t="30447" x="895350" y="2095500"/>
          <p14:tracePt t="30479" x="908050" y="2095500"/>
          <p14:tracePt t="30496" x="914400" y="2095500"/>
          <p14:tracePt t="30530" x="920750" y="2101850"/>
          <p14:tracePt t="30549" x="927100" y="2101850"/>
          <p14:tracePt t="30647" x="927100" y="2108200"/>
          <p14:tracePt t="30746" x="920750" y="2108200"/>
          <p14:tracePt t="30787" x="914400" y="2108200"/>
          <p14:tracePt t="30816" x="908050" y="2108200"/>
          <p14:tracePt t="30837" x="901700" y="2108200"/>
          <p14:tracePt t="30885" x="895350" y="2108200"/>
          <p14:tracePt t="30921" x="889000" y="2108200"/>
          <p14:tracePt t="31180" x="895350" y="2108200"/>
          <p14:tracePt t="31187" x="908050" y="2114550"/>
          <p14:tracePt t="31201" x="927100" y="2114550"/>
          <p14:tracePt t="31210" x="946150" y="2127250"/>
          <p14:tracePt t="31227" x="971550" y="2127250"/>
          <p14:tracePt t="31243" x="1009650" y="2139950"/>
          <p14:tracePt t="31260" x="1054100" y="2146300"/>
          <p14:tracePt t="31277" x="1073150" y="2146300"/>
          <p14:tracePt t="31293" x="1098550" y="2146300"/>
          <p14:tracePt t="31310" x="1111250" y="2146300"/>
          <p14:tracePt t="31327" x="1123950" y="2146300"/>
          <p14:tracePt t="31343" x="1123950" y="2139950"/>
          <p14:tracePt t="31360" x="1130300" y="2139950"/>
          <p14:tracePt t="31692" x="1123950" y="2139950"/>
          <p14:tracePt t="31713" x="1117600" y="2139950"/>
          <p14:tracePt t="31727" x="1111250" y="2139950"/>
          <p14:tracePt t="31748" x="1104900" y="2139950"/>
          <p14:tracePt t="31762" x="1098550" y="2139950"/>
          <p14:tracePt t="31776" x="1092200" y="2139950"/>
          <p14:tracePt t="31797" x="1079500" y="2139950"/>
          <p14:tracePt t="31811" x="1054100" y="2133600"/>
          <p14:tracePt t="31826" x="1035050" y="2133600"/>
          <p14:tracePt t="31832" x="996950" y="2133600"/>
          <p14:tracePt t="31846" x="958850" y="2133600"/>
          <p14:tracePt t="31861" x="908050" y="2127250"/>
          <p14:tracePt t="31877" x="857250" y="2127250"/>
          <p14:tracePt t="31891" x="812800" y="2127250"/>
          <p14:tracePt t="31908" x="762000" y="2114550"/>
          <p14:tracePt t="31924" x="692150" y="2108200"/>
          <p14:tracePt t="31941" x="666750" y="2108200"/>
          <p14:tracePt t="31945" x="635000" y="2108200"/>
          <p14:tracePt t="31961" x="622300" y="2108200"/>
          <p14:tracePt t="31974" x="603250" y="2108200"/>
          <p14:tracePt t="31991" x="596900" y="2108200"/>
          <p14:tracePt t="32008" x="584200" y="2108200"/>
          <p14:tracePt t="32044" x="590550" y="2108200"/>
          <p14:tracePt t="32057" x="596900" y="2108200"/>
          <p14:tracePt t="32074" x="596900" y="2101850"/>
          <p14:tracePt t="32091" x="609600" y="2095500"/>
          <p14:tracePt t="32124" x="609600" y="2089150"/>
          <p14:tracePt t="32232" x="609600" y="2082800"/>
          <p14:tracePt t="32267" x="609600" y="2076450"/>
          <p14:tracePt t="32316" x="609600" y="2070100"/>
          <p14:tracePt t="32379" x="615950" y="2070100"/>
          <p14:tracePt t="32400" x="622300" y="2070100"/>
          <p14:tracePt t="32414" x="628650" y="2070100"/>
          <p14:tracePt t="32428" x="635000" y="2063750"/>
          <p14:tracePt t="32435" x="641350" y="2063750"/>
          <p14:tracePt t="32450" x="647700" y="2063750"/>
          <p14:tracePt t="32463" x="660400" y="2063750"/>
          <p14:tracePt t="32477" x="685800" y="2063750"/>
          <p14:tracePt t="32489" x="711200" y="2063750"/>
          <p14:tracePt t="32506" x="749300" y="2063750"/>
          <p14:tracePt t="32522" x="844550" y="2070100"/>
          <p14:tracePt t="32539" x="895350" y="2082800"/>
          <p14:tracePt t="32556" x="946150" y="2082800"/>
          <p14:tracePt t="32572" x="1041400" y="2089150"/>
          <p14:tracePt t="32589" x="1079500" y="2095500"/>
          <p14:tracePt t="32605" x="1123950" y="2095500"/>
          <p14:tracePt t="32622" x="1187450" y="2095500"/>
          <p14:tracePt t="32639" x="1219200" y="2095500"/>
          <p14:tracePt t="32655" x="1276350" y="2095500"/>
          <p14:tracePt t="32672" x="1301750" y="2095500"/>
          <p14:tracePt t="32689" x="1320800" y="2095500"/>
          <p14:tracePt t="32705" x="1358900" y="2089150"/>
          <p14:tracePt t="32722" x="1371600" y="2089150"/>
          <p14:tracePt t="32738" x="1384300" y="2082800"/>
          <p14:tracePt t="32755" x="1390650" y="2082800"/>
          <p14:tracePt t="32772" x="1397000" y="2082800"/>
          <p14:tracePt t="32788" x="1409700" y="2082800"/>
          <p14:tracePt t="32821" x="1416050" y="2082800"/>
          <p14:tracePt t="33263" x="1422400" y="2082800"/>
          <p14:tracePt t="33284" x="1428750" y="2082800"/>
          <p14:tracePt t="33298" x="1435100" y="2082800"/>
          <p14:tracePt t="33312" x="1447800" y="2076450"/>
          <p14:tracePt t="33320" x="1454150" y="2076450"/>
          <p14:tracePt t="33336" x="1473200" y="2076450"/>
          <p14:tracePt t="33352" x="1492250" y="2076450"/>
          <p14:tracePt t="33369" x="1549400" y="2076450"/>
          <p14:tracePt t="33386" x="1587500" y="2076450"/>
          <p14:tracePt t="33404" x="1682750" y="2089150"/>
          <p14:tracePt t="33419" x="1733550" y="2089150"/>
          <p14:tracePt t="33436" x="1784350" y="2089150"/>
          <p14:tracePt t="33452" x="1866900" y="2095500"/>
          <p14:tracePt t="33469" x="1892300" y="2101850"/>
          <p14:tracePt t="33486" x="1924050" y="2101850"/>
          <p14:tracePt t="33503" x="1962150" y="2108200"/>
          <p14:tracePt t="33519" x="1974850" y="2108200"/>
          <p14:tracePt t="33536" x="1981200" y="2114550"/>
          <p14:tracePt t="33552" x="2000250" y="2114550"/>
          <p14:tracePt t="33569" x="2012950" y="2120900"/>
          <p14:tracePt t="33586" x="2025650" y="2120900"/>
          <p14:tracePt t="33602" x="2032000" y="2120900"/>
          <p14:tracePt t="33620" x="2044700" y="2127250"/>
          <p14:tracePt t="33636" x="2051050" y="2127250"/>
          <p14:tracePt t="33652" x="2063750" y="2133600"/>
          <p14:tracePt t="33669" x="2076450" y="2133600"/>
          <p14:tracePt t="33685" x="2089150" y="2139950"/>
          <p14:tracePt t="33702" x="2114550" y="2152650"/>
          <p14:tracePt t="33719" x="2127250" y="2159000"/>
          <p14:tracePt t="33735" x="2152650" y="2171700"/>
          <p14:tracePt t="33751" x="2165350" y="2178050"/>
          <p14:tracePt t="33768" x="2178050" y="2178050"/>
          <p14:tracePt t="33784" x="2184400" y="2184400"/>
          <p14:tracePt t="33831" x="2190750" y="2184400"/>
          <p14:tracePt t="33853" x="2190750" y="2178050"/>
          <p14:tracePt t="33858" x="2197100" y="2178050"/>
          <p14:tracePt t="33880" x="2203450" y="217170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ular Callout 11"/>
          <p:cNvSpPr>
            <a:spLocks noChangeArrowheads="1"/>
          </p:cNvSpPr>
          <p:nvPr/>
        </p:nvSpPr>
        <p:spPr bwMode="auto">
          <a:xfrm>
            <a:off x="152400" y="5105400"/>
            <a:ext cx="8610600" cy="1600200"/>
          </a:xfrm>
          <a:prstGeom prst="wedgeRoundRectCallout">
            <a:avLst>
              <a:gd name="adj1" fmla="val -29073"/>
              <a:gd name="adj2" fmla="val -50400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Q:What is going on?</a:t>
            </a:r>
          </a:p>
        </p:txBody>
      </p:sp>
      <p:sp>
        <p:nvSpPr>
          <p:cNvPr id="3277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  <a:solidFill>
            <a:schemeClr val="bg1"/>
          </a:solidFill>
        </p:spPr>
        <p:txBody>
          <a:bodyPr/>
          <a:lstStyle/>
          <a:p>
            <a:r>
              <a:rPr lang="en-US" altLang="zh-TW" dirty="0">
                <a:solidFill>
                  <a:srgbClr val="333399"/>
                </a:solidFill>
                <a:ea typeface="新細明體" pitchFamily="18" charset="-120"/>
              </a:rPr>
              <a:t>Field &amp; Record Separator Examples</a:t>
            </a:r>
          </a:p>
        </p:txBody>
      </p:sp>
      <p:sp>
        <p:nvSpPr>
          <p:cNvPr id="4" name="Rounded Rectangular Callout 3"/>
          <p:cNvSpPr>
            <a:spLocks noChangeArrowheads="1"/>
          </p:cNvSpPr>
          <p:nvPr/>
        </p:nvSpPr>
        <p:spPr bwMode="auto">
          <a:xfrm>
            <a:off x="4724400" y="685800"/>
            <a:ext cx="4267200" cy="1600200"/>
          </a:xfrm>
          <a:prstGeom prst="wedgeRoundRectCallout">
            <a:avLst>
              <a:gd name="adj1" fmla="val -62365"/>
              <a:gd name="adj2" fmla="val 5245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Su</a:t>
            </a:r>
            <a:r>
              <a:rPr lang="en-US" sz="3200" dirty="0">
                <a:solidFill>
                  <a:srgbClr val="000000"/>
                </a:solidFill>
              </a:rPr>
              <a:t>rely, this part that I just</a:t>
            </a:r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 </a:t>
            </a:r>
            <a:r>
              <a:rPr lang="en-US" sz="3200" dirty="0">
                <a:solidFill>
                  <a:srgbClr val="000000"/>
                </a:solidFill>
              </a:rPr>
              <a:t>added is useless code </a:t>
            </a:r>
            <a:r>
              <a:rPr lang="en-US" sz="3200" dirty="0">
                <a:solidFill>
                  <a:srgbClr val="FFFF00"/>
                </a:solidFill>
              </a:rPr>
              <a:t>that</a:t>
            </a:r>
            <a:r>
              <a:rPr lang="en-US" sz="3200" dirty="0">
                <a:solidFill>
                  <a:srgbClr val="000000"/>
                </a:solidFill>
              </a:rPr>
              <a:t> </a:t>
            </a:r>
            <a:r>
              <a:rPr lang="en-US" sz="3200" dirty="0">
                <a:solidFill>
                  <a:srgbClr val="FFFF00"/>
                </a:solidFill>
              </a:rPr>
              <a:t>does nothing</a:t>
            </a:r>
            <a:r>
              <a:rPr lang="en-US" sz="3200" dirty="0">
                <a:solidFill>
                  <a:srgbClr val="000000"/>
                </a:solidFill>
              </a:rPr>
              <a:t>!</a:t>
            </a:r>
            <a:endParaRPr lang="en-US" altLang="zh-TW" sz="3200" dirty="0">
              <a:solidFill>
                <a:srgbClr val="000000"/>
              </a:solidFill>
              <a:ea typeface="新細明體" pitchFamily="18" charset="-120"/>
            </a:endParaRPr>
          </a:p>
        </p:txBody>
      </p:sp>
      <p:sp>
        <p:nvSpPr>
          <p:cNvPr id="9" name="Rounded Rectangular Callout 8"/>
          <p:cNvSpPr>
            <a:spLocks noChangeArrowheads="1"/>
          </p:cNvSpPr>
          <p:nvPr/>
        </p:nvSpPr>
        <p:spPr bwMode="auto">
          <a:xfrm>
            <a:off x="3962400" y="762000"/>
            <a:ext cx="5181600" cy="1600200"/>
          </a:xfrm>
          <a:prstGeom prst="wedgeRoundRectCallout">
            <a:avLst>
              <a:gd name="adj1" fmla="val -104290"/>
              <a:gd name="adj2" fmla="val 28458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Q:But Why not </a:t>
            </a:r>
            <a:r>
              <a:rPr lang="en-US" altLang="zh-TW" sz="3200" dirty="0">
                <a:solidFill>
                  <a:srgbClr val="FFFF00"/>
                </a:solidFill>
                <a:ea typeface="新細明體" pitchFamily="18" charset="-120"/>
              </a:rPr>
              <a:t>he</a:t>
            </a:r>
            <a:r>
              <a:rPr lang="en-US" sz="3200" dirty="0">
                <a:solidFill>
                  <a:srgbClr val="FFFF00"/>
                </a:solidFill>
              </a:rPr>
              <a:t>r</a:t>
            </a:r>
            <a:r>
              <a:rPr lang="en-US" altLang="zh-TW" sz="3200" dirty="0">
                <a:solidFill>
                  <a:srgbClr val="FFFF00"/>
                </a:solidFill>
                <a:ea typeface="新細明體" pitchFamily="18" charset="-120"/>
              </a:rPr>
              <a:t>e</a:t>
            </a:r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 also?</a:t>
            </a:r>
          </a:p>
        </p:txBody>
      </p:sp>
      <p:sp>
        <p:nvSpPr>
          <p:cNvPr id="6" name="Rounded Rectangular Callout 5"/>
          <p:cNvSpPr>
            <a:spLocks noChangeArrowheads="1"/>
          </p:cNvSpPr>
          <p:nvPr/>
        </p:nvSpPr>
        <p:spPr bwMode="auto">
          <a:xfrm>
            <a:off x="2667000" y="3352800"/>
            <a:ext cx="2743200" cy="1600200"/>
          </a:xfrm>
          <a:prstGeom prst="wedgeRoundRectCallout">
            <a:avLst>
              <a:gd name="adj1" fmla="val -95568"/>
              <a:gd name="adj2" fmla="val -13154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endParaRPr lang="en-US" altLang="zh-TW" sz="3200" dirty="0">
              <a:solidFill>
                <a:srgbClr val="000000"/>
              </a:solidFill>
              <a:ea typeface="新細明體" pitchFamily="18" charset="-12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838200"/>
            <a:ext cx="8458200" cy="6019800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echo "A:B:C" &gt; f2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cat f2 | awk -F: '1'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% cat f2 | awk -F: '</a:t>
            </a:r>
            <a:r>
              <a:rPr lang="en-US" b="1" u="sng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{$1=$1}</a:t>
            </a:r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%</a:t>
            </a:r>
          </a:p>
        </p:txBody>
      </p:sp>
      <p:sp>
        <p:nvSpPr>
          <p:cNvPr id="5" name="Rounded Rectangular Callout 4"/>
          <p:cNvSpPr>
            <a:spLocks noChangeArrowheads="1"/>
          </p:cNvSpPr>
          <p:nvPr/>
        </p:nvSpPr>
        <p:spPr bwMode="auto">
          <a:xfrm>
            <a:off x="1676400" y="3352800"/>
            <a:ext cx="4267200" cy="1600200"/>
          </a:xfrm>
          <a:prstGeom prst="wedgeRoundRectCallout">
            <a:avLst>
              <a:gd name="adj1" fmla="val -56794"/>
              <a:gd name="adj2" fmla="val -77829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Umm…? It seems to have had an effect</a:t>
            </a:r>
            <a:r>
              <a:rPr lang="en-US" sz="3200" dirty="0">
                <a:solidFill>
                  <a:srgbClr val="000000"/>
                </a:solidFill>
              </a:rPr>
              <a:t>, so I guess it </a:t>
            </a:r>
            <a:r>
              <a:rPr lang="en-US" sz="3200" dirty="0">
                <a:solidFill>
                  <a:srgbClr val="FFFF00"/>
                </a:solidFill>
              </a:rPr>
              <a:t>wasn’t</a:t>
            </a:r>
            <a:r>
              <a:rPr lang="en-US" sz="3200" dirty="0">
                <a:solidFill>
                  <a:srgbClr val="000000"/>
                </a:solidFill>
              </a:rPr>
              <a:t> useless!</a:t>
            </a:r>
            <a:endParaRPr lang="en-US" altLang="zh-TW" sz="3200" dirty="0">
              <a:solidFill>
                <a:srgbClr val="000000"/>
              </a:solidFill>
              <a:ea typeface="新細明體" pitchFamily="18" charset="-120"/>
            </a:endParaRPr>
          </a:p>
        </p:txBody>
      </p:sp>
      <p:sp>
        <p:nvSpPr>
          <p:cNvPr id="7" name="Rounded Rectangular Callout 6"/>
          <p:cNvSpPr>
            <a:spLocks noChangeArrowheads="1"/>
          </p:cNvSpPr>
          <p:nvPr/>
        </p:nvSpPr>
        <p:spPr bwMode="auto">
          <a:xfrm>
            <a:off x="152400" y="5105400"/>
            <a:ext cx="8610600" cy="1600200"/>
          </a:xfrm>
          <a:prstGeom prst="wedgeRoundRectCallout">
            <a:avLst>
              <a:gd name="adj1" fmla="val -42878"/>
              <a:gd name="adj2" fmla="val -179543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Q:What is going on?</a:t>
            </a:r>
          </a:p>
          <a:p>
            <a:pPr marL="0" lvl="1"/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A(pa</a:t>
            </a:r>
            <a:r>
              <a:rPr lang="en-US" sz="3200" dirty="0">
                <a:solidFill>
                  <a:srgbClr val="000000"/>
                </a:solidFill>
              </a:rPr>
              <a:t>r</a:t>
            </a:r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t1): The </a:t>
            </a:r>
            <a:r>
              <a:rPr lang="en-US" altLang="zh-TW" sz="3200" i="1" dirty="0">
                <a:solidFill>
                  <a:srgbClr val="000000"/>
                </a:solidFill>
                <a:ea typeface="新細明體" pitchFamily="18" charset="-120"/>
              </a:rPr>
              <a:t>input</a:t>
            </a:r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 FS</a:t>
            </a:r>
            <a:r>
              <a:rPr lang="en-US" sz="3200" dirty="0">
                <a:solidFill>
                  <a:srgbClr val="000000"/>
                </a:solidFill>
              </a:rPr>
              <a:t> was changed, but the </a:t>
            </a:r>
            <a:r>
              <a:rPr lang="en-US" altLang="zh-TW" sz="3200" i="1" dirty="0">
                <a:solidFill>
                  <a:srgbClr val="FFFF00"/>
                </a:solidFill>
                <a:ea typeface="新細明體" pitchFamily="18" charset="-120"/>
              </a:rPr>
              <a:t>output</a:t>
            </a:r>
            <a:r>
              <a:rPr lang="en-US" altLang="zh-TW" sz="3200" dirty="0">
                <a:solidFill>
                  <a:srgbClr val="FFFF00"/>
                </a:solidFill>
                <a:ea typeface="新細明體" pitchFamily="18" charset="-120"/>
              </a:rPr>
              <a:t> </a:t>
            </a:r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field sepa</a:t>
            </a:r>
            <a:r>
              <a:rPr lang="en-US" sz="3200" dirty="0">
                <a:solidFill>
                  <a:srgbClr val="000000"/>
                </a:solidFill>
              </a:rPr>
              <a:t>r</a:t>
            </a:r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ato</a:t>
            </a:r>
            <a:r>
              <a:rPr lang="en-US" sz="3200" dirty="0">
                <a:solidFill>
                  <a:srgbClr val="000000"/>
                </a:solidFill>
              </a:rPr>
              <a:t>r</a:t>
            </a:r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 is still the </a:t>
            </a:r>
            <a:r>
              <a:rPr lang="en-US" altLang="zh-TW" sz="3200" dirty="0">
                <a:solidFill>
                  <a:srgbClr val="FFFF00"/>
                </a:solidFill>
                <a:ea typeface="新細明體" pitchFamily="18" charset="-120"/>
              </a:rPr>
              <a:t>default</a:t>
            </a:r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 (a space).</a:t>
            </a:r>
          </a:p>
        </p:txBody>
      </p:sp>
      <p:sp>
        <p:nvSpPr>
          <p:cNvPr id="10" name="Rounded Rectangular Callout 9"/>
          <p:cNvSpPr>
            <a:spLocks noChangeArrowheads="1"/>
          </p:cNvSpPr>
          <p:nvPr/>
        </p:nvSpPr>
        <p:spPr bwMode="auto">
          <a:xfrm>
            <a:off x="3962400" y="762000"/>
            <a:ext cx="5181600" cy="1600200"/>
          </a:xfrm>
          <a:prstGeom prst="wedgeRoundRectCallout">
            <a:avLst>
              <a:gd name="adj1" fmla="val -61584"/>
              <a:gd name="adj2" fmla="val -811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Q:But Why not </a:t>
            </a:r>
            <a:r>
              <a:rPr lang="en-US" altLang="zh-TW" sz="3200" dirty="0">
                <a:solidFill>
                  <a:srgbClr val="FFFF00"/>
                </a:solidFill>
                <a:ea typeface="新細明體" pitchFamily="18" charset="-120"/>
              </a:rPr>
              <a:t>he</a:t>
            </a:r>
            <a:r>
              <a:rPr lang="en-US" sz="3200" dirty="0">
                <a:solidFill>
                  <a:srgbClr val="FFFF00"/>
                </a:solidFill>
              </a:rPr>
              <a:t>r</a:t>
            </a:r>
            <a:r>
              <a:rPr lang="en-US" altLang="zh-TW" sz="3200" dirty="0">
                <a:solidFill>
                  <a:srgbClr val="FFFF00"/>
                </a:solidFill>
                <a:ea typeface="新細明體" pitchFamily="18" charset="-120"/>
              </a:rPr>
              <a:t>e</a:t>
            </a:r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 also?</a:t>
            </a:r>
          </a:p>
          <a:p>
            <a:pPr marL="0" lvl="1"/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A(pa</a:t>
            </a:r>
            <a:r>
              <a:rPr lang="en-US" sz="3200" dirty="0">
                <a:solidFill>
                  <a:srgbClr val="000000"/>
                </a:solidFill>
              </a:rPr>
              <a:t>r</a:t>
            </a:r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t2): This p</a:t>
            </a:r>
            <a:r>
              <a:rPr lang="en-US" sz="3200" dirty="0">
                <a:solidFill>
                  <a:srgbClr val="000000"/>
                </a:solidFill>
              </a:rPr>
              <a:t>rogram didn’t allow awk to</a:t>
            </a:r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 </a:t>
            </a:r>
            <a:r>
              <a:rPr lang="en-US" sz="3200" dirty="0" err="1">
                <a:solidFill>
                  <a:srgbClr val="000000"/>
                </a:solidFill>
              </a:rPr>
              <a:t>r</a:t>
            </a:r>
            <a:r>
              <a:rPr lang="en-US" altLang="zh-TW" sz="3200" dirty="0" err="1">
                <a:solidFill>
                  <a:srgbClr val="000000"/>
                </a:solidFill>
                <a:ea typeface="新細明體" pitchFamily="18" charset="-120"/>
              </a:rPr>
              <a:t>ecompute</a:t>
            </a:r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 </a:t>
            </a:r>
            <a:r>
              <a:rPr lang="en-US" altLang="zh-TW" sz="3200" dirty="0">
                <a:solidFill>
                  <a:srgbClr val="FFFF00"/>
                </a:solidFill>
                <a:ea typeface="新細明體" pitchFamily="18" charset="-120"/>
              </a:rPr>
              <a:t>$0</a:t>
            </a:r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.</a:t>
            </a:r>
          </a:p>
        </p:txBody>
      </p:sp>
      <p:sp>
        <p:nvSpPr>
          <p:cNvPr id="11" name="Rounded Rectangular Callout 10"/>
          <p:cNvSpPr>
            <a:spLocks noChangeArrowheads="1"/>
          </p:cNvSpPr>
          <p:nvPr/>
        </p:nvSpPr>
        <p:spPr bwMode="auto">
          <a:xfrm>
            <a:off x="5943600" y="2362200"/>
            <a:ext cx="3200400" cy="1143000"/>
          </a:xfrm>
          <a:prstGeom prst="wedgeRoundRectCallout">
            <a:avLst>
              <a:gd name="adj1" fmla="val -91299"/>
              <a:gd name="adj2" fmla="val -2571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A(pa</a:t>
            </a:r>
            <a:r>
              <a:rPr lang="en-US" sz="3200" dirty="0">
                <a:solidFill>
                  <a:srgbClr val="000000"/>
                </a:solidFill>
              </a:rPr>
              <a:t>r</a:t>
            </a:r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t3): But </a:t>
            </a:r>
            <a:r>
              <a:rPr lang="en-US" altLang="zh-TW" sz="3200" dirty="0">
                <a:solidFill>
                  <a:srgbClr val="FFFF00"/>
                </a:solidFill>
                <a:ea typeface="新細明體" pitchFamily="18" charset="-120"/>
              </a:rPr>
              <a:t>this</a:t>
            </a:r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 p</a:t>
            </a:r>
            <a:r>
              <a:rPr lang="en-US" sz="3200" dirty="0">
                <a:solidFill>
                  <a:srgbClr val="000000"/>
                </a:solidFill>
              </a:rPr>
              <a:t>rogram </a:t>
            </a:r>
            <a:r>
              <a:rPr lang="en-US" sz="3200" i="1" dirty="0">
                <a:solidFill>
                  <a:srgbClr val="FFFF00"/>
                </a:solidFill>
              </a:rPr>
              <a:t>did</a:t>
            </a:r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.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189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3868"/>
    </mc:Choice>
    <mc:Fallback xmlns="">
      <p:transition spd="slow" advTm="1638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2" grpId="0" animBg="1"/>
      <p:bldP spid="4" grpId="0" animBg="1"/>
      <p:bldP spid="4" grpId="1" animBg="1"/>
      <p:bldP spid="9" grpId="0" animBg="1"/>
      <p:bldP spid="6" grpId="0" animBg="1"/>
      <p:bldP spid="6" grpId="1" animBg="1"/>
      <p:bldP spid="5" grpId="0" animBg="1"/>
      <p:bldP spid="5" grpId="1" animBg="1"/>
      <p:bldP spid="7" grpId="0" animBg="1"/>
      <p:bldP spid="10" grpId="0" animBg="1"/>
      <p:bldP spid="11" grpId="0" animBg="1"/>
    </p:bldLst>
  </p:timing>
  <p:extLst>
    <p:ext uri="{3A86A75C-4F4B-4683-9AE1-C65F6400EC91}">
      <p14:laserTraceLst xmlns:p14="http://schemas.microsoft.com/office/powerpoint/2010/main">
        <p14:tracePtLst>
          <p14:tracePt t="1431" x="2209800" y="2171700"/>
          <p14:tracePt t="1438" x="2222500" y="2178050"/>
          <p14:tracePt t="1453" x="2241550" y="2197100"/>
          <p14:tracePt t="1461" x="2254250" y="2222500"/>
          <p14:tracePt t="1475" x="2286000" y="2241550"/>
          <p14:tracePt t="1491" x="2317750" y="2260600"/>
          <p14:tracePt t="1509" x="2406650" y="2330450"/>
          <p14:tracePt t="1525" x="2438400" y="2349500"/>
          <p14:tracePt t="1541" x="2470150" y="2374900"/>
          <p14:tracePt t="1558" x="2546350" y="2393950"/>
          <p14:tracePt t="1575" x="2641600" y="2425700"/>
          <p14:tracePt t="1592" x="2679700" y="2432050"/>
          <p14:tracePt t="1607" x="2794000" y="2470150"/>
          <p14:tracePt t="1625" x="2940050" y="2540000"/>
          <p14:tracePt t="1642" x="2997200" y="2584450"/>
          <p14:tracePt t="1658" x="3136900" y="2667000"/>
          <p14:tracePt t="1674" x="3194050" y="2705100"/>
          <p14:tracePt t="1691" x="3251200" y="2743200"/>
          <p14:tracePt t="1708" x="3352800" y="2806700"/>
          <p14:tracePt t="1724" x="3409950" y="2844800"/>
          <p14:tracePt t="1741" x="3467100" y="2870200"/>
          <p14:tracePt t="1757" x="3556000" y="2927350"/>
          <p14:tracePt t="1775" x="3587750" y="2933700"/>
          <p14:tracePt t="1791" x="3638550" y="2965450"/>
          <p14:tracePt t="1808" x="3651250" y="2971800"/>
          <p14:tracePt t="1824" x="3657600" y="2978150"/>
          <p14:tracePt t="1840" x="3670300" y="2978150"/>
          <p14:tracePt t="1857" x="3676650" y="2978150"/>
          <p14:tracePt t="1874" x="3683000" y="2978150"/>
          <p14:tracePt t="1908" x="3695700" y="2978150"/>
          <p14:tracePt t="1921" x="3702050" y="2978150"/>
          <p14:tracePt t="1942" x="3708400" y="2978150"/>
          <p14:tracePt t="1958" x="3714750" y="2978150"/>
          <p14:tracePt t="2019" x="3721100" y="2971800"/>
          <p14:tracePt t="2055" x="3714750" y="2965450"/>
          <p14:tracePt t="2062" x="3708400" y="2965450"/>
          <p14:tracePt t="2072" x="3708400" y="2959100"/>
          <p14:tracePt t="2090" x="3708400" y="2952750"/>
          <p14:tracePt t="2891" x="3708400" y="2946400"/>
          <p14:tracePt t="2905" x="3714750" y="2933700"/>
          <p14:tracePt t="2919" x="3721100" y="2921000"/>
          <p14:tracePt t="2926" x="3727450" y="2908300"/>
          <p14:tracePt t="2940" x="3727450" y="2895600"/>
          <p14:tracePt t="2956" x="3733800" y="2870200"/>
          <p14:tracePt t="2970" x="3740150" y="2857500"/>
          <p14:tracePt t="2987" x="3740150" y="2844800"/>
          <p14:tracePt t="3004" x="3752850" y="2806700"/>
          <p14:tracePt t="3021" x="3759200" y="2794000"/>
          <p14:tracePt t="3038" x="3765550" y="2762250"/>
          <p14:tracePt t="3053" x="3771900" y="2749550"/>
          <p14:tracePt t="3071" x="3790950" y="2711450"/>
          <p14:tracePt t="3088" x="3803650" y="2679700"/>
          <p14:tracePt t="3102" x="3816350" y="2622550"/>
          <p14:tracePt t="3119" x="3829050" y="2597150"/>
          <p14:tracePt t="3137" x="3835400" y="2565400"/>
          <p14:tracePt t="3152" x="3841750" y="2552700"/>
          <p14:tracePt t="3169" x="3841750" y="2546350"/>
          <p14:tracePt t="3221" x="3841750" y="2540000"/>
          <p14:tracePt t="3277" x="3841750" y="2533650"/>
          <p14:tracePt t="3305" x="3841750" y="2527300"/>
          <p14:tracePt t="3312" x="3835400" y="2527300"/>
          <p14:tracePt t="3332" x="3829050" y="2520950"/>
          <p14:tracePt t="3361" x="3822700" y="2514600"/>
          <p14:tracePt t="3375" x="3816350" y="2514600"/>
          <p14:tracePt t="3382" x="3816350" y="2508250"/>
          <p14:tracePt t="3396" x="3810000" y="2508250"/>
          <p14:tracePt t="3405" x="3810000" y="2501900"/>
          <p14:tracePt t="3424" x="3803650" y="2495550"/>
          <p14:tracePt t="3434" x="3797300" y="2489200"/>
          <p14:tracePt t="3452" x="3778250" y="2476500"/>
          <p14:tracePt t="3468" x="3765550" y="2476500"/>
          <p14:tracePt t="3487" x="3746500" y="2463800"/>
          <p14:tracePt t="3518" x="3740150" y="2463800"/>
          <p14:tracePt t="3564" x="3733800" y="2470150"/>
          <p14:tracePt t="3606" x="3733800" y="2476500"/>
          <p14:tracePt t="3641" x="3727450" y="2482850"/>
          <p14:tracePt t="3662" x="3727450" y="2489200"/>
          <p14:tracePt t="3683" x="3727450" y="2495550"/>
          <p14:tracePt t="3704" x="3727450" y="2501900"/>
          <p14:tracePt t="3711" x="3727450" y="2508250"/>
          <p14:tracePt t="3725" x="3721100" y="2514600"/>
          <p14:tracePt t="3746" x="3714750" y="2520950"/>
          <p14:tracePt t="3760" x="3708400" y="2527300"/>
          <p14:tracePt t="3774" x="3702050" y="2546350"/>
          <p14:tracePt t="3788" x="3689350" y="2552700"/>
          <p14:tracePt t="3800" x="3683000" y="2571750"/>
          <p14:tracePt t="3817" x="3670300" y="2584450"/>
          <p14:tracePt t="3834" x="3651250" y="2616200"/>
          <p14:tracePt t="3851" x="3644900" y="2628900"/>
          <p14:tracePt t="3867" x="3638550" y="2641600"/>
          <p14:tracePt t="3883" x="3625850" y="2660650"/>
          <p14:tracePt t="3900" x="3619500" y="2667000"/>
          <p14:tracePt t="3917" x="3613150" y="2667000"/>
          <p14:tracePt t="3964" x="3613150" y="2673350"/>
          <p14:tracePt t="4005" x="3606800" y="2679700"/>
          <p14:tracePt t="4076" x="3600450" y="2679700"/>
          <p14:tracePt t="4146" x="3594100" y="2679700"/>
          <p14:tracePt t="4391" x="3600450" y="2679700"/>
          <p14:tracePt t="4412" x="3606800" y="2679700"/>
          <p14:tracePt t="4440" x="3613150" y="2679700"/>
          <p14:tracePt t="4461" x="3619500" y="2679700"/>
          <p14:tracePt t="4489" x="3625850" y="2679700"/>
          <p14:tracePt t="4496" x="3632200" y="2679700"/>
          <p14:tracePt t="4510" x="3638550" y="2679700"/>
          <p14:tracePt t="4524" x="3644900" y="2673350"/>
          <p14:tracePt t="4545" x="3657600" y="2673350"/>
          <p14:tracePt t="4560" x="3676650" y="2667000"/>
          <p14:tracePt t="4574" x="3689350" y="2667000"/>
          <p14:tracePt t="4587" x="3721100" y="2667000"/>
          <p14:tracePt t="4597" x="3733800" y="2660650"/>
          <p14:tracePt t="4614" x="3771900" y="2660650"/>
          <p14:tracePt t="4631" x="3829050" y="2654300"/>
          <p14:tracePt t="4648" x="3860800" y="2654300"/>
          <p14:tracePt t="4664" x="3886200" y="2647950"/>
          <p14:tracePt t="4681" x="3943350" y="2647950"/>
          <p14:tracePt t="4697" x="3962400" y="2647950"/>
          <p14:tracePt t="4714" x="3994150" y="2647950"/>
          <p14:tracePt t="4730" x="4025900" y="2647950"/>
          <p14:tracePt t="4747" x="4044950" y="2647950"/>
          <p14:tracePt t="4764" x="4064000" y="2647950"/>
          <p14:tracePt t="4780" x="4076700" y="2647950"/>
          <p14:tracePt t="4797" x="4083050" y="2647950"/>
          <p14:tracePt t="4813" x="4095750" y="2647950"/>
          <p14:tracePt t="4830" x="4108450" y="2647950"/>
          <p14:tracePt t="4847" x="4108450" y="2654300"/>
          <p14:tracePt t="4863" x="4114800" y="2654300"/>
          <p14:tracePt t="4880" x="4121150" y="2654300"/>
          <p14:tracePt t="4897" x="4127500" y="2660650"/>
          <p14:tracePt t="4929" x="4133850" y="2660650"/>
          <p14:tracePt t="4946" x="4140200" y="2660650"/>
          <p14:tracePt t="4981" x="4140200" y="2667000"/>
          <p14:tracePt t="5008" x="4146550" y="2667000"/>
          <p14:tracePt t="5030" x="4152900" y="2667000"/>
          <p14:tracePt t="5057" x="4159250" y="2667000"/>
          <p14:tracePt t="5078" x="4165600" y="2667000"/>
          <p14:tracePt t="5106" x="4171950" y="2667000"/>
          <p14:tracePt t="5155" x="4178300" y="2667000"/>
          <p14:tracePt t="5240" x="4184650" y="2667000"/>
          <p14:tracePt t="5246" x="4191000" y="2667000"/>
          <p14:tracePt t="5288" x="4197350" y="2667000"/>
          <p14:tracePt t="5464" x="4203700" y="2667000"/>
          <p14:tracePt t="5625" x="4197350" y="2667000"/>
          <p14:tracePt t="5688" x="4191000" y="2667000"/>
          <p14:tracePt t="5723" x="4184650" y="2667000"/>
          <p14:tracePt t="5779" x="4178300" y="2667000"/>
          <p14:tracePt t="5822" x="4178300" y="2660650"/>
          <p14:tracePt t="5877" x="4171950" y="2654300"/>
          <p14:tracePt t="5926" x="4165600" y="2654300"/>
          <p14:tracePt t="5947" x="4159250" y="2647950"/>
          <p14:tracePt t="5975" x="4159250" y="2641600"/>
          <p14:tracePt t="5989" x="4152900" y="2641600"/>
          <p14:tracePt t="5996" x="4146550" y="2641600"/>
          <p14:tracePt t="6018" x="4146550" y="2635250"/>
          <p14:tracePt t="6038" x="4140200" y="2635250"/>
          <p14:tracePt t="6060" x="4133850" y="2635250"/>
          <p14:tracePt t="6066" x="4127500" y="2635250"/>
          <p14:tracePt t="6080" x="4121150" y="2628900"/>
          <p14:tracePt t="6096" x="4114800" y="2622550"/>
          <p14:tracePt t="6116" x="4108450" y="2622550"/>
          <p14:tracePt t="6130" x="4095750" y="2616200"/>
          <p14:tracePt t="6142" x="4089400" y="2609850"/>
          <p14:tracePt t="6159" x="4064000" y="2603500"/>
          <p14:tracePt t="6175" x="4051300" y="2597150"/>
          <p14:tracePt t="6193" x="4019550" y="2584450"/>
          <p14:tracePt t="6209" x="3994150" y="2584450"/>
          <p14:tracePt t="6225" x="3981450" y="2578100"/>
          <p14:tracePt t="6242" x="3956050" y="2578100"/>
          <p14:tracePt t="6258" x="3937000" y="2571750"/>
          <p14:tracePt t="6275" x="3930650" y="2571750"/>
          <p14:tracePt t="6293" x="3917950" y="2571750"/>
          <p14:tracePt t="6328" x="3911600" y="2571750"/>
          <p14:tracePt t="6347" x="3905250" y="2571750"/>
          <p14:tracePt t="6376" x="3898900" y="2571750"/>
          <p14:tracePt t="6396" x="3892550" y="2571750"/>
          <p14:tracePt t="6410" x="3886200" y="2571750"/>
          <p14:tracePt t="6417" x="3886200" y="2565400"/>
          <p14:tracePt t="6466" x="3879850" y="2565400"/>
          <p14:tracePt t="6487" x="3873500" y="2565400"/>
          <p14:tracePt t="6509" x="3867150" y="2565400"/>
          <p14:tracePt t="6536" x="3860800" y="2565400"/>
          <p14:tracePt t="6558" x="3854450" y="2565400"/>
          <p14:tracePt t="6578" x="3848100" y="2565400"/>
          <p14:tracePt t="6641" x="3841750" y="2571750"/>
          <p14:tracePt t="6704" x="3835400" y="2571750"/>
          <p14:tracePt t="6711" x="3829050" y="2571750"/>
          <p14:tracePt t="6754" x="3822700" y="2578100"/>
          <p14:tracePt t="6803" x="3816350" y="2578100"/>
          <p14:tracePt t="6845" x="3810000" y="2584450"/>
          <p14:tracePt t="6943" x="3810000" y="2590800"/>
          <p14:tracePt t="6978" x="3816350" y="2597150"/>
          <p14:tracePt t="7006" x="3822700" y="2597150"/>
          <p14:tracePt t="7020" x="3829050" y="2603500"/>
          <p14:tracePt t="7027" x="3835400" y="2603500"/>
          <p14:tracePt t="7042" x="3848100" y="2603500"/>
          <p14:tracePt t="7056" x="3860800" y="2609850"/>
          <p14:tracePt t="7072" x="3873500" y="2609850"/>
          <p14:tracePt t="7091" x="3911600" y="2609850"/>
          <p14:tracePt t="7106" x="3937000" y="2609850"/>
          <p14:tracePt t="7122" x="3962400" y="2616200"/>
          <p14:tracePt t="7139" x="3987800" y="2616200"/>
          <p14:tracePt t="7155" x="4038600" y="2622550"/>
          <p14:tracePt t="7159" x="4057650" y="2628900"/>
          <p14:tracePt t="7189" x="4089400" y="2628900"/>
          <p14:tracePt t="7205" x="4108450" y="2635250"/>
          <p14:tracePt t="7222" x="4114800" y="2635250"/>
          <p14:tracePt t="7239" x="4121150" y="2635250"/>
          <p14:tracePt t="7255" x="4127500" y="2635250"/>
          <p14:tracePt t="7272" x="4133850" y="2635250"/>
          <p14:tracePt t="7293" x="4140200" y="2635250"/>
          <p14:tracePt t="7412" x="4133850" y="2635250"/>
          <p14:tracePt t="7440" x="4127500" y="2628900"/>
          <p14:tracePt t="7456" x="4121150" y="2628900"/>
          <p14:tracePt t="7461" x="4114800" y="2628900"/>
          <p14:tracePt t="7475" x="4114800" y="2622550"/>
          <p14:tracePt t="7491" x="4108450" y="2622550"/>
          <p14:tracePt t="7505" x="4102100" y="2622550"/>
          <p14:tracePt t="7520" x="4089400" y="2622550"/>
          <p14:tracePt t="7538" x="4051300" y="2622550"/>
          <p14:tracePt t="7554" x="4025900" y="2616200"/>
          <p14:tracePt t="7570" x="4006850" y="2616200"/>
          <p14:tracePt t="7588" x="3949700" y="2616200"/>
          <p14:tracePt t="7604" x="3924300" y="2609850"/>
          <p14:tracePt t="7621" x="3898900" y="2609850"/>
          <p14:tracePt t="7637" x="3860800" y="2609850"/>
          <p14:tracePt t="7654" x="3841750" y="2609850"/>
          <p14:tracePt t="7672" x="3822700" y="2609850"/>
          <p14:tracePt t="7687" x="3816350" y="2609850"/>
          <p14:tracePt t="7703" x="3810000" y="2609850"/>
          <p14:tracePt t="7723" x="3803650" y="2609850"/>
          <p14:tracePt t="7763" x="3797300" y="2609850"/>
          <p14:tracePt t="7959" x="3803650" y="2616200"/>
          <p14:tracePt t="7994" x="3810000" y="2616200"/>
          <p14:tracePt t="8008" x="3816350" y="2616200"/>
          <p14:tracePt t="8022" x="3829050" y="2616200"/>
          <p14:tracePt t="8029" x="3848100" y="2616200"/>
          <p14:tracePt t="8043" x="3860800" y="2616200"/>
          <p14:tracePt t="8057" x="3879850" y="2616200"/>
          <p14:tracePt t="8072" x="3898900" y="2616200"/>
          <p14:tracePt t="8085" x="3924300" y="2616200"/>
          <p14:tracePt t="8102" x="3943350" y="2616200"/>
          <p14:tracePt t="8119" x="3981450" y="2616200"/>
          <p14:tracePt t="8136" x="4006850" y="2609850"/>
          <p14:tracePt t="8152" x="4025900" y="2609850"/>
          <p14:tracePt t="8169" x="4057650" y="2609850"/>
          <p14:tracePt t="8185" x="4070350" y="2609850"/>
          <p14:tracePt t="8202" x="4089400" y="2609850"/>
          <p14:tracePt t="8219" x="4095750" y="2603500"/>
          <p14:tracePt t="8251" x="4102100" y="2597150"/>
          <p14:tracePt t="8268" x="4108450" y="2597150"/>
          <p14:tracePt t="8289" x="4114800" y="2597150"/>
          <p14:tracePt t="8301" x="4121150" y="2597150"/>
          <p14:tracePt t="8359" x="4127500" y="2590800"/>
          <p14:tracePt t="8408" x="4127500" y="2584450"/>
          <p14:tracePt t="8457" x="4121150" y="2584450"/>
          <p14:tracePt t="8464" x="4114800" y="2584450"/>
          <p14:tracePt t="8478" x="4108450" y="2584450"/>
          <p14:tracePt t="8492" x="4095750" y="2584450"/>
          <p14:tracePt t="8513" x="4083050" y="2584450"/>
          <p14:tracePt t="8527" x="4070350" y="2584450"/>
          <p14:tracePt t="8541" x="4051300" y="2584450"/>
          <p14:tracePt t="8550" x="4025900" y="2584450"/>
          <p14:tracePt t="8567" x="4006850" y="2584450"/>
          <p14:tracePt t="8584" x="3987800" y="2590800"/>
          <p14:tracePt t="8600" x="3943350" y="2590800"/>
          <p14:tracePt t="8617" x="3924300" y="2590800"/>
          <p14:tracePt t="8633" x="3905250" y="2590800"/>
          <p14:tracePt t="8650" x="3873500" y="2590800"/>
          <p14:tracePt t="8667" x="3860800" y="2590800"/>
          <p14:tracePt t="8683" x="3841750" y="2590800"/>
          <p14:tracePt t="8700" x="3835400" y="2590800"/>
          <p14:tracePt t="8733" x="3829050" y="2590800"/>
          <p14:tracePt t="8751" x="3822700" y="2590800"/>
          <p14:tracePt t="8779" x="3816350" y="2590800"/>
          <p14:tracePt t="8856" x="3810000" y="2590800"/>
          <p14:tracePt t="8990" x="3816350" y="2590800"/>
          <p14:tracePt t="9025" x="3822700" y="2590800"/>
          <p14:tracePt t="9032" x="3829050" y="2597150"/>
          <p14:tracePt t="9081" x="3841750" y="2597150"/>
          <p14:tracePt t="9109" x="3848100" y="2597150"/>
          <p14:tracePt t="9123" x="3854450" y="2597150"/>
          <p14:tracePt t="9129" x="3860800" y="2597150"/>
          <p14:tracePt t="9144" x="3867150" y="2597150"/>
          <p14:tracePt t="9166" x="3879850" y="2597150"/>
          <p14:tracePt t="9179" x="3892550" y="2597150"/>
          <p14:tracePt t="9192" x="3905250" y="2597150"/>
          <p14:tracePt t="9206" x="3924300" y="2597150"/>
          <p14:tracePt t="9215" x="3949700" y="2597150"/>
          <p14:tracePt t="9231" x="3968750" y="2597150"/>
          <p14:tracePt t="9249" x="4000500" y="2590800"/>
          <p14:tracePt t="9265" x="4019550" y="2584450"/>
          <p14:tracePt t="9281" x="4032250" y="2584450"/>
          <p14:tracePt t="9299" x="4057650" y="2584450"/>
          <p14:tracePt t="9315" x="4064000" y="2584450"/>
          <p14:tracePt t="9331" x="4070350" y="2584450"/>
          <p14:tracePt t="9348" x="4076700" y="2584450"/>
          <p14:tracePt t="9365" x="4083050" y="2584450"/>
          <p14:tracePt t="9445" x="4083050" y="2578100"/>
          <p14:tracePt t="9501" x="4083050" y="2571750"/>
          <p14:tracePt t="9635" x="4076700" y="2571750"/>
          <p14:tracePt t="9648" x="4070350" y="2571750"/>
          <p14:tracePt t="9655" x="4064000" y="2571750"/>
          <p14:tracePt t="9677" x="4057650" y="2571750"/>
          <p14:tracePt t="9683" x="4051300" y="2571750"/>
          <p14:tracePt t="9712" x="4044950" y="2571750"/>
          <p14:tracePt t="9726" x="4032250" y="2571750"/>
          <p14:tracePt t="9733" x="4019550" y="2571750"/>
          <p14:tracePt t="9749" x="4000500" y="2571750"/>
          <p14:tracePt t="9762" x="3981450" y="2571750"/>
          <p14:tracePt t="9780" x="3956050" y="2571750"/>
          <p14:tracePt t="9797" x="3911600" y="2571750"/>
          <p14:tracePt t="9813" x="3886200" y="2571750"/>
          <p14:tracePt t="9829" x="3867150" y="2571750"/>
          <p14:tracePt t="9846" x="3822700" y="2571750"/>
          <p14:tracePt t="9863" x="3810000" y="2571750"/>
          <p14:tracePt t="9880" x="3790950" y="2571750"/>
          <p14:tracePt t="9896" x="3784600" y="2571750"/>
          <p14:tracePt t="9913" x="3784600" y="2565400"/>
          <p14:tracePt t="9930" x="3771900" y="2565400"/>
          <p14:tracePt t="10027" x="3765550" y="2565400"/>
          <p14:tracePt t="10195" x="3771900" y="2565400"/>
          <p14:tracePt t="10230" x="3778250" y="2565400"/>
          <p14:tracePt t="10259" x="3784600" y="2565400"/>
          <p14:tracePt t="11423" x="3784600" y="2571750"/>
          <p14:tracePt t="11437" x="3784600" y="2578100"/>
          <p14:tracePt t="11443" x="3790950" y="2578100"/>
          <p14:tracePt t="11461" x="3797300" y="2578100"/>
          <p14:tracePt t="11473" x="3810000" y="2578100"/>
          <p14:tracePt t="11490" x="3816350" y="2578100"/>
          <p14:tracePt t="11507" x="3829050" y="2590800"/>
          <p14:tracePt t="11540" x="3829050" y="2597150"/>
          <p14:tracePt t="11557" x="3835400" y="2603500"/>
          <p14:tracePt t="11573" x="3841750" y="2609850"/>
          <p14:tracePt t="11598" x="3848100" y="2616200"/>
          <p14:tracePt t="11606" x="3854450" y="2616200"/>
          <p14:tracePt t="11623" x="3860800" y="2616200"/>
          <p14:tracePt t="11640" x="3867150" y="2616200"/>
          <p14:tracePt t="11656" x="3867150" y="2622550"/>
          <p14:tracePt t="11673" x="3873500" y="2622550"/>
          <p14:tracePt t="11690" x="3879850" y="2622550"/>
          <p14:tracePt t="11706" x="3892550" y="2622550"/>
          <p14:tracePt t="11724" x="3898900" y="2628900"/>
          <p14:tracePt t="11740" x="3905250" y="2628900"/>
          <p14:tracePt t="11756" x="3930650" y="2635250"/>
          <p14:tracePt t="11773" x="3968750" y="2654300"/>
          <p14:tracePt t="11789" x="3981450" y="2660650"/>
          <p14:tracePt t="11806" x="3994150" y="2667000"/>
          <p14:tracePt t="11823" x="4044950" y="2692400"/>
          <p14:tracePt t="11839" x="4057650" y="2698750"/>
          <p14:tracePt t="11856" x="4083050" y="2698750"/>
          <p14:tracePt t="11872" x="4108450" y="2705100"/>
          <p14:tracePt t="11889" x="4133850" y="2711450"/>
          <p14:tracePt t="11907" x="4146550" y="2711450"/>
          <p14:tracePt t="11922" x="4159250" y="2711450"/>
          <p14:tracePt t="11939" x="4178300" y="2717800"/>
          <p14:tracePt t="11956" x="4197350" y="2717800"/>
          <p14:tracePt t="11972" x="4203700" y="2724150"/>
          <p14:tracePt t="11989" x="4210050" y="2724150"/>
          <p14:tracePt t="12005" x="4229100" y="2724150"/>
          <p14:tracePt t="12022" x="4241800" y="2724150"/>
          <p14:tracePt t="12040" x="4260850" y="2724150"/>
          <p14:tracePt t="12072" x="4273550" y="2724150"/>
          <p14:tracePt t="12089" x="4292600" y="2724150"/>
          <p14:tracePt t="12105" x="4298950" y="2724150"/>
          <p14:tracePt t="12122" x="4311650" y="2724150"/>
          <p14:tracePt t="12154" x="4324350" y="2724150"/>
          <p14:tracePt t="12201" x="4330700" y="2724150"/>
          <p14:tracePt t="12223" x="4337050" y="2724150"/>
          <p14:tracePt t="12257" x="4343400" y="2724150"/>
          <p14:tracePt t="12291" x="4349750" y="2717800"/>
          <p14:tracePt t="12341" x="4349750" y="2711450"/>
          <p14:tracePt t="12369" x="4356100" y="2705100"/>
          <p14:tracePt t="12411" x="4356100" y="2698750"/>
          <p14:tracePt t="12446" x="4356100" y="2692400"/>
          <p14:tracePt t="12481" x="4362450" y="2692400"/>
          <p14:tracePt t="12509" x="4362450" y="2686050"/>
          <p14:tracePt t="12516" x="4362450" y="2679700"/>
          <p14:tracePt t="12621" x="4368800" y="2679700"/>
          <p14:tracePt t="13105" x="4362450" y="2679700"/>
          <p14:tracePt t="13120" x="4356100" y="2679700"/>
          <p14:tracePt t="13126" x="4349750" y="2679700"/>
          <p14:tracePt t="13147" x="4343400" y="2679700"/>
          <p14:tracePt t="13154" x="4330700" y="2679700"/>
          <p14:tracePt t="13171" x="4318000" y="2686050"/>
          <p14:tracePt t="13184" x="4298950" y="2692400"/>
          <p14:tracePt t="13201" x="4203700" y="2711450"/>
          <p14:tracePt t="13218" x="4064000" y="2717800"/>
          <p14:tracePt t="13234" x="3956050" y="2730500"/>
          <p14:tracePt t="13252" x="3752850" y="2749550"/>
          <p14:tracePt t="13267" x="3562350" y="2762250"/>
          <p14:tracePt t="13284" x="3460750" y="2768600"/>
          <p14:tracePt t="13301" x="3308350" y="2768600"/>
          <p14:tracePt t="13318" x="3168650" y="2768600"/>
          <p14:tracePt t="13334" x="3117850" y="2768600"/>
          <p14:tracePt t="13351" x="3022600" y="2768600"/>
          <p14:tracePt t="13367" x="2927350" y="2762250"/>
          <p14:tracePt t="13384" x="2901950" y="2762250"/>
          <p14:tracePt t="13401" x="2838450" y="2762250"/>
          <p14:tracePt t="13417" x="2806700" y="2749550"/>
          <p14:tracePt t="13434" x="2736850" y="2743200"/>
          <p14:tracePt t="13451" x="2717800" y="2743200"/>
          <p14:tracePt t="13467" x="2686050" y="2736850"/>
          <p14:tracePt t="13484" x="2635250" y="2736850"/>
          <p14:tracePt t="13500" x="2597150" y="2736850"/>
          <p14:tracePt t="13517" x="2584450" y="2736850"/>
          <p14:tracePt t="13534" x="2552700" y="2736850"/>
          <p14:tracePt t="13550" x="2514600" y="2736850"/>
          <p14:tracePt t="13567" x="2489200" y="2736850"/>
          <p14:tracePt t="13583" x="2457450" y="2736850"/>
          <p14:tracePt t="13600" x="2419350" y="2736850"/>
          <p14:tracePt t="13617" x="2368550" y="2736850"/>
          <p14:tracePt t="13633" x="2343150" y="2736850"/>
          <p14:tracePt t="13650" x="2292350" y="2743200"/>
          <p14:tracePt t="13666" x="2241550" y="2755900"/>
          <p14:tracePt t="13683" x="2222500" y="2755900"/>
          <p14:tracePt t="13700" x="2203450" y="2762250"/>
          <p14:tracePt t="13716" x="2146300" y="2774950"/>
          <p14:tracePt t="13732" x="2133600" y="2781300"/>
          <p14:tracePt t="13751" x="2101850" y="2794000"/>
          <p14:tracePt t="13765" x="2082800" y="2800350"/>
          <p14:tracePt t="13782" x="2076450" y="2806700"/>
          <p14:tracePt t="13800" x="2063750" y="2813050"/>
          <p14:tracePt t="13816" x="2057400" y="2813050"/>
          <p14:tracePt t="13832" x="2051050" y="2813050"/>
          <p14:tracePt t="13849" x="2032000" y="2819400"/>
          <p14:tracePt t="13882" x="2019300" y="2825750"/>
          <p14:tracePt t="13899" x="2012950" y="2832100"/>
          <p14:tracePt t="13915" x="2006600" y="2838450"/>
          <p14:tracePt t="13932" x="2000250" y="2844800"/>
          <p14:tracePt t="13949" x="1987550" y="2851150"/>
          <p14:tracePt t="13982" x="1981200" y="2851150"/>
          <p14:tracePt t="13998" x="1974850" y="2851150"/>
          <p14:tracePt t="14018" x="1974850" y="2857500"/>
          <p14:tracePt t="14059" x="1968500" y="2863850"/>
          <p14:tracePt t="14087" x="1962150" y="2863850"/>
          <p14:tracePt t="14115" x="1955800" y="2863850"/>
          <p14:tracePt t="16114" x="1987550" y="2851150"/>
          <p14:tracePt t="16120" x="2032000" y="2819400"/>
          <p14:tracePt t="16134" x="2063750" y="2800350"/>
          <p14:tracePt t="16144" x="2108200" y="2762250"/>
          <p14:tracePt t="16157" x="2152650" y="2724150"/>
          <p14:tracePt t="16174" x="2209800" y="2686050"/>
          <p14:tracePt t="16191" x="2387600" y="2584450"/>
          <p14:tracePt t="16207" x="2590800" y="2444750"/>
          <p14:tracePt t="16224" x="2673350" y="2381250"/>
          <p14:tracePt t="16241" x="2844800" y="2266950"/>
          <p14:tracePt t="16257" x="3022600" y="2165350"/>
          <p14:tracePt t="16274" x="3200400" y="2051050"/>
          <p14:tracePt t="16291" x="3384550" y="1949450"/>
          <p14:tracePt t="16308" x="3467100" y="1898650"/>
          <p14:tracePt t="16324" x="3657600" y="1784350"/>
          <p14:tracePt t="16340" x="3765550" y="1714500"/>
          <p14:tracePt t="16357" x="3937000" y="1625600"/>
          <p14:tracePt t="16374" x="4102100" y="1555750"/>
          <p14:tracePt t="16391" x="4178300" y="1511300"/>
          <p14:tracePt t="16408" x="4330700" y="1447800"/>
          <p14:tracePt t="16424" x="4489450" y="1397000"/>
          <p14:tracePt t="16440" x="4552950" y="1377950"/>
          <p14:tracePt t="16457" x="4699000" y="1333500"/>
          <p14:tracePt t="16473" x="4781550" y="1314450"/>
          <p14:tracePt t="16490" x="4921250" y="1289050"/>
          <p14:tracePt t="16507" x="5092700" y="1257300"/>
          <p14:tracePt t="16523" x="5168900" y="1250950"/>
          <p14:tracePt t="16540" x="5314950" y="1225550"/>
          <p14:tracePt t="16556" x="5441950" y="1219200"/>
          <p14:tracePt t="16573" x="5556250" y="1219200"/>
          <p14:tracePt t="16590" x="5638800" y="1225550"/>
          <p14:tracePt t="16606" x="5765800" y="1225550"/>
          <p14:tracePt t="16623" x="5829300" y="1231900"/>
          <p14:tracePt t="16639" x="5937250" y="1238250"/>
          <p14:tracePt t="16656" x="5969000" y="1238250"/>
          <p14:tracePt t="16673" x="5994400" y="1238250"/>
          <p14:tracePt t="16689" x="6032500" y="1244600"/>
          <p14:tracePt t="16706" x="6038850" y="1250950"/>
          <p14:tracePt t="16723" x="6045200" y="1257300"/>
          <p14:tracePt t="16801" x="6038850" y="1257300"/>
          <p14:tracePt t="16836" x="6026150" y="1257300"/>
          <p14:tracePt t="16842" x="6026150" y="1263650"/>
          <p14:tracePt t="16855" x="6019800" y="1270000"/>
          <p14:tracePt t="16872" x="6019800" y="1308100"/>
          <p14:tracePt t="16889" x="6019800" y="1327150"/>
          <p14:tracePt t="16905" x="6013450" y="1352550"/>
          <p14:tracePt t="17226" x="6013450" y="1358900"/>
          <p14:tracePt t="17233" x="6013450" y="1371600"/>
          <p14:tracePt t="17240" x="6013450" y="1390650"/>
          <p14:tracePt t="17257" x="6013450" y="1416050"/>
          <p14:tracePt t="17271" x="6013450" y="1435100"/>
          <p14:tracePt t="17287" x="6019800" y="1473200"/>
          <p14:tracePt t="17303" x="6019800" y="1524000"/>
          <p14:tracePt t="17320" x="6019800" y="1555750"/>
          <p14:tracePt t="17324" x="6019800" y="1581150"/>
          <p14:tracePt t="17337" x="6013450" y="1625600"/>
          <p14:tracePt t="17354" x="5994400" y="1682750"/>
          <p14:tracePt t="17370" x="5988050" y="1701800"/>
          <p14:tracePt t="17387" x="5956300" y="1752600"/>
          <p14:tracePt t="17403" x="5937250" y="1784350"/>
          <p14:tracePt t="17420" x="5924550" y="1803400"/>
          <p14:tracePt t="17437" x="5905500" y="1822450"/>
          <p14:tracePt t="17453" x="5892800" y="1835150"/>
          <p14:tracePt t="17470" x="5886450" y="1835150"/>
          <p14:tracePt t="17503" x="5886450" y="1841500"/>
          <p14:tracePt t="17590" x="5886450" y="1835150"/>
          <p14:tracePt t="17611" x="5886450" y="1828800"/>
          <p14:tracePt t="17633" x="5892800" y="1828800"/>
          <p14:tracePt t="17647" x="5899150" y="1822450"/>
          <p14:tracePt t="17655" x="5905500" y="1822450"/>
          <p14:tracePt t="17669" x="5911850" y="1816100"/>
          <p14:tracePt t="17686" x="5943600" y="1803400"/>
          <p14:tracePt t="17703" x="6000750" y="1790700"/>
          <p14:tracePt t="17719" x="6032500" y="1771650"/>
          <p14:tracePt t="17735" x="6165850" y="1733550"/>
          <p14:tracePt t="17752" x="6324600" y="1695450"/>
          <p14:tracePt t="17769" x="6426200" y="1689100"/>
          <p14:tracePt t="17785" x="6521450" y="1663700"/>
          <p14:tracePt t="17802" x="6813550" y="1638300"/>
          <p14:tracePt t="17819" x="6902450" y="1625600"/>
          <p14:tracePt t="17822" x="6991350" y="1625600"/>
          <p14:tracePt t="17838" x="7080250" y="1625600"/>
          <p14:tracePt t="17852" x="7169150" y="1625600"/>
          <p14:tracePt t="17868" x="7321550" y="1612900"/>
          <p14:tracePt t="17885" x="7454900" y="1612900"/>
          <p14:tracePt t="17901" x="7505700" y="1619250"/>
          <p14:tracePt t="17918" x="7588250" y="1619250"/>
          <p14:tracePt t="17935" x="7632700" y="1625600"/>
          <p14:tracePt t="17951" x="7658100" y="1631950"/>
          <p14:tracePt t="17968" x="7670800" y="1638300"/>
          <p14:tracePt t="17985" x="7683500" y="1638300"/>
          <p14:tracePt t="18001" x="7689850" y="1638300"/>
          <p14:tracePt t="18074" x="7683500" y="1638300"/>
          <p14:tracePt t="18081" x="7677150" y="1638300"/>
          <p14:tracePt t="18116" x="7670800" y="1631950"/>
          <p14:tracePt t="18123" x="7664450" y="1631950"/>
          <p14:tracePt t="18137" x="7658100" y="1631950"/>
          <p14:tracePt t="18151" x="7651750" y="1631950"/>
          <p14:tracePt t="18167" x="7645400" y="1631950"/>
          <p14:tracePt t="18187" x="7639050" y="1631950"/>
          <p14:tracePt t="18207" x="7632700" y="1631950"/>
          <p14:tracePt t="18217" x="7626350" y="1631950"/>
          <p14:tracePt t="18235" x="7607300" y="1631950"/>
          <p14:tracePt t="18250" x="7588250" y="1631950"/>
          <p14:tracePt t="18267" x="7524750" y="1631950"/>
          <p14:tracePt t="18284" x="7378700" y="1631950"/>
          <p14:tracePt t="18300" x="7289800" y="1631950"/>
          <p14:tracePt t="18317" x="7099300" y="1631950"/>
          <p14:tracePt t="18334" x="6908800" y="1644650"/>
          <p14:tracePt t="18350" x="6819900" y="1644650"/>
          <p14:tracePt t="18367" x="6680200" y="1663700"/>
          <p14:tracePt t="18383" x="6572250" y="1670050"/>
          <p14:tracePt t="18400" x="6534150" y="1682750"/>
          <p14:tracePt t="18418" x="6483350" y="1695450"/>
          <p14:tracePt t="18433" x="6451600" y="1695450"/>
          <p14:tracePt t="18450" x="6438900" y="1701800"/>
          <p14:tracePt t="18467" x="6419850" y="1708150"/>
          <p14:tracePt t="18483" x="6407150" y="1714500"/>
          <p14:tracePt t="18500" x="6388100" y="1727200"/>
          <p14:tracePt t="18517" x="6369050" y="1733550"/>
          <p14:tracePt t="18533" x="6362700" y="1746250"/>
          <p14:tracePt t="18550" x="6350000" y="1752600"/>
          <p14:tracePt t="18566" x="6330950" y="1758950"/>
          <p14:tracePt t="18583" x="6324600" y="1758950"/>
          <p14:tracePt t="18600" x="6292850" y="1771650"/>
          <p14:tracePt t="18616" x="6242050" y="1790700"/>
          <p14:tracePt t="18632" x="6216650" y="1797050"/>
          <p14:tracePt t="18649" x="6178550" y="1809750"/>
          <p14:tracePt t="18665" x="6153150" y="1816100"/>
          <p14:tracePt t="18682" x="6140450" y="1816100"/>
          <p14:tracePt t="18699" x="6134100" y="1822450"/>
          <p14:tracePt t="18782" x="6140450" y="1822450"/>
          <p14:tracePt t="18796" x="6153150" y="1822450"/>
          <p14:tracePt t="18817" x="6165850" y="1822450"/>
          <p14:tracePt t="18824" x="6172200" y="1822450"/>
          <p14:tracePt t="18845" x="6178550" y="1822450"/>
          <p14:tracePt t="18873" x="6184900" y="1822450"/>
          <p14:tracePt t="18964" x="6178550" y="1828800"/>
          <p14:tracePt t="18985" x="6172200" y="1828800"/>
          <p14:tracePt t="18992" x="6165850" y="1835150"/>
          <p14:tracePt t="19007" x="6159500" y="1835150"/>
          <p14:tracePt t="19014" x="6146800" y="1835150"/>
          <p14:tracePt t="19031" x="6134100" y="1841500"/>
          <p14:tracePt t="19048" x="6083300" y="1866900"/>
          <p14:tracePt t="19064" x="5975350" y="1911350"/>
          <p14:tracePt t="19081" x="5905500" y="1949450"/>
          <p14:tracePt t="19098" x="5721350" y="2025650"/>
          <p14:tracePt t="19114" x="5613400" y="2063750"/>
          <p14:tracePt t="19131" x="5416550" y="2139950"/>
          <p14:tracePt t="19147" x="5219700" y="2203450"/>
          <p14:tracePt t="19164" x="5118100" y="2235200"/>
          <p14:tracePt t="19181" x="4927600" y="2260600"/>
          <p14:tracePt t="19197" x="4768850" y="2279650"/>
          <p14:tracePt t="19213" x="4705350" y="2292350"/>
          <p14:tracePt t="19231" x="4597400" y="2298700"/>
          <p14:tracePt t="19247" x="4527550" y="2298700"/>
          <p14:tracePt t="19263" x="4502150" y="2298700"/>
          <p14:tracePt t="19280" x="4470400" y="2298700"/>
          <p14:tracePt t="19297" x="4445000" y="2305050"/>
          <p14:tracePt t="19314" x="4438650" y="2305050"/>
          <p14:tracePt t="19330" x="4425950" y="2305050"/>
          <p14:tracePt t="19346" x="4419600" y="2305050"/>
          <p14:tracePt t="19366" x="4413250" y="2311400"/>
          <p14:tracePt t="19385" x="4406900" y="2311400"/>
          <p14:tracePt t="19406" x="4400550" y="2311400"/>
          <p14:tracePt t="19448" x="4394200" y="2311400"/>
          <p14:tracePt t="19455" x="4387850" y="2317750"/>
          <p14:tracePt t="19511" x="4381500" y="2324100"/>
          <p14:tracePt t="19531" x="4368800" y="2330450"/>
          <p14:tracePt t="19552" x="4362450" y="2336800"/>
          <p14:tracePt t="19560" x="4356100" y="2336800"/>
          <p14:tracePt t="19567" x="4349750" y="2343150"/>
          <p14:tracePt t="19579" x="4343400" y="2343150"/>
          <p14:tracePt t="19596" x="4318000" y="2362200"/>
          <p14:tracePt t="19613" x="4298950" y="2368550"/>
          <p14:tracePt t="19631" x="4267200" y="2387600"/>
          <p14:tracePt t="19646" x="4229100" y="2413000"/>
          <p14:tracePt t="19662" x="4210050" y="2432050"/>
          <p14:tracePt t="19679" x="4165600" y="2457450"/>
          <p14:tracePt t="19696" x="4121150" y="2489200"/>
          <p14:tracePt t="19713" x="4102100" y="2495550"/>
          <p14:tracePt t="19729" x="4070350" y="2508250"/>
          <p14:tracePt t="19745" x="4057650" y="2514600"/>
          <p14:tracePt t="19762" x="4032250" y="2514600"/>
          <p14:tracePt t="19778" x="3994150" y="2527300"/>
          <p14:tracePt t="19795" x="3968750" y="2540000"/>
          <p14:tracePt t="19813" x="3943350" y="2546350"/>
          <p14:tracePt t="19828" x="3937000" y="2552700"/>
          <p14:tracePt t="28747" x="3937000" y="2559050"/>
          <p14:tracePt t="28753" x="3937000" y="2565400"/>
          <p14:tracePt t="28768" x="3937000" y="2571750"/>
          <p14:tracePt t="28781" x="3937000" y="2578100"/>
          <p14:tracePt t="28797" x="3949700" y="2590800"/>
          <p14:tracePt t="28814" x="3956050" y="2597150"/>
          <p14:tracePt t="28831" x="3968750" y="2603500"/>
          <p14:tracePt t="28847" x="3968750" y="2609850"/>
          <p14:tracePt t="28880" x="3981450" y="2616200"/>
          <p14:tracePt t="28913" x="3987800" y="2616200"/>
          <p14:tracePt t="28936" x="3994150" y="2616200"/>
          <p14:tracePt t="28957" x="4000500" y="2616200"/>
          <p14:tracePt t="28978" x="4000500" y="2622550"/>
          <p14:tracePt t="28985" x="4000500" y="2628900"/>
          <p14:tracePt t="29006" x="4006850" y="2628900"/>
          <p14:tracePt t="29027" x="4013200" y="2635250"/>
          <p14:tracePt t="29048" x="4019550" y="2641600"/>
          <p14:tracePt t="29090" x="4025900" y="2641600"/>
          <p14:tracePt t="29117" x="4032250" y="2647950"/>
          <p14:tracePt t="29125" x="4038600" y="2647950"/>
          <p14:tracePt t="29195" x="4038600" y="2654300"/>
          <p14:tracePt t="29301" x="4044950" y="2654300"/>
          <p14:tracePt t="29307" x="4051300" y="2654300"/>
          <p14:tracePt t="29357" x="4057650" y="2647950"/>
          <p14:tracePt t="29398" x="4064000" y="2647950"/>
          <p14:tracePt t="29476" x="4057650" y="2647950"/>
          <p14:tracePt t="29518" x="4051300" y="2647950"/>
          <p14:tracePt t="29531" x="4044950" y="2647950"/>
          <p14:tracePt t="29560" x="4032250" y="2647950"/>
          <p14:tracePt t="29567" x="4019550" y="2647950"/>
          <p14:tracePt t="29578" x="4006850" y="2647950"/>
          <p14:tracePt t="29595" x="3943350" y="2647950"/>
          <p14:tracePt t="29611" x="3886200" y="2647950"/>
          <p14:tracePt t="29628" x="3784600" y="2647950"/>
          <p14:tracePt t="29645" x="3581400" y="2635250"/>
          <p14:tracePt t="29661" x="3403600" y="2635250"/>
          <p14:tracePt t="29679" x="3149600" y="2641600"/>
          <p14:tracePt t="29694" x="2965450" y="2660650"/>
          <p14:tracePt t="29711" x="2813050" y="2692400"/>
          <p14:tracePt t="29728" x="2578100" y="2730500"/>
          <p14:tracePt t="29744" x="2457450" y="2755900"/>
          <p14:tracePt t="29760" x="2362200" y="2781300"/>
          <p14:tracePt t="29778" x="2247900" y="2819400"/>
          <p14:tracePt t="29794" x="2178050" y="2832100"/>
          <p14:tracePt t="29811" x="2101850" y="2844800"/>
          <p14:tracePt t="29827" x="2006600" y="2863850"/>
          <p14:tracePt t="29844" x="1962150" y="2870200"/>
          <p14:tracePt t="29861" x="1936750" y="2870200"/>
          <p14:tracePt t="29877" x="1917700" y="2870200"/>
          <p14:tracePt t="30263" x="1905000" y="2870200"/>
          <p14:tracePt t="30270" x="1885950" y="2882900"/>
          <p14:tracePt t="30278" x="1860550" y="2895600"/>
          <p14:tracePt t="30292" x="1828800" y="2914650"/>
          <p14:tracePt t="30309" x="1797050" y="2927350"/>
          <p14:tracePt t="30326" x="1752600" y="2952750"/>
          <p14:tracePt t="30342" x="1727200" y="2965450"/>
          <p14:tracePt t="30359" x="1701800" y="2978150"/>
          <p14:tracePt t="30375" x="1682750" y="2997200"/>
          <p14:tracePt t="30392" x="1670050" y="2997200"/>
          <p14:tracePt t="30408" x="1663700" y="3003550"/>
          <p14:tracePt t="30441" x="1657350" y="3003550"/>
          <p14:tracePt t="30550" x="1651000" y="3003550"/>
          <p14:tracePt t="30599" x="1651000" y="2997200"/>
          <p14:tracePt t="30605" x="1644650" y="2997200"/>
          <p14:tracePt t="30627" x="1644650" y="2990850"/>
          <p14:tracePt t="30648" x="1638300" y="2984500"/>
          <p14:tracePt t="30662" x="1638300" y="2978150"/>
          <p14:tracePt t="30690" x="1625600" y="2971800"/>
          <p14:tracePt t="30697" x="1625600" y="2965450"/>
          <p14:tracePt t="30718" x="1619250" y="2959100"/>
          <p14:tracePt t="30760" x="1612900" y="2959100"/>
          <p14:tracePt t="30788" x="1606550" y="2952750"/>
          <p14:tracePt t="30809" x="1600200" y="2946400"/>
          <p14:tracePt t="30830" x="1593850" y="2940050"/>
          <p14:tracePt t="30858" x="1593850" y="2933700"/>
          <p14:tracePt t="30879" x="1587500" y="2927350"/>
          <p14:tracePt t="30886" x="1581150" y="2927350"/>
          <p14:tracePt t="30921" x="1574800" y="2927350"/>
          <p14:tracePt t="30928" x="1574800" y="2921000"/>
          <p14:tracePt t="30978" x="1574800" y="2914650"/>
          <p14:tracePt t="31019" x="1568450" y="2908300"/>
          <p14:tracePt t="31209" x="1568450" y="2914650"/>
          <p14:tracePt t="31272" x="1574800" y="2914650"/>
          <p14:tracePt t="31314" x="1581150" y="2914650"/>
          <p14:tracePt t="31370" x="1587500" y="2921000"/>
          <p14:tracePt t="31482" x="1593850" y="2921000"/>
          <p14:tracePt t="31531" x="1600200" y="2921000"/>
          <p14:tracePt t="31580" x="1606550" y="2921000"/>
          <p14:tracePt t="31622" x="1612900" y="2921000"/>
          <p14:tracePt t="32015" x="1606550" y="2921000"/>
          <p14:tracePt t="32043" x="1600200" y="2921000"/>
          <p14:tracePt t="32049" x="1593850" y="2921000"/>
          <p14:tracePt t="32078" x="1587500" y="2914650"/>
          <p14:tracePt t="32092" x="1581150" y="2914650"/>
          <p14:tracePt t="32098" x="1568450" y="2914650"/>
          <p14:tracePt t="32106" x="1562100" y="2914650"/>
          <p14:tracePt t="32120" x="1555750" y="2908300"/>
          <p14:tracePt t="32136" x="1511300" y="2901950"/>
          <p14:tracePt t="32152" x="1473200" y="2901950"/>
          <p14:tracePt t="32169" x="1403350" y="2901950"/>
          <p14:tracePt t="32185" x="1346200" y="2908300"/>
          <p14:tracePt t="32202" x="1295400" y="2921000"/>
          <p14:tracePt t="32219" x="1206500" y="2946400"/>
          <p14:tracePt t="32236" x="1168400" y="2959100"/>
          <p14:tracePt t="32254" x="1111250" y="2978150"/>
          <p14:tracePt t="32269" x="1085850" y="2984500"/>
          <p14:tracePt t="32285" x="1047750" y="3009900"/>
          <p14:tracePt t="32302" x="1009650" y="3022600"/>
          <p14:tracePt t="32318" x="996950" y="3022600"/>
          <p14:tracePt t="32336" x="977900" y="3028950"/>
          <p14:tracePt t="32352" x="958850" y="3035300"/>
          <p14:tracePt t="32369" x="958850" y="3041650"/>
          <p14:tracePt t="32385" x="946150" y="3054350"/>
          <p14:tracePt t="32401" x="920750" y="3060700"/>
          <p14:tracePt t="32418" x="914400" y="3060700"/>
          <p14:tracePt t="32436" x="889000" y="3067050"/>
          <p14:tracePt t="32451" x="869950" y="3073400"/>
          <p14:tracePt t="32469" x="838200" y="3079750"/>
          <p14:tracePt t="32473" x="831850" y="3079750"/>
          <p14:tracePt t="32484" x="793750" y="3079750"/>
          <p14:tracePt t="32501" x="755650" y="3086100"/>
          <p14:tracePt t="32518" x="704850" y="3086100"/>
          <p14:tracePt t="32534" x="635000" y="3079750"/>
          <p14:tracePt t="32551" x="596900" y="3073400"/>
          <p14:tracePt t="32570" x="558800" y="3067050"/>
          <p14:tracePt t="32584" x="539750" y="3060700"/>
          <p14:tracePt t="32600" x="520700" y="3054350"/>
          <p14:tracePt t="32618" x="508000" y="3048000"/>
          <p14:tracePt t="32634" x="501650" y="3041650"/>
          <p14:tracePt t="32651" x="488950" y="3041650"/>
          <p14:tracePt t="32668" x="476250" y="3035300"/>
          <p14:tracePt t="32684" x="469900" y="3028950"/>
          <p14:tracePt t="32701" x="457200" y="3028950"/>
          <p14:tracePt t="32717" x="450850" y="3022600"/>
          <p14:tracePt t="32734" x="444500" y="3016250"/>
          <p14:tracePt t="32751" x="444500" y="3009900"/>
          <p14:tracePt t="32767" x="438150" y="3009900"/>
          <p14:tracePt t="32784" x="438150" y="3003550"/>
          <p14:tracePt t="32820" x="431800" y="2997200"/>
          <p14:tracePt t="32940" x="431800" y="2990850"/>
          <p14:tracePt t="33023" x="438150" y="2990850"/>
          <p14:tracePt t="33030" x="444500" y="2990850"/>
          <p14:tracePt t="33073" x="444500" y="2984500"/>
          <p14:tracePt t="33101" x="450850" y="2984500"/>
          <p14:tracePt t="33121" x="457200" y="2984500"/>
          <p14:tracePt t="33150" x="469900" y="2984500"/>
          <p14:tracePt t="33185" x="476250" y="2990850"/>
          <p14:tracePt t="33192" x="482600" y="2990850"/>
          <p14:tracePt t="33201" x="488950" y="2990850"/>
          <p14:tracePt t="33215" x="495300" y="2990850"/>
          <p14:tracePt t="33232" x="514350" y="2997200"/>
          <p14:tracePt t="33249" x="533400" y="2997200"/>
          <p14:tracePt t="33265" x="546100" y="3003550"/>
          <p14:tracePt t="33282" x="565150" y="3003550"/>
          <p14:tracePt t="33299" x="565150" y="3009900"/>
          <p14:tracePt t="33315" x="577850" y="3009900"/>
          <p14:tracePt t="33465" x="577850" y="3003550"/>
          <p14:tracePt t="33479" x="571500" y="2997200"/>
          <p14:tracePt t="33493" x="571500" y="2990850"/>
          <p14:tracePt t="33501" x="565150" y="2978150"/>
          <p14:tracePt t="33515" x="558800" y="2959100"/>
          <p14:tracePt t="33531" x="546100" y="2933700"/>
          <p14:tracePt t="33547" x="539750" y="2901950"/>
          <p14:tracePt t="33564" x="514350" y="2838450"/>
          <p14:tracePt t="33581" x="508000" y="2768600"/>
          <p14:tracePt t="33598" x="501650" y="2673350"/>
          <p14:tracePt t="33614" x="501650" y="2609850"/>
          <p14:tracePt t="33631" x="501650" y="2546350"/>
          <p14:tracePt t="33648" x="501650" y="2470150"/>
          <p14:tracePt t="33664" x="501650" y="2419350"/>
          <p14:tracePt t="33680" x="508000" y="2387600"/>
          <p14:tracePt t="33697" x="520700" y="2343150"/>
          <p14:tracePt t="33714" x="527050" y="2324100"/>
          <p14:tracePt t="33731" x="539750" y="2305050"/>
          <p14:tracePt t="33747" x="546100" y="2292350"/>
          <p14:tracePt t="33763" x="552450" y="2273300"/>
          <p14:tracePt t="33781" x="565150" y="2260600"/>
          <p14:tracePt t="33797" x="565150" y="2254250"/>
          <p14:tracePt t="33830" x="571500" y="2241550"/>
          <p14:tracePt t="33863" x="577850" y="2235200"/>
          <p14:tracePt t="33880" x="584200" y="2222500"/>
          <p14:tracePt t="33896" x="590550" y="2209800"/>
          <p14:tracePt t="33914" x="603250" y="2190750"/>
          <p14:tracePt t="33929" x="609600" y="2165350"/>
          <p14:tracePt t="33946" x="615950" y="2146300"/>
          <p14:tracePt t="33963" x="628650" y="2114550"/>
          <p14:tracePt t="33979" x="635000" y="2089150"/>
          <p14:tracePt t="33983" x="635000" y="2076450"/>
          <p14:tracePt t="33996" x="641350" y="2076450"/>
          <p14:tracePt t="34013" x="647700" y="2063750"/>
          <p14:tracePt t="34029" x="647700" y="2057400"/>
          <p14:tracePt t="34047" x="647700" y="2051050"/>
          <p14:tracePt t="34313" x="647700" y="2057400"/>
          <p14:tracePt t="34334" x="641350" y="2057400"/>
          <p14:tracePt t="34355" x="641350" y="2070100"/>
          <p14:tracePt t="34383" x="635000" y="2076450"/>
          <p14:tracePt t="34397" x="628650" y="2076450"/>
          <p14:tracePt t="34404" x="622300" y="2076450"/>
          <p14:tracePt t="34414" x="622300" y="2082800"/>
          <p14:tracePt t="34428" x="615950" y="2095500"/>
          <p14:tracePt t="34444" x="596900" y="2114550"/>
          <p14:tracePt t="34461" x="558800" y="2171700"/>
          <p14:tracePt t="34478" x="533400" y="2222500"/>
          <p14:tracePt t="34495" x="482600" y="2317750"/>
          <p14:tracePt t="34510" x="463550" y="2387600"/>
          <p14:tracePt t="34527" x="438150" y="2451100"/>
          <p14:tracePt t="34545" x="406400" y="2546350"/>
          <p14:tracePt t="34561" x="400050" y="2603500"/>
          <p14:tracePt t="34577" x="393700" y="2654300"/>
          <p14:tracePt t="34594" x="387350" y="2711450"/>
          <p14:tracePt t="34610" x="387350" y="2736850"/>
          <p14:tracePt t="34627" x="387350" y="2749550"/>
          <p14:tracePt t="34644" x="387350" y="2762250"/>
          <p14:tracePt t="34677" x="393700" y="2768600"/>
          <p14:tracePt t="34693" x="393700" y="2781300"/>
          <p14:tracePt t="34729" x="400050" y="2781300"/>
          <p14:tracePt t="34743" x="406400" y="2781300"/>
          <p14:tracePt t="34972" x="406400" y="2774950"/>
          <p14:tracePt t="34991" x="406400" y="2781300"/>
          <p14:tracePt t="35431" x="438150" y="2781300"/>
          <p14:tracePt t="35437" x="488950" y="2794000"/>
          <p14:tracePt t="35444" x="546100" y="2813050"/>
          <p14:tracePt t="35459" x="704850" y="2851150"/>
          <p14:tracePt t="35474" x="869950" y="2889250"/>
          <p14:tracePt t="35491" x="1066800" y="2921000"/>
          <p14:tracePt t="35508" x="1365250" y="3003550"/>
          <p14:tracePt t="35524" x="1593850" y="3048000"/>
          <p14:tracePt t="35543" x="1981200" y="3143250"/>
          <p14:tracePt t="35557" x="2184400" y="3187700"/>
          <p14:tracePt t="35574" x="2355850" y="3225800"/>
          <p14:tracePt t="35591" x="2501900" y="3251200"/>
          <p14:tracePt t="35607" x="2641600" y="3257550"/>
          <p14:tracePt t="35624" x="2667000" y="3251200"/>
          <p14:tracePt t="35641" x="2673350" y="3251200"/>
          <p14:tracePt t="35676" x="2673350" y="3244850"/>
          <p14:tracePt t="35683" x="2667000" y="3244850"/>
          <p14:tracePt t="35692" x="2667000" y="3232150"/>
          <p14:tracePt t="35707" x="2692400" y="3232150"/>
          <p14:tracePt t="40836" x="2692400" y="3225800"/>
          <p14:tracePt t="40858" x="2698750" y="3225800"/>
          <p14:tracePt t="40865" x="2705100" y="3225800"/>
          <p14:tracePt t="40907" x="2711450" y="3225800"/>
          <p14:tracePt t="40920" x="2717800" y="3225800"/>
          <p14:tracePt t="40928" x="2736850" y="3225800"/>
          <p14:tracePt t="40938" x="2743200" y="3225800"/>
          <p14:tracePt t="40956" x="2794000" y="3206750"/>
          <p14:tracePt t="40972" x="2857500" y="3181350"/>
          <p14:tracePt t="40988" x="2940050" y="3155950"/>
          <p14:tracePt t="41005" x="3130550" y="3092450"/>
          <p14:tracePt t="41022" x="3289300" y="3041650"/>
          <p14:tracePt t="41038" x="3435350" y="3003550"/>
          <p14:tracePt t="41055" x="3651250" y="2933700"/>
          <p14:tracePt t="41071" x="3771900" y="2882900"/>
          <p14:tracePt t="41089" x="3924300" y="2832100"/>
          <p14:tracePt t="41105" x="4000500" y="2800350"/>
          <p14:tracePt t="41121" x="4064000" y="2768600"/>
          <p14:tracePt t="41138" x="4114800" y="2730500"/>
          <p14:tracePt t="41155" x="4127500" y="2724150"/>
          <p14:tracePt t="41171" x="4140200" y="2717800"/>
          <p14:tracePt t="41188" x="4140200" y="2705100"/>
          <p14:tracePt t="41235" x="4133850" y="2705100"/>
          <p14:tracePt t="41285" x="4127500" y="2705100"/>
          <p14:tracePt t="41306" x="4121150" y="2705100"/>
          <p14:tracePt t="41320" x="4114800" y="2705100"/>
          <p14:tracePt t="41327" x="4108450" y="2711450"/>
          <p14:tracePt t="41341" x="4102100" y="2711450"/>
          <p14:tracePt t="41354" x="4089400" y="2711450"/>
          <p14:tracePt t="41370" x="4076700" y="2717800"/>
          <p14:tracePt t="41387" x="4044950" y="2717800"/>
          <p14:tracePt t="41405" x="3930650" y="2717800"/>
          <p14:tracePt t="41420" x="3803650" y="2711450"/>
          <p14:tracePt t="41437" x="3600450" y="2692400"/>
          <p14:tracePt t="41454" x="3244850" y="2660650"/>
          <p14:tracePt t="41470" x="3028950" y="2641600"/>
          <p14:tracePt t="41487" x="2774950" y="2628900"/>
          <p14:tracePt t="41503" x="2463800" y="2590800"/>
          <p14:tracePt t="41520" x="2311400" y="2565400"/>
          <p14:tracePt t="41537" x="2101850" y="2540000"/>
          <p14:tracePt t="41553" x="1981200" y="2533650"/>
          <p14:tracePt t="41570" x="1898650" y="2514600"/>
          <p14:tracePt t="41587" x="1835150" y="2501900"/>
          <p14:tracePt t="41603" x="1809750" y="2495550"/>
          <p14:tracePt t="41620" x="1803400" y="2476500"/>
          <p14:tracePt t="41636" x="1771650" y="2463800"/>
          <p14:tracePt t="41653" x="1746250" y="2444750"/>
          <p14:tracePt t="41670" x="1701800" y="2419350"/>
          <p14:tracePt t="41686" x="1676400" y="2406650"/>
          <p14:tracePt t="41703" x="1651000" y="2393950"/>
          <p14:tracePt t="41720" x="1625600" y="2374900"/>
          <p14:tracePt t="41736" x="1606550" y="2362200"/>
          <p14:tracePt t="41752" x="1600200" y="2355850"/>
          <p14:tracePt t="41769" x="1581150" y="2343150"/>
          <p14:tracePt t="41786" x="1574800" y="2336800"/>
          <p14:tracePt t="41803" x="1574800" y="2330450"/>
          <p14:tracePt t="41819" x="1574800" y="2324100"/>
          <p14:tracePt t="41852" x="1581150" y="2324100"/>
          <p14:tracePt t="41869" x="1593850" y="2324100"/>
          <p14:tracePt t="41885" x="1612900" y="2324100"/>
          <p14:tracePt t="41902" x="1651000" y="2324100"/>
          <p14:tracePt t="41919" x="1758950" y="2324100"/>
          <p14:tracePt t="41936" x="1835150" y="2336800"/>
          <p14:tracePt t="41952" x="2051050" y="2355850"/>
          <p14:tracePt t="41968" x="2165350" y="2374900"/>
          <p14:tracePt t="41985" x="2406650" y="2406650"/>
          <p14:tracePt t="42001" x="2641600" y="2451100"/>
          <p14:tracePt t="42018" x="2743200" y="2470150"/>
          <p14:tracePt t="42035" x="2901950" y="2508250"/>
          <p14:tracePt t="42051" x="3035300" y="2552700"/>
          <p14:tracePt t="42068" x="3073400" y="2559050"/>
          <p14:tracePt t="42072" x="3117850" y="2559050"/>
          <p14:tracePt t="42085" x="3143250" y="2565400"/>
          <p14:tracePt t="42101" x="3200400" y="2578100"/>
          <p14:tracePt t="42118" x="3244850" y="2584450"/>
          <p14:tracePt t="42135" x="3263900" y="2584450"/>
          <p14:tracePt t="42151" x="3314700" y="2590800"/>
          <p14:tracePt t="42168" x="3352800" y="2603500"/>
          <p14:tracePt t="42184" x="3384550" y="2609850"/>
          <p14:tracePt t="42200" x="3429000" y="2616200"/>
          <p14:tracePt t="42217" x="3467100" y="2628900"/>
          <p14:tracePt t="42235" x="3486150" y="2628900"/>
          <p14:tracePt t="42252" x="3524250" y="2641600"/>
          <p14:tracePt t="42268" x="3536950" y="2641600"/>
          <p14:tracePt t="42284" x="3549650" y="2647950"/>
          <p14:tracePt t="42302" x="3581400" y="2647950"/>
          <p14:tracePt t="42317" x="3606800" y="2654300"/>
          <p14:tracePt t="42335" x="3619500" y="2660650"/>
          <p14:tracePt t="42350" x="3651250" y="2660650"/>
          <p14:tracePt t="42367" x="3676650" y="2660650"/>
          <p14:tracePt t="42383" x="3689350" y="2667000"/>
          <p14:tracePt t="42417" x="3695700" y="2667000"/>
          <p14:tracePt t="42435" x="3702050" y="2667000"/>
          <p14:tracePt t="42450" x="3708400" y="2667000"/>
          <p14:tracePt t="42467" x="3714750" y="2667000"/>
          <p14:tracePt t="42484" x="3721100" y="2667000"/>
          <p14:tracePt t="42499" x="3727450" y="2667000"/>
          <p14:tracePt t="42539" x="3733800" y="2667000"/>
          <p14:tracePt t="42546" x="3740150" y="2667000"/>
          <p14:tracePt t="42568" x="3746500" y="2667000"/>
          <p14:tracePt t="42588" x="3752850" y="2660650"/>
          <p14:tracePt t="42602" x="3759200" y="2660650"/>
          <p14:tracePt t="42618" x="3771900" y="2654300"/>
          <p14:tracePt t="42630" x="3778250" y="2654300"/>
          <p14:tracePt t="42637" x="3797300" y="2647950"/>
          <p14:tracePt t="42653" x="3816350" y="2641600"/>
          <p14:tracePt t="42666" x="3848100" y="2635250"/>
          <p14:tracePt t="42682" x="3917950" y="2622550"/>
          <p14:tracePt t="42700" x="3962400" y="2609850"/>
          <p14:tracePt t="42716" x="4044950" y="2584450"/>
          <p14:tracePt t="42733" x="4114800" y="2571750"/>
          <p14:tracePt t="42750" x="4133850" y="2565400"/>
          <p14:tracePt t="42766" x="4197350" y="2559050"/>
          <p14:tracePt t="42782" x="4229100" y="2559050"/>
          <p14:tracePt t="42799" x="4248150" y="2552700"/>
          <p14:tracePt t="42840" x="4248150" y="2546350"/>
          <p14:tracePt t="42850" x="4241800" y="2546350"/>
          <p14:tracePt t="42866" x="4229100" y="2546350"/>
          <p14:tracePt t="42883" x="4210050" y="2546350"/>
          <p14:tracePt t="42898" x="4197350" y="2546350"/>
          <p14:tracePt t="42915" x="4178300" y="2546350"/>
          <p14:tracePt t="42932" x="4114800" y="2559050"/>
          <p14:tracePt t="42949" x="4064000" y="2565400"/>
          <p14:tracePt t="42965" x="3930650" y="2609850"/>
          <p14:tracePt t="42982" x="3784600" y="2628900"/>
          <p14:tracePt t="42998" x="3721100" y="2647950"/>
          <p14:tracePt t="43015" x="3644900" y="2660650"/>
          <p14:tracePt t="43031" x="3613150" y="2667000"/>
          <p14:tracePt t="43048" x="3600450" y="2673350"/>
          <p14:tracePt t="43082" x="3594100" y="2679700"/>
          <p14:tracePt t="43107" x="3600450" y="2686050"/>
          <p14:tracePt t="43121" x="3606800" y="2686050"/>
          <p14:tracePt t="43131" x="3619500" y="2686050"/>
          <p14:tracePt t="43147" x="3632200" y="2686050"/>
          <p14:tracePt t="43165" x="3644900" y="2686050"/>
          <p14:tracePt t="43181" x="3683000" y="2679700"/>
          <p14:tracePt t="43198" x="3727450" y="2673350"/>
          <p14:tracePt t="43214" x="3765550" y="2667000"/>
          <p14:tracePt t="43230" x="3810000" y="2654300"/>
          <p14:tracePt t="43248" x="3943350" y="2628900"/>
          <p14:tracePt t="43264" x="3987800" y="2622550"/>
          <p14:tracePt t="43281" x="4044950" y="2603500"/>
          <p14:tracePt t="43298" x="4102100" y="2578100"/>
          <p14:tracePt t="43314" x="4140200" y="2559050"/>
          <p14:tracePt t="43331" x="4165600" y="2533650"/>
          <p14:tracePt t="43347" x="4178300" y="2520950"/>
          <p14:tracePt t="43363" x="4191000" y="2508250"/>
          <p14:tracePt t="43381" x="4191000" y="2501900"/>
          <p14:tracePt t="43413" x="4184650" y="2495550"/>
          <p14:tracePt t="43430" x="4165600" y="2495550"/>
          <p14:tracePt t="43446" x="4159250" y="2495550"/>
          <p14:tracePt t="43464" x="4152900" y="2495550"/>
          <p14:tracePt t="43480" x="4140200" y="2501900"/>
          <p14:tracePt t="43497" x="4127500" y="2501900"/>
          <p14:tracePt t="43514" x="4102100" y="2501900"/>
          <p14:tracePt t="43530" x="4070350" y="2514600"/>
          <p14:tracePt t="43546" x="4038600" y="2514600"/>
          <p14:tracePt t="43563" x="3981450" y="2527300"/>
          <p14:tracePt t="43580" x="3962400" y="2533650"/>
          <p14:tracePt t="43596" x="3911600" y="2540000"/>
          <p14:tracePt t="43600" x="3898900" y="2546350"/>
          <p14:tracePt t="43613" x="3886200" y="2552700"/>
          <p14:tracePt t="43629" x="3879850" y="2559050"/>
          <p14:tracePt t="43646" x="3873500" y="2559050"/>
          <p14:tracePt t="43662" x="3873500" y="2565400"/>
          <p14:tracePt t="43710" x="3873500" y="2571750"/>
          <p14:tracePt t="43730" x="3873500" y="2578100"/>
          <p14:tracePt t="43759" x="3879850" y="2578100"/>
          <p14:tracePt t="43780" x="3886200" y="2578100"/>
          <p14:tracePt t="43794" x="3892550" y="2578100"/>
          <p14:tracePt t="43801" x="3898900" y="2578100"/>
          <p14:tracePt t="43812" x="3905250" y="2578100"/>
          <p14:tracePt t="43829" x="3924300" y="2578100"/>
          <p14:tracePt t="43845" x="3949700" y="2578100"/>
          <p14:tracePt t="43862" x="3968750" y="2578100"/>
          <p14:tracePt t="43878" x="4076700" y="2571750"/>
          <p14:tracePt t="43895" x="4114800" y="2571750"/>
          <p14:tracePt t="43912" x="4152900" y="2559050"/>
          <p14:tracePt t="43929" x="4203700" y="2552700"/>
          <p14:tracePt t="43945" x="4248150" y="2546350"/>
          <p14:tracePt t="43962" x="4273550" y="2540000"/>
          <p14:tracePt t="43995" x="4279900" y="2540000"/>
          <p14:tracePt t="44018" x="4273550" y="2540000"/>
          <p14:tracePt t="44039" x="4267200" y="2540000"/>
          <p14:tracePt t="44060" x="4260850" y="2540000"/>
          <p14:tracePt t="44088" x="4254500" y="2540000"/>
          <p14:tracePt t="44123" x="4248150" y="2540000"/>
          <p14:tracePt t="44193" x="4241800" y="2540000"/>
          <p14:tracePt t="44228" x="4235450" y="2540000"/>
          <p14:tracePt t="44263" x="4235450" y="2546350"/>
          <p14:tracePt t="44270" x="4235450" y="2552700"/>
          <p14:tracePt t="44284" x="4235450" y="2559050"/>
          <p14:tracePt t="44313" x="4235450" y="2565400"/>
          <p14:tracePt t="44340" x="4235450" y="2571750"/>
          <p14:tracePt t="44369" x="4235450" y="2578100"/>
          <p14:tracePt t="44390" x="4229100" y="2584450"/>
          <p14:tracePt t="44411" x="4229100" y="2590800"/>
          <p14:tracePt t="44424" x="4229100" y="2597150"/>
          <p14:tracePt t="44432" x="4222750" y="2597150"/>
          <p14:tracePt t="44443" x="4222750" y="2603500"/>
          <p14:tracePt t="44463" x="4222750" y="2616200"/>
          <p14:tracePt t="44476" x="4216400" y="2622550"/>
          <p14:tracePt t="44493" x="4216400" y="2635250"/>
          <p14:tracePt t="44509" x="4210050" y="2660650"/>
          <p14:tracePt t="44526" x="4203700" y="2667000"/>
          <p14:tracePt t="44543" x="4203700" y="2679700"/>
          <p14:tracePt t="44560" x="4203700" y="2686050"/>
          <p14:tracePt t="44576" x="4203700" y="2692400"/>
          <p14:tracePt t="44614" x="4197350" y="2692400"/>
          <p14:tracePt t="44626" x="4197350" y="2698750"/>
          <p14:tracePt t="46915" x="4171950" y="2698750"/>
          <p14:tracePt t="46922" x="4140200" y="2698750"/>
          <p14:tracePt t="46937" x="4121150" y="2698750"/>
          <p14:tracePt t="46951" x="4083050" y="2698750"/>
          <p14:tracePt t="46968" x="4000500" y="2692400"/>
          <p14:tracePt t="46985" x="3905250" y="2654300"/>
          <p14:tracePt t="47001" x="3848100" y="2647950"/>
          <p14:tracePt t="47018" x="3778250" y="2622550"/>
          <p14:tracePt t="47034" x="3714750" y="2597150"/>
          <p14:tracePt t="47051" x="3689350" y="2590800"/>
          <p14:tracePt t="47067" x="3644900" y="2578100"/>
          <p14:tracePt t="47084" x="3613150" y="2559050"/>
          <p14:tracePt t="47100" x="3600450" y="2559050"/>
          <p14:tracePt t="47118" x="3575050" y="2546350"/>
          <p14:tracePt t="47134" x="3562350" y="2540000"/>
          <p14:tracePt t="47150" x="3556000" y="2533650"/>
          <p14:tracePt t="47154" x="3549650" y="2527300"/>
          <p14:tracePt t="47170" x="3543300" y="2527300"/>
          <p14:tracePt t="47195" x="3536950" y="2527300"/>
          <p14:tracePt t="47203" x="3530600" y="2533650"/>
          <p14:tracePt t="47217" x="3524250" y="2533650"/>
          <p14:tracePt t="47233" x="3517900" y="2533650"/>
          <p14:tracePt t="47251" x="3498850" y="2546350"/>
          <p14:tracePt t="47283" x="3498850" y="2552700"/>
          <p14:tracePt t="47308" x="3492500" y="2552700"/>
          <p14:tracePt t="47342" x="3486150" y="2552700"/>
          <p14:tracePt t="47363" x="3479800" y="2552700"/>
          <p14:tracePt t="47399" x="3473450" y="2552700"/>
          <p14:tracePt t="47412" x="3467100" y="2552700"/>
          <p14:tracePt t="47468" x="3460750" y="2552700"/>
          <p14:tracePt t="47545" x="3454400" y="2552700"/>
          <p14:tracePt t="47574" x="3454400" y="2559050"/>
          <p14:tracePt t="47595" x="3448050" y="2565400"/>
          <p14:tracePt t="47622" x="3441700" y="2565400"/>
          <p14:tracePt t="47643" x="3441700" y="2571750"/>
          <p14:tracePt t="47679" x="3435350" y="2578100"/>
          <p14:tracePt t="47693" x="3435350" y="2584450"/>
          <p14:tracePt t="47728" x="3429000" y="2590800"/>
          <p14:tracePt t="47805" x="3422650" y="2597150"/>
          <p14:tracePt t="47846" x="3422650" y="2603500"/>
          <p14:tracePt t="47889" x="3422650" y="2609850"/>
          <p14:tracePt t="47917" x="3422650" y="2616200"/>
          <p14:tracePt t="47945" x="3422650" y="2622550"/>
          <p14:tracePt t="48106" x="3429000" y="2622550"/>
          <p14:tracePt t="48114" x="3429000" y="2616200"/>
          <p14:tracePt t="48134" x="3435350" y="2609850"/>
          <p14:tracePt t="48156" x="3441700" y="2603500"/>
          <p14:tracePt t="48176" x="3441700" y="2597150"/>
          <p14:tracePt t="48183" x="3448050" y="2597150"/>
          <p14:tracePt t="48226" x="3454400" y="2590800"/>
          <p14:tracePt t="48248" x="3454400" y="2584450"/>
          <p14:tracePt t="48289" x="3454400" y="2578100"/>
          <p14:tracePt t="48317" x="3454400" y="2571750"/>
          <p14:tracePt t="48555" x="3454400" y="2578100"/>
          <p14:tracePt t="48576" x="3454400" y="2584450"/>
          <p14:tracePt t="48597" x="3448050" y="2590800"/>
          <p14:tracePt t="48625" x="3441700" y="2590800"/>
          <p14:tracePt t="48646" x="3441700" y="2597150"/>
          <p14:tracePt t="48674" x="3435350" y="2603500"/>
          <p14:tracePt t="48716" x="3435350" y="2609850"/>
          <p14:tracePt t="48723" x="3435350" y="2616200"/>
          <p14:tracePt t="49468" x="3435350" y="2622550"/>
          <p14:tracePt t="49489" x="3435350" y="2628900"/>
          <p14:tracePt t="49496" x="3435350" y="2635250"/>
          <p14:tracePt t="49511" x="3435350" y="2641600"/>
          <p14:tracePt t="49526" x="3435350" y="2654300"/>
          <p14:tracePt t="49542" x="3429000" y="2667000"/>
          <p14:tracePt t="49559" x="3422650" y="2673350"/>
          <p14:tracePt t="49576" x="3422650" y="2692400"/>
          <p14:tracePt t="49592" x="3409950" y="2711450"/>
          <p14:tracePt t="49609" x="3397250" y="2730500"/>
          <p14:tracePt t="49625" x="3390900" y="2743200"/>
          <p14:tracePt t="49642" x="3384550" y="2749550"/>
          <p14:tracePt t="49659" x="3378200" y="2755900"/>
          <p14:tracePt t="49693" x="3378200" y="2762250"/>
          <p14:tracePt t="49748" x="3371850" y="2762250"/>
          <p14:tracePt t="49819" x="3371850" y="2768600"/>
          <p14:tracePt t="49861" x="3365500" y="2768600"/>
          <p14:tracePt t="49910" x="3359150" y="2768600"/>
          <p14:tracePt t="49917" x="3359150" y="2774950"/>
          <p14:tracePt t="49966" x="3352800" y="2774950"/>
          <p14:tracePt t="50029" x="3346450" y="2774950"/>
          <p14:tracePt t="50141" x="3346450" y="2768600"/>
          <p14:tracePt t="50176" x="3346450" y="2762250"/>
          <p14:tracePt t="50218" x="3352800" y="2755900"/>
          <p14:tracePt t="50246" x="3359150" y="2749550"/>
          <p14:tracePt t="50288" x="3365500" y="2749550"/>
          <p14:tracePt t="50379" x="3365500" y="2743200"/>
          <p14:tracePt t="50428" x="3371850" y="2743200"/>
          <p14:tracePt t="50477" x="3378200" y="2736850"/>
          <p14:tracePt t="50540" x="3384550" y="2730500"/>
          <p14:tracePt t="50652" x="3390900" y="2724150"/>
          <p14:tracePt t="50701" x="3390900" y="2717800"/>
          <p14:tracePt t="50750" x="3397250" y="2711450"/>
          <p14:tracePt t="50842" x="3403600" y="2711450"/>
          <p14:tracePt t="50877" x="3403600" y="2705100"/>
          <p14:tracePt t="50919" x="3403600" y="2698750"/>
          <p14:tracePt t="50961" x="3403600" y="2692400"/>
          <p14:tracePt t="51009" x="3403600" y="2686050"/>
          <p14:tracePt t="51017" x="3409950" y="2679700"/>
          <p14:tracePt t="51059" x="3416300" y="2673350"/>
          <p14:tracePt t="51087" x="3422650" y="2667000"/>
          <p14:tracePt t="51101" x="3422650" y="2660650"/>
          <p14:tracePt t="51108" x="3429000" y="2654300"/>
          <p14:tracePt t="51128" x="3429000" y="2641600"/>
          <p14:tracePt t="51142" x="3429000" y="2635250"/>
          <p14:tracePt t="51153" x="3435350" y="2635250"/>
          <p14:tracePt t="51170" x="3454400" y="2603500"/>
          <p14:tracePt t="51187" x="3460750" y="2584450"/>
          <p14:tracePt t="51204" x="3479800" y="2552700"/>
          <p14:tracePt t="51220" x="3498850" y="2495550"/>
          <p14:tracePt t="51236" x="3517900" y="2470150"/>
          <p14:tracePt t="51252" x="3530600" y="2425700"/>
          <p14:tracePt t="51269" x="3543300" y="2374900"/>
          <p14:tracePt t="51286" x="3543300" y="2355850"/>
          <p14:tracePt t="51302" x="3549650" y="2317750"/>
          <p14:tracePt t="51319" x="3549650" y="2292350"/>
          <p14:tracePt t="51336" x="3549650" y="2279650"/>
          <p14:tracePt t="51353" x="3549650" y="2266950"/>
          <p14:tracePt t="51369" x="3556000" y="2247900"/>
          <p14:tracePt t="51386" x="3556000" y="2241550"/>
          <p14:tracePt t="51403" x="3562350" y="2241550"/>
          <p14:tracePt t="51419" x="3568700" y="2241550"/>
          <p14:tracePt t="51436" x="3575050" y="2235200"/>
          <p14:tracePt t="51453" x="3581400" y="2235200"/>
          <p14:tracePt t="51469" x="3587750" y="2235200"/>
          <p14:tracePt t="51485" x="3594100" y="2235200"/>
          <p14:tracePt t="51501" x="3606800" y="2235200"/>
          <p14:tracePt t="51519" x="3619500" y="2235200"/>
          <p14:tracePt t="51536" x="3651250" y="2241550"/>
          <p14:tracePt t="51552" x="3721100" y="2266950"/>
          <p14:tracePt t="51568" x="3778250" y="2273300"/>
          <p14:tracePt t="51585" x="3886200" y="2298700"/>
          <p14:tracePt t="51602" x="4019550" y="2336800"/>
          <p14:tracePt t="51619" x="4070350" y="2349500"/>
          <p14:tracePt t="51635" x="4248150" y="2400300"/>
          <p14:tracePt t="51652" x="4292600" y="2419350"/>
          <p14:tracePt t="51668" x="4324350" y="2438400"/>
          <p14:tracePt t="51685" x="4387850" y="2457450"/>
          <p14:tracePt t="51702" x="4413250" y="2476500"/>
          <p14:tracePt t="51718" x="4432300" y="2501900"/>
          <p14:tracePt t="51735" x="4438650" y="2501900"/>
          <p14:tracePt t="51751" x="4445000" y="2520950"/>
          <p14:tracePt t="51768" x="4445000" y="2527300"/>
          <p14:tracePt t="51785" x="4445000" y="2540000"/>
          <p14:tracePt t="51817" x="4445000" y="2546350"/>
          <p14:tracePt t="51918" x="4438650" y="2552700"/>
          <p14:tracePt t="51974" x="4432300" y="2552700"/>
          <p14:tracePt t="52009" x="4425950" y="2552700"/>
          <p14:tracePt t="52079" x="4419600" y="2552700"/>
          <p14:tracePt t="52113" x="4413250" y="2552700"/>
          <p14:tracePt t="52198" x="4406900" y="2552700"/>
          <p14:tracePt t="52240" x="4400550" y="2552700"/>
          <p14:tracePt t="52290" x="4400550" y="2559050"/>
          <p14:tracePt t="52296" x="4400550" y="2565400"/>
          <p14:tracePt t="52310" x="4406900" y="2578100"/>
          <p14:tracePt t="52319" x="4413250" y="2590800"/>
          <p14:tracePt t="52333" x="4419600" y="2603500"/>
          <p14:tracePt t="52350" x="4457700" y="2654300"/>
          <p14:tracePt t="52366" x="4508500" y="2730500"/>
          <p14:tracePt t="52382" x="4546600" y="2781300"/>
          <p14:tracePt t="52399" x="4616450" y="2857500"/>
          <p14:tracePt t="52416" x="4673600" y="2914650"/>
          <p14:tracePt t="52432" x="4692650" y="2940050"/>
          <p14:tracePt t="52451" x="4737100" y="2965450"/>
          <p14:tracePt t="52466" x="4762500" y="2971800"/>
          <p14:tracePt t="52482" x="4775200" y="2971800"/>
          <p14:tracePt t="52499" x="4781550" y="2971800"/>
          <p14:tracePt t="52515" x="4787900" y="2965450"/>
          <p14:tracePt t="52532" x="4794250" y="2952750"/>
          <p14:tracePt t="52550" x="4794250" y="2933700"/>
          <p14:tracePt t="52565" x="4800600" y="2927350"/>
          <p14:tracePt t="52581" x="4800600" y="2914650"/>
          <p14:tracePt t="52598" x="4800600" y="2889250"/>
          <p14:tracePt t="52615" x="4800600" y="2882900"/>
          <p14:tracePt t="52632" x="4800600" y="2857500"/>
          <p14:tracePt t="52649" x="4800600" y="2838450"/>
          <p14:tracePt t="52665" x="4794250" y="2819400"/>
          <p14:tracePt t="52682" x="4787900" y="2794000"/>
          <p14:tracePt t="52698" x="4781550" y="2762250"/>
          <p14:tracePt t="52715" x="4781550" y="2749550"/>
          <p14:tracePt t="52731" x="4768850" y="2730500"/>
          <p14:tracePt t="52748" x="4756150" y="2711450"/>
          <p14:tracePt t="52765" x="4749800" y="2692400"/>
          <p14:tracePt t="52781" x="4737100" y="2660650"/>
          <p14:tracePt t="52798" x="4730750" y="2654300"/>
          <p14:tracePt t="52815" x="4718050" y="2622550"/>
          <p14:tracePt t="52830" x="4711700" y="2616200"/>
          <p14:tracePt t="52864" x="4705350" y="2603500"/>
          <p14:tracePt t="52881" x="4699000" y="2590800"/>
          <p14:tracePt t="52914" x="4699000" y="2584450"/>
          <p14:tracePt t="52948" x="4692650" y="2584450"/>
          <p14:tracePt t="52976" x="4686300" y="2584450"/>
          <p14:tracePt t="52990" x="4686300" y="2590800"/>
          <p14:tracePt t="53019" x="4679950" y="2597150"/>
          <p14:tracePt t="53025" x="4673600" y="2597150"/>
          <p14:tracePt t="53048" x="4673600" y="2603500"/>
          <p14:tracePt t="53067" x="4667250" y="2609850"/>
          <p14:tracePt t="53095" x="4667250" y="2616200"/>
          <p14:tracePt t="53110" x="4667250" y="2622550"/>
          <p14:tracePt t="53131" x="4667250" y="2628900"/>
          <p14:tracePt t="53137" x="4667250" y="2635250"/>
          <p14:tracePt t="53151" x="4667250" y="2641600"/>
          <p14:tracePt t="53163" x="4667250" y="2647950"/>
          <p14:tracePt t="53182" x="4667250" y="2660650"/>
          <p14:tracePt t="53197" x="4673600" y="2673350"/>
          <p14:tracePt t="53213" x="4699000" y="2717800"/>
          <p14:tracePt t="53229" x="4724400" y="2755900"/>
          <p14:tracePt t="53246" x="4737100" y="2774950"/>
          <p14:tracePt t="53263" x="4781550" y="2800350"/>
          <p14:tracePt t="53279" x="4832350" y="2825750"/>
          <p14:tracePt t="53296" x="4851400" y="2832100"/>
          <p14:tracePt t="53313" x="4895850" y="2832100"/>
          <p14:tracePt t="53329" x="4933950" y="2832100"/>
          <p14:tracePt t="53346" x="4946650" y="2825750"/>
          <p14:tracePt t="53362" x="4959350" y="2806700"/>
          <p14:tracePt t="53379" x="4965700" y="2774950"/>
          <p14:tracePt t="53397" x="4965700" y="2762250"/>
          <p14:tracePt t="53412" x="4965700" y="2749550"/>
          <p14:tracePt t="53429" x="4965700" y="2743200"/>
          <p14:tracePt t="53446" x="4953000" y="2724150"/>
          <p14:tracePt t="53462" x="4953000" y="2717800"/>
          <p14:tracePt t="53479" x="4953000" y="2705100"/>
          <p14:tracePt t="53496" x="4933950" y="2692400"/>
          <p14:tracePt t="53512" x="4895850" y="2673350"/>
          <p14:tracePt t="53529" x="4876800" y="2660650"/>
          <p14:tracePt t="53545" x="4832350" y="2635250"/>
          <p14:tracePt t="53561" x="4794250" y="2622550"/>
          <p14:tracePt t="53579" x="4768850" y="2622550"/>
          <p14:tracePt t="53595" x="4756150" y="2622550"/>
          <p14:tracePt t="53612" x="4737100" y="2622550"/>
          <p14:tracePt t="53629" x="4718050" y="2635250"/>
          <p14:tracePt t="53644" x="4718050" y="2641600"/>
          <p14:tracePt t="53662" x="4711700" y="2660650"/>
          <p14:tracePt t="53678" x="4699000" y="2667000"/>
          <p14:tracePt t="53694" x="4692650" y="2673350"/>
          <p14:tracePt t="53712" x="4692650" y="2679700"/>
          <p14:tracePt t="53728" x="4686300" y="2692400"/>
          <p14:tracePt t="53744" x="4679950" y="2698750"/>
          <p14:tracePt t="53789" x="4679950" y="2705100"/>
          <p14:tracePt t="53831" x="4679950" y="2711450"/>
          <p14:tracePt t="53838" x="4679950" y="2717800"/>
          <p14:tracePt t="53859" x="4679950" y="2724150"/>
          <p14:tracePt t="53901" x="4679950" y="2730500"/>
          <p14:tracePt t="53957" x="4679950" y="2736850"/>
          <p14:tracePt t="54097" x="4673600" y="2736850"/>
          <p14:tracePt t="54210" x="4673600" y="2730500"/>
          <p14:tracePt t="54287" x="4673600" y="2724150"/>
          <p14:tracePt t="54378" x="4667250" y="2724150"/>
          <p14:tracePt t="54420" x="4660900" y="2724150"/>
          <p14:tracePt t="54448" x="4648200" y="2724150"/>
          <p14:tracePt t="54462" x="4641850" y="2724150"/>
          <p14:tracePt t="54483" x="4635500" y="2717800"/>
          <p14:tracePt t="54490" x="4629150" y="2717800"/>
          <p14:tracePt t="54518" x="4616450" y="2711450"/>
          <p14:tracePt t="54532" x="4603750" y="2711450"/>
          <p14:tracePt t="54539" x="4591050" y="2705100"/>
          <p14:tracePt t="54553" x="4565650" y="2698750"/>
          <p14:tracePt t="54561" x="4540250" y="2692400"/>
          <p14:tracePt t="54575" x="4508500" y="2686050"/>
          <p14:tracePt t="54591" x="4451350" y="2660650"/>
          <p14:tracePt t="54610" x="4362450" y="2635250"/>
          <p14:tracePt t="54624" x="4337050" y="2628900"/>
          <p14:tracePt t="54641" x="4273550" y="2603500"/>
          <p14:tracePt t="54658" x="4248150" y="2603500"/>
          <p14:tracePt t="54674" x="4203700" y="2590800"/>
          <p14:tracePt t="54691" x="4184650" y="2590800"/>
          <p14:tracePt t="54708" x="4127500" y="2584450"/>
          <p14:tracePt t="54724" x="4108450" y="2578100"/>
          <p14:tracePt t="54740" x="4095750" y="2578100"/>
          <p14:tracePt t="54757" x="4076700" y="2571750"/>
          <p14:tracePt t="54774" x="4070350" y="2565400"/>
          <p14:tracePt t="54778" x="4064000" y="2565400"/>
          <p14:tracePt t="54798" x="4057650" y="2565400"/>
          <p14:tracePt t="54819" x="4051300" y="2559050"/>
          <p14:tracePt t="54848" x="4044950" y="2552700"/>
          <p14:tracePt t="54904" x="4038600" y="2546350"/>
          <p14:tracePt t="54981" x="4032250" y="2546350"/>
          <p14:tracePt t="55008" x="4019550" y="2546350"/>
          <p14:tracePt t="55030" x="4013200" y="2546350"/>
          <p14:tracePt t="55044" x="4000500" y="2546350"/>
          <p14:tracePt t="55051" x="3994150" y="2546350"/>
          <p14:tracePt t="55059" x="3981450" y="2540000"/>
          <p14:tracePt t="55073" x="3962400" y="2540000"/>
          <p14:tracePt t="55090" x="3943350" y="2540000"/>
          <p14:tracePt t="55107" x="3886200" y="2527300"/>
          <p14:tracePt t="55123" x="3835400" y="2527300"/>
          <p14:tracePt t="55140" x="3816350" y="2527300"/>
          <p14:tracePt t="55156" x="3765550" y="2527300"/>
          <p14:tracePt t="55173" x="3733800" y="2527300"/>
          <p14:tracePt t="55189" x="3714750" y="2533650"/>
          <p14:tracePt t="55206" x="3689350" y="2533650"/>
          <p14:tracePt t="55223" x="3683000" y="2533650"/>
          <p14:tracePt t="55282" x="3683000" y="2540000"/>
          <p14:tracePt t="55291" x="3695700" y="2540000"/>
          <p14:tracePt t="55303" x="3702050" y="2540000"/>
          <p14:tracePt t="55310" x="3714750" y="2540000"/>
          <p14:tracePt t="55325" x="3727450" y="2540000"/>
          <p14:tracePt t="55339" x="3765550" y="2540000"/>
          <p14:tracePt t="55355" x="3797300" y="2533650"/>
          <p14:tracePt t="55372" x="3822700" y="2527300"/>
          <p14:tracePt t="55389" x="3917950" y="2520950"/>
          <p14:tracePt t="55405" x="4013200" y="2508250"/>
          <p14:tracePt t="55422" x="4070350" y="2501900"/>
          <p14:tracePt t="55438" x="4095750" y="2501900"/>
          <p14:tracePt t="55456" x="4121150" y="2501900"/>
          <p14:tracePt t="55471" x="4146550" y="2501900"/>
          <p14:tracePt t="55505" x="4159250" y="2501900"/>
          <p14:tracePt t="55521" x="4159250" y="2495550"/>
          <p14:tracePt t="55555" x="4165600" y="2495550"/>
          <p14:tracePt t="55590" x="4171950" y="2495550"/>
          <p14:tracePt t="55682" x="4165600" y="2495550"/>
          <p14:tracePt t="55724" x="4159250" y="2495550"/>
          <p14:tracePt t="55780" x="4152900" y="2495550"/>
          <p14:tracePt t="55822" x="4152900" y="2501900"/>
          <p14:tracePt t="55829" x="4152900" y="2508250"/>
          <p14:tracePt t="55843" x="4159250" y="2508250"/>
          <p14:tracePt t="55854" x="4165600" y="2514600"/>
          <p14:tracePt t="55871" x="4178300" y="2527300"/>
          <p14:tracePt t="55887" x="4210050" y="2533650"/>
          <p14:tracePt t="55903" x="4286250" y="2571750"/>
          <p14:tracePt t="55920" x="4419600" y="2622550"/>
          <p14:tracePt t="55937" x="4502150" y="2654300"/>
          <p14:tracePt t="55955" x="4635500" y="2698750"/>
          <p14:tracePt t="55970" x="4756150" y="2730500"/>
          <p14:tracePt t="55986" x="4806950" y="2736850"/>
          <p14:tracePt t="56004" x="4864100" y="2736850"/>
          <p14:tracePt t="56020" x="4876800" y="2736850"/>
          <p14:tracePt t="56036" x="4895850" y="2717800"/>
          <p14:tracePt t="56053" x="4895850" y="2698750"/>
          <p14:tracePt t="56070" x="4895850" y="2686050"/>
          <p14:tracePt t="56086" x="4895850" y="2679700"/>
          <p14:tracePt t="56103" x="4889500" y="2667000"/>
          <p14:tracePt t="56120" x="4883150" y="2660650"/>
          <p14:tracePt t="56137" x="4876800" y="2654300"/>
          <p14:tracePt t="56153" x="4870450" y="2647950"/>
          <p14:tracePt t="56186" x="4864100" y="2641600"/>
          <p14:tracePt t="56202" x="4857750" y="2635250"/>
          <p14:tracePt t="56237" x="4857750" y="2628900"/>
          <p14:tracePt t="56270" x="4851400" y="2622550"/>
          <p14:tracePt t="56305" x="4845050" y="2622550"/>
          <p14:tracePt t="56333" x="4838700" y="2616200"/>
          <p14:tracePt t="56340" x="4832350" y="2616200"/>
          <p14:tracePt t="56390" x="4826000" y="2616200"/>
          <p14:tracePt t="56425" x="4819650" y="2609850"/>
          <p14:tracePt t="56495" x="4813300" y="2609850"/>
          <p14:tracePt t="56516" x="4813300" y="2616200"/>
          <p14:tracePt t="56586" x="4813300" y="2622550"/>
          <p14:tracePt t="56593" x="4813300" y="2628900"/>
          <p14:tracePt t="56620" x="4813300" y="2635250"/>
          <p14:tracePt t="56636" x="4813300" y="2641600"/>
          <p14:tracePt t="56655" x="4813300" y="2647950"/>
          <p14:tracePt t="56663" x="4813300" y="2654300"/>
          <p14:tracePt t="56671" x="4813300" y="2660650"/>
          <p14:tracePt t="57962" x="4787900" y="2660650"/>
          <p14:tracePt t="57982" x="4781550" y="2660650"/>
          <p14:tracePt t="58003" x="4775200" y="2660650"/>
          <p14:tracePt t="58088" x="4768850" y="2660650"/>
          <p14:tracePt t="58116" x="4762500" y="2660650"/>
          <p14:tracePt t="58136" x="4756150" y="2660650"/>
          <p14:tracePt t="58143" x="4749800" y="2660650"/>
          <p14:tracePt t="58158" x="4743450" y="2660650"/>
          <p14:tracePt t="58165" x="4730750" y="2660650"/>
          <p14:tracePt t="58179" x="4711700" y="2660650"/>
          <p14:tracePt t="58195" x="4654550" y="2660650"/>
          <p14:tracePt t="58212" x="4616450" y="2660650"/>
          <p14:tracePt t="58229" x="4514850" y="2660650"/>
          <p14:tracePt t="58245" x="4419600" y="2660650"/>
          <p14:tracePt t="58263" x="4349750" y="2660650"/>
          <p14:tracePt t="58278" x="4324350" y="2660650"/>
          <p14:tracePt t="58295" x="4292600" y="2660650"/>
          <p14:tracePt t="58312" x="4210050" y="2654300"/>
          <p14:tracePt t="58329" x="4178300" y="2654300"/>
          <p14:tracePt t="58345" x="4140200" y="2641600"/>
          <p14:tracePt t="58362" x="4095750" y="2641600"/>
          <p14:tracePt t="58378" x="4044950" y="2641600"/>
          <p14:tracePt t="58397" x="4000500" y="2641600"/>
          <p14:tracePt t="58411" x="3981450" y="2641600"/>
          <p14:tracePt t="58428" x="3930650" y="2654300"/>
          <p14:tracePt t="58445" x="3892550" y="2660650"/>
          <p14:tracePt t="58462" x="3860800" y="2660650"/>
          <p14:tracePt t="58478" x="3829050" y="2660650"/>
          <p14:tracePt t="58495" x="3803650" y="2660650"/>
          <p14:tracePt t="58528" x="3790950" y="2660650"/>
          <p14:tracePt t="58544" x="3784600" y="2660650"/>
          <p14:tracePt t="58578" x="3778250" y="2660650"/>
          <p14:tracePt t="58594" x="3778250" y="2654300"/>
          <p14:tracePt t="58614" x="3784600" y="2647950"/>
          <p14:tracePt t="58630" x="3790950" y="2647950"/>
          <p14:tracePt t="58648" x="3797300" y="2647950"/>
          <p14:tracePt t="58664" x="3803650" y="2647950"/>
          <p14:tracePt t="58678" x="3810000" y="2647950"/>
          <p14:tracePt t="58694" x="3816350" y="2641600"/>
          <p14:tracePt t="58711" x="3835400" y="2641600"/>
          <p14:tracePt t="58727" x="3873500" y="2635250"/>
          <p14:tracePt t="58744" x="3905250" y="2628900"/>
          <p14:tracePt t="58761" x="3962400" y="2622550"/>
          <p14:tracePt t="58777" x="4019550" y="2622550"/>
          <p14:tracePt t="58793" x="4038600" y="2616200"/>
          <p14:tracePt t="58810" x="4083050" y="2616200"/>
          <p14:tracePt t="58827" x="4114800" y="2616200"/>
          <p14:tracePt t="58844" x="4127500" y="2616200"/>
          <p14:tracePt t="58876" x="4133850" y="2609850"/>
          <p14:tracePt t="58915" x="4140200" y="2603500"/>
          <p14:tracePt t="59027" x="4146550" y="2603500"/>
          <p14:tracePt t="59048" x="4146550" y="2597150"/>
          <p14:tracePt t="59139" x="4152900" y="2597150"/>
          <p14:tracePt t="59188" x="4159250" y="2597150"/>
          <p14:tracePt t="59237" x="4159250" y="2590800"/>
          <p14:tracePt t="59286" x="4165600" y="2590800"/>
          <p14:tracePt t="59364" x="4171950" y="2590800"/>
          <p14:tracePt t="59399" x="4178300" y="2590800"/>
          <p14:tracePt t="59427" x="4184650" y="2590800"/>
          <p14:tracePt t="59455" x="4191000" y="2590800"/>
          <p14:tracePt t="59476" x="4197350" y="2590800"/>
          <p14:tracePt t="59497" x="4203700" y="2590800"/>
          <p14:tracePt t="59503" x="4203700" y="2597150"/>
          <p14:tracePt t="59518" x="4203700" y="2603500"/>
          <p14:tracePt t="59527" x="4210050" y="2603500"/>
          <p14:tracePt t="59546" x="4216400" y="2609850"/>
          <p14:tracePt t="59561" x="4222750" y="2616200"/>
          <p14:tracePt t="59595" x="4229100" y="2616200"/>
          <p14:tracePt t="59616" x="4235450" y="2622550"/>
          <p14:tracePt t="59637" x="4241800" y="2622550"/>
          <p14:tracePt t="59659" x="4241800" y="2628900"/>
          <p14:tracePt t="59665" x="4241800" y="2635250"/>
          <p14:tracePt t="59714" x="4241800" y="2641600"/>
          <p14:tracePt t="59735" x="4241800" y="2647950"/>
          <p14:tracePt t="59798" x="4241800" y="2654300"/>
          <p14:tracePt t="59805" x="4241800" y="2660650"/>
          <p14:tracePt t="59812" x="4241800" y="2673350"/>
          <p14:tracePt t="59826" x="4241800" y="2679700"/>
          <p14:tracePt t="59840" x="4248150" y="2698750"/>
          <p14:tracePt t="59857" x="4254500" y="2711450"/>
          <p14:tracePt t="68883" x="4235450" y="2711450"/>
          <p14:tracePt t="68890" x="4197350" y="2717800"/>
          <p14:tracePt t="68897" x="4165600" y="2724150"/>
          <p14:tracePt t="68908" x="4127500" y="2736850"/>
          <p14:tracePt t="68925" x="3962400" y="2781300"/>
          <p14:tracePt t="68942" x="3803650" y="2819400"/>
          <p14:tracePt t="68958" x="3619500" y="2870200"/>
          <p14:tracePt t="68975" x="3359150" y="2971800"/>
          <p14:tracePt t="68992" x="3219450" y="3041650"/>
          <p14:tracePt t="69010" x="3022600" y="3149600"/>
          <p14:tracePt t="69024" x="2921000" y="3244850"/>
          <p14:tracePt t="69041" x="2800350" y="3352800"/>
          <p14:tracePt t="69059" x="2686050" y="3524250"/>
          <p14:tracePt t="69075" x="2622550" y="3644900"/>
          <p14:tracePt t="69091" x="2565400" y="3771900"/>
          <p14:tracePt t="69108" x="2470150" y="4000500"/>
          <p14:tracePt t="69124" x="2413000" y="4235450"/>
          <p14:tracePt t="69141" x="2349500" y="4406900"/>
          <p14:tracePt t="69158" x="2260600" y="4622800"/>
          <p14:tracePt t="69174" x="2203450" y="4756150"/>
          <p14:tracePt t="69192" x="2120900" y="4889500"/>
          <p14:tracePt t="69208" x="2070100" y="4965700"/>
          <p14:tracePt t="69224" x="2032000" y="5035550"/>
          <p14:tracePt t="69241" x="1993900" y="5099050"/>
          <p14:tracePt t="69257" x="1962150" y="5149850"/>
          <p14:tracePt t="69274" x="1924050" y="5200650"/>
          <p14:tracePt t="69291" x="1898650" y="5270500"/>
          <p14:tracePt t="69307" x="1885950" y="5314950"/>
          <p14:tracePt t="69324" x="1866900" y="5467350"/>
          <p14:tracePt t="69340" x="1847850" y="5549900"/>
          <p14:tracePt t="69357" x="1841500" y="5607050"/>
          <p14:tracePt t="69374" x="1828800" y="5664200"/>
          <p14:tracePt t="69390" x="1822450" y="5734050"/>
          <p14:tracePt t="69407" x="1816100" y="5797550"/>
          <p14:tracePt t="69424" x="1816100" y="5867400"/>
          <p14:tracePt t="69440" x="1835150" y="5899150"/>
          <p14:tracePt t="69457" x="1854200" y="5930900"/>
          <p14:tracePt t="69473" x="1866900" y="5937250"/>
          <p14:tracePt t="70048" x="1885950" y="5937250"/>
          <p14:tracePt t="70056" x="1911350" y="5937250"/>
          <p14:tracePt t="70061" x="1930400" y="5937250"/>
          <p14:tracePt t="70071" x="1949450" y="5937250"/>
          <p14:tracePt t="70088" x="2000250" y="5937250"/>
          <p14:tracePt t="70105" x="2063750" y="5937250"/>
          <p14:tracePt t="70121" x="2108200" y="5924550"/>
          <p14:tracePt t="70138" x="2152650" y="5924550"/>
          <p14:tracePt t="70154" x="2178050" y="5924550"/>
          <p14:tracePt t="70171" x="2197100" y="5924550"/>
          <p14:tracePt t="70188" x="2228850" y="5924550"/>
          <p14:tracePt t="70204" x="2241550" y="5924550"/>
          <p14:tracePt t="70220" x="2254250" y="5930900"/>
          <p14:tracePt t="70237" x="2273300" y="5930900"/>
          <p14:tracePt t="70254" x="2279650" y="5930900"/>
          <p14:tracePt t="70293" x="2286000" y="5930900"/>
          <p14:tracePt t="70349" x="2292350" y="5930900"/>
          <p14:tracePt t="70419" x="2292350" y="5924550"/>
          <p14:tracePt t="70440" x="2298700" y="5924550"/>
          <p14:tracePt t="70447" x="2305050" y="5924550"/>
          <p14:tracePt t="70467" x="2311400" y="5924550"/>
          <p14:tracePt t="70474" x="2324100" y="5924550"/>
          <p14:tracePt t="70486" x="2330450" y="5924550"/>
          <p14:tracePt t="70504" x="2374900" y="5924550"/>
          <p14:tracePt t="70519" x="2425700" y="5924550"/>
          <p14:tracePt t="70536" x="2482850" y="5924550"/>
          <p14:tracePt t="70553" x="2578100" y="5918200"/>
          <p14:tracePt t="70570" x="2635250" y="5918200"/>
          <p14:tracePt t="70587" x="2692400" y="5918200"/>
          <p14:tracePt t="70602" x="2768600" y="5918200"/>
          <p14:tracePt t="70619" x="2806700" y="5918200"/>
          <p14:tracePt t="70637" x="2851150" y="5918200"/>
          <p14:tracePt t="70652" x="2876550" y="5918200"/>
          <p14:tracePt t="70669" x="2895600" y="5918200"/>
          <p14:tracePt t="70686" x="2921000" y="5911850"/>
          <p14:tracePt t="70702" x="2940050" y="5911850"/>
          <p14:tracePt t="70719" x="2959100" y="5911850"/>
          <p14:tracePt t="70736" x="2984500" y="5905500"/>
          <p14:tracePt t="70752" x="3022600" y="5899150"/>
          <p14:tracePt t="70769" x="3073400" y="5899150"/>
          <p14:tracePt t="70785" x="3098800" y="5899150"/>
          <p14:tracePt t="70802" x="3124200" y="5899150"/>
          <p14:tracePt t="70819" x="3143250" y="5899150"/>
          <p14:tracePt t="70835" x="3155950" y="5899150"/>
          <p14:tracePt t="70868" x="3168650" y="5899150"/>
          <p14:tracePt t="70980" x="3162300" y="5899150"/>
          <p14:tracePt t="71099" x="3168650" y="5905500"/>
          <p14:tracePt t="71134" x="3175000" y="5911850"/>
          <p14:tracePt t="71162" x="3175000" y="5918200"/>
          <p14:tracePt t="71169" x="3181350" y="5918200"/>
          <p14:tracePt t="71183" x="3187700" y="5918200"/>
          <p14:tracePt t="71211" x="3200400" y="5918200"/>
          <p14:tracePt t="71219" x="3206750" y="5918200"/>
          <p14:tracePt t="71239" x="3213100" y="5924550"/>
          <p14:tracePt t="71253" x="3219450" y="5924550"/>
          <p14:tracePt t="71260" x="3225800" y="5924550"/>
          <p14:tracePt t="71271" x="3232150" y="5924550"/>
          <p14:tracePt t="71285" x="3251200" y="5924550"/>
          <p14:tracePt t="71301" x="3263900" y="5930900"/>
          <p14:tracePt t="71317" x="3289300" y="5930900"/>
          <p14:tracePt t="71333" x="3302000" y="5930900"/>
          <p14:tracePt t="71350" x="3314700" y="5930900"/>
          <p14:tracePt t="71367" x="3327400" y="5937250"/>
          <p14:tracePt t="71383" x="3333750" y="5937250"/>
          <p14:tracePt t="71428" x="3340100" y="5937250"/>
          <p14:tracePt t="71513" x="3346450" y="5937250"/>
          <p14:tracePt t="71562" x="3352800" y="5937250"/>
          <p14:tracePt t="71583" x="3371850" y="5937250"/>
          <p14:tracePt t="71597" x="3378200" y="5930900"/>
          <p14:tracePt t="71604" x="3384550" y="5930900"/>
          <p14:tracePt t="71616" x="3390900" y="5930900"/>
          <p14:tracePt t="71632" x="3422650" y="5930900"/>
          <p14:tracePt t="71649" x="3441700" y="5930900"/>
          <p14:tracePt t="71667" x="3498850" y="5930900"/>
          <p14:tracePt t="71682" x="3530600" y="5930900"/>
          <p14:tracePt t="71699" x="3568700" y="5930900"/>
          <p14:tracePt t="71716" x="3625850" y="5930900"/>
          <p14:tracePt t="71732" x="3657600" y="5930900"/>
          <p14:tracePt t="71749" x="3683000" y="5930900"/>
          <p14:tracePt t="71765" x="3727450" y="5930900"/>
          <p14:tracePt t="71782" x="3746500" y="5930900"/>
          <p14:tracePt t="71800" x="3778250" y="5930900"/>
          <p14:tracePt t="71816" x="3790950" y="5930900"/>
          <p14:tracePt t="71831" x="3797300" y="5930900"/>
          <p14:tracePt t="71849" x="3803650" y="5937250"/>
          <p14:tracePt t="71881" x="3810000" y="5937250"/>
          <p14:tracePt t="72873" x="3803650" y="5937250"/>
          <p14:tracePt t="72880" x="3803650" y="5930900"/>
          <p14:tracePt t="72895" x="3778250" y="5899150"/>
          <p14:tracePt t="72911" x="3752850" y="5873750"/>
          <p14:tracePt t="72928" x="3721100" y="5822950"/>
          <p14:tracePt t="72945" x="3663950" y="5734050"/>
          <p14:tracePt t="72961" x="3619500" y="5657850"/>
          <p14:tracePt t="72978" x="3543300" y="5537200"/>
          <p14:tracePt t="72994" x="3486150" y="5461000"/>
          <p14:tracePt t="73011" x="3435350" y="5346700"/>
          <p14:tracePt t="73028" x="3359150" y="5213350"/>
          <p14:tracePt t="73044" x="3333750" y="5162550"/>
          <p14:tracePt t="73048" x="3327400" y="5137150"/>
          <p14:tracePt t="73061" x="3314700" y="5130800"/>
          <p14:tracePt t="73078" x="3302000" y="5105400"/>
          <p14:tracePt t="73094" x="3295650" y="5099050"/>
          <p14:tracePt t="73111" x="3295650" y="5092700"/>
          <p14:tracePt t="73231" x="3295650" y="5099050"/>
          <p14:tracePt t="73252" x="3302000" y="5099050"/>
          <p14:tracePt t="73301" x="3314700" y="5105400"/>
          <p14:tracePt t="73322" x="3321050" y="5111750"/>
          <p14:tracePt t="73336" x="3327400" y="5118100"/>
          <p14:tracePt t="73344" x="3327400" y="5124450"/>
          <p14:tracePt t="73356" x="3340100" y="5124450"/>
          <p14:tracePt t="73364" x="3346450" y="5137150"/>
          <p14:tracePt t="73376" x="3365500" y="5143500"/>
          <p14:tracePt t="73393" x="3416300" y="5181600"/>
          <p14:tracePt t="73410" x="3479800" y="5219700"/>
          <p14:tracePt t="73427" x="3600450" y="5308600"/>
          <p14:tracePt t="73442" x="3676650" y="5359400"/>
          <p14:tracePt t="73459" x="3778250" y="5422900"/>
          <p14:tracePt t="73477" x="3911600" y="5505450"/>
          <p14:tracePt t="73493" x="4000500" y="5543550"/>
          <p14:tracePt t="73509" x="4089400" y="5588000"/>
          <p14:tracePt t="73526" x="4216400" y="5645150"/>
          <p14:tracePt t="73542" x="4279900" y="5676900"/>
          <p14:tracePt t="73560" x="4381500" y="5708650"/>
          <p14:tracePt t="73575" x="4457700" y="5727700"/>
          <p14:tracePt t="73592" x="4514850" y="5753100"/>
          <p14:tracePt t="73610" x="4667250" y="5797550"/>
          <p14:tracePt t="73625" x="4749800" y="5822950"/>
          <p14:tracePt t="73642" x="4838700" y="5873750"/>
          <p14:tracePt t="73659" x="4965700" y="5943600"/>
          <p14:tracePt t="73675" x="5073650" y="5969000"/>
          <p14:tracePt t="73692" x="5181600" y="6000750"/>
          <p14:tracePt t="73709" x="5302250" y="6013450"/>
          <p14:tracePt t="73725" x="5372100" y="6000750"/>
          <p14:tracePt t="73743" x="5467350" y="5975350"/>
          <p14:tracePt t="73759" x="5505450" y="5943600"/>
          <p14:tracePt t="73775" x="5537200" y="5918200"/>
          <p14:tracePt t="73792" x="5581650" y="5892800"/>
          <p14:tracePt t="73808" x="5600700" y="5886450"/>
          <p14:tracePt t="73825" x="5613400" y="5873750"/>
          <p14:tracePt t="73842" x="5626100" y="5873750"/>
          <p14:tracePt t="73858" x="5632450" y="5873750"/>
          <p14:tracePt t="73875" x="5638800" y="5861050"/>
          <p14:tracePt t="73891" x="5651500" y="5854700"/>
          <p14:tracePt t="73908" x="5664200" y="5854700"/>
          <p14:tracePt t="73926" x="5676900" y="5854700"/>
          <p14:tracePt t="73941" x="5689600" y="5854700"/>
          <p14:tracePt t="73958" x="5708650" y="5848350"/>
          <p14:tracePt t="73974" x="5753100" y="5842000"/>
          <p14:tracePt t="73991" x="5791200" y="5835650"/>
          <p14:tracePt t="74008" x="5842000" y="5835650"/>
          <p14:tracePt t="74024" x="5911850" y="5829300"/>
          <p14:tracePt t="74040" x="5956300" y="5822950"/>
          <p14:tracePt t="74058" x="6026150" y="5816600"/>
          <p14:tracePt t="74074" x="6064250" y="5797550"/>
          <p14:tracePt t="74091" x="6108700" y="5784850"/>
          <p14:tracePt t="74107" x="6178550" y="5772150"/>
          <p14:tracePt t="74124" x="6210300" y="5765800"/>
          <p14:tracePt t="74140" x="6242050" y="5765800"/>
          <p14:tracePt t="74157" x="6267450" y="5765800"/>
          <p14:tracePt t="74174" x="6280150" y="5772150"/>
          <p14:tracePt t="74191" x="6286500" y="5772150"/>
          <p14:tracePt t="74234" x="6280150" y="5772150"/>
          <p14:tracePt t="74243" x="6273800" y="5772150"/>
          <p14:tracePt t="74256" x="6261100" y="5772150"/>
          <p14:tracePt t="74273" x="6248400" y="5772150"/>
          <p14:tracePt t="74290" x="6223000" y="5772150"/>
          <p14:tracePt t="74307" x="6191250" y="5778500"/>
          <p14:tracePt t="74324" x="6051550" y="5822950"/>
          <p14:tracePt t="74340" x="5918200" y="5867400"/>
          <p14:tracePt t="74356" x="5746750" y="5930900"/>
          <p14:tracePt t="74374" x="5435600" y="6013450"/>
          <p14:tracePt t="74391" x="5149850" y="6070600"/>
          <p14:tracePt t="74406" x="4768850" y="6108700"/>
          <p14:tracePt t="74423" x="4095750" y="6165850"/>
          <p14:tracePt t="74439" x="3562350" y="6210300"/>
          <p14:tracePt t="74456" x="3155950" y="6235700"/>
          <p14:tracePt t="74474" x="2686050" y="6280150"/>
          <p14:tracePt t="74489" x="2501900" y="6311900"/>
          <p14:tracePt t="74507" x="2343150" y="6330950"/>
          <p14:tracePt t="74522" x="2279650" y="6330950"/>
          <p14:tracePt t="74539" x="2228850" y="6324600"/>
          <p14:tracePt t="74556" x="2171700" y="6324600"/>
          <p14:tracePt t="74573" x="2146300" y="6324600"/>
          <p14:tracePt t="74576" x="2139950" y="6324600"/>
          <p14:tracePt t="74589" x="2114550" y="6337300"/>
          <p14:tracePt t="74607" x="2095500" y="6337300"/>
          <p14:tracePt t="74622" x="2082800" y="6343650"/>
          <p14:tracePt t="74639" x="2076450" y="6350000"/>
          <p14:tracePt t="74655" x="2070100" y="6350000"/>
          <p14:tracePt t="74737" x="2070100" y="6356350"/>
          <p14:tracePt t="74766" x="2076450" y="6362700"/>
          <p14:tracePt t="74787" x="2082800" y="6362700"/>
          <p14:tracePt t="74794" x="2089150" y="6362700"/>
          <p14:tracePt t="74815" x="2095500" y="6369050"/>
          <p14:tracePt t="74836" x="2108200" y="6369050"/>
          <p14:tracePt t="74843" x="2114550" y="6369050"/>
          <p14:tracePt t="74858" x="2127250" y="6369050"/>
          <p14:tracePt t="74871" x="2139950" y="6369050"/>
          <p14:tracePt t="74888" x="2184400" y="6369050"/>
          <p14:tracePt t="74904" x="2222500" y="6369050"/>
          <p14:tracePt t="74921" x="2343150" y="6369050"/>
          <p14:tracePt t="74938" x="2508250" y="6369050"/>
          <p14:tracePt t="74955" x="2686050" y="6369050"/>
          <p14:tracePt t="74971" x="2787650" y="6369050"/>
          <p14:tracePt t="74988" x="2965450" y="6362700"/>
          <p14:tracePt t="75005" x="3092450" y="6362700"/>
          <p14:tracePt t="75020" x="3143250" y="6362700"/>
          <p14:tracePt t="75037" x="3194050" y="6362700"/>
          <p14:tracePt t="75054" x="3340100" y="6362700"/>
          <p14:tracePt t="75071" x="3378200" y="6356350"/>
          <p14:tracePt t="75074" x="3416300" y="6356350"/>
          <p14:tracePt t="75090" x="3448050" y="6356350"/>
          <p14:tracePt t="75104" x="3467100" y="6356350"/>
          <p14:tracePt t="75120" x="3511550" y="6356350"/>
          <p14:tracePt t="75138" x="3543300" y="6356350"/>
          <p14:tracePt t="75170" x="3568700" y="6356350"/>
          <p14:tracePt t="75187" x="3581400" y="6350000"/>
          <p14:tracePt t="75204" x="3594100" y="6350000"/>
          <p14:tracePt t="75222" x="3600450" y="6350000"/>
          <p14:tracePt t="75237" x="3600450" y="6343650"/>
          <p14:tracePt t="75253" x="3606800" y="6343650"/>
          <p14:tracePt t="75286" x="3619500" y="6337300"/>
          <p14:tracePt t="75313" x="3625850" y="6337300"/>
          <p14:tracePt t="75334" x="3638550" y="6337300"/>
          <p14:tracePt t="75362" x="3644900" y="6337300"/>
          <p14:tracePt t="75368" x="3651250" y="6337300"/>
          <p14:tracePt t="75390" x="3657600" y="6337300"/>
          <p14:tracePt t="75397" x="3670300" y="6337300"/>
          <p14:tracePt t="75406" x="3683000" y="6337300"/>
          <p14:tracePt t="75420" x="3695700" y="6337300"/>
          <p14:tracePt t="75437" x="3714750" y="6337300"/>
          <p14:tracePt t="75454" x="3771900" y="6337300"/>
          <p14:tracePt t="75469" x="3810000" y="6350000"/>
          <p14:tracePt t="75486" x="3854450" y="6350000"/>
          <p14:tracePt t="75502" x="3930650" y="6350000"/>
          <p14:tracePt t="75519" x="3981450" y="6350000"/>
          <p14:tracePt t="75537" x="4064000" y="6343650"/>
          <p14:tracePt t="75552" x="4102100" y="6343650"/>
          <p14:tracePt t="75569" x="4140200" y="6350000"/>
          <p14:tracePt t="75586" x="4197350" y="6350000"/>
          <p14:tracePt t="75602" x="4229100" y="6356350"/>
          <p14:tracePt t="75619" x="4260850" y="6356350"/>
          <p14:tracePt t="75636" x="4324350" y="6350000"/>
          <p14:tracePt t="75652" x="4356100" y="6350000"/>
          <p14:tracePt t="75669" x="4381500" y="6350000"/>
          <p14:tracePt t="75685" x="4457700" y="6350000"/>
          <p14:tracePt t="75702" x="4489450" y="6350000"/>
          <p14:tracePt t="75719" x="4565650" y="6350000"/>
          <p14:tracePt t="75735" x="4603750" y="6350000"/>
          <p14:tracePt t="75752" x="4654550" y="6350000"/>
          <p14:tracePt t="75769" x="4749800" y="6362700"/>
          <p14:tracePt t="75785" x="4800600" y="6362700"/>
          <p14:tracePt t="75801" x="4870450" y="6375400"/>
          <p14:tracePt t="75818" x="5010150" y="6381750"/>
          <p14:tracePt t="75834" x="5086350" y="6394450"/>
          <p14:tracePt t="75852" x="5257800" y="6419850"/>
          <p14:tracePt t="75868" x="5346700" y="6432550"/>
          <p14:tracePt t="75884" x="5422900" y="6438900"/>
          <p14:tracePt t="75901" x="5556250" y="6451600"/>
          <p14:tracePt t="75918" x="5619750" y="6451600"/>
          <p14:tracePt t="75934" x="5721350" y="6451600"/>
          <p14:tracePt t="75951" x="5772150" y="6451600"/>
          <p14:tracePt t="75967" x="5810250" y="6451600"/>
          <p14:tracePt t="75984" x="5880100" y="6451600"/>
          <p14:tracePt t="76000" x="5924550" y="6445250"/>
          <p14:tracePt t="76017" x="5930900" y="6445250"/>
          <p14:tracePt t="76035" x="5949950" y="6432550"/>
          <p14:tracePt t="76050" x="5956300" y="6426200"/>
          <p14:tracePt t="76067" x="5962650" y="6426200"/>
          <p14:tracePt t="76084" x="5975350" y="6426200"/>
          <p14:tracePt t="77107" x="5994400" y="6426200"/>
          <p14:tracePt t="77121" x="6013450" y="6426200"/>
          <p14:tracePt t="77128" x="6045200" y="6426200"/>
          <p14:tracePt t="77143" x="6070600" y="6426200"/>
          <p14:tracePt t="77150" x="6102350" y="6426200"/>
          <p14:tracePt t="77164" x="6140450" y="6426200"/>
          <p14:tracePt t="77180" x="6210300" y="6426200"/>
          <p14:tracePt t="77197" x="6248400" y="6419850"/>
          <p14:tracePt t="77213" x="6337300" y="6419850"/>
          <p14:tracePt t="77230" x="6419850" y="6407150"/>
          <p14:tracePt t="77247" x="6496050" y="6400800"/>
          <p14:tracePt t="77263" x="6527800" y="6400800"/>
          <p14:tracePt t="77280" x="6565900" y="6394450"/>
          <p14:tracePt t="77297" x="6642100" y="6394450"/>
          <p14:tracePt t="77313" x="6654800" y="6394450"/>
          <p14:tracePt t="77330" x="6667500" y="6394450"/>
          <p14:tracePt t="77346" x="6686550" y="6394450"/>
          <p14:tracePt t="77363" x="6692900" y="6400800"/>
          <p14:tracePt t="77379" x="6699250" y="6400800"/>
          <p14:tracePt t="77507" x="6705600" y="6400800"/>
          <p14:tracePt t="77513" x="6718300" y="6400800"/>
          <p14:tracePt t="77527" x="6724650" y="6400800"/>
          <p14:tracePt t="79564" x="6686550" y="6375400"/>
          <p14:tracePt t="79570" x="6604000" y="6324600"/>
          <p14:tracePt t="79585" x="6496050" y="6248400"/>
          <p14:tracePt t="79592" x="6356350" y="6178550"/>
          <p14:tracePt t="79608" x="6191250" y="6102350"/>
          <p14:tracePt t="79622" x="5797550" y="5918200"/>
          <p14:tracePt t="79638" x="5607050" y="5835650"/>
          <p14:tracePt t="79656" x="5092700" y="5619750"/>
          <p14:tracePt t="79671" x="4800600" y="5505450"/>
          <p14:tracePt t="79688" x="4133850" y="5213350"/>
          <p14:tracePt t="79705" x="3473450" y="4978400"/>
          <p14:tracePt t="79721" x="3162300" y="4883150"/>
          <p14:tracePt t="79738" x="2755900" y="4730750"/>
          <p14:tracePt t="79755" x="2520950" y="4629150"/>
          <p14:tracePt t="79771" x="2413000" y="4578350"/>
          <p14:tracePt t="79788" x="2184400" y="4457700"/>
          <p14:tracePt t="79804" x="1885950" y="4279900"/>
          <p14:tracePt t="79821" x="1739900" y="4210050"/>
          <p14:tracePt t="79837" x="1447800" y="4076700"/>
          <p14:tracePt t="79854" x="1231900" y="4000500"/>
          <p14:tracePt t="79870" x="1162050" y="3975100"/>
          <p14:tracePt t="79887" x="1060450" y="3930650"/>
          <p14:tracePt t="79904" x="1009650" y="3905250"/>
          <p14:tracePt t="79921" x="977900" y="3892550"/>
          <p14:tracePt t="79937" x="946150" y="3886200"/>
          <p14:tracePt t="79954" x="933450" y="3879850"/>
          <p14:tracePt t="79971" x="857250" y="3848100"/>
          <p14:tracePt t="79987" x="831850" y="3835400"/>
          <p14:tracePt t="80003" x="819150" y="3822700"/>
          <p14:tracePt t="80020" x="768350" y="3778250"/>
          <p14:tracePt t="80037" x="704850" y="3708400"/>
          <p14:tracePt t="80054" x="679450" y="3663950"/>
          <p14:tracePt t="80070" x="641350" y="3600450"/>
          <p14:tracePt t="80087" x="615950" y="3581400"/>
          <p14:tracePt t="80104" x="603250" y="3517900"/>
          <p14:tracePt t="80107" x="596900" y="3498850"/>
          <p14:tracePt t="80120" x="596900" y="3479800"/>
          <p14:tracePt t="80136" x="596900" y="3435350"/>
          <p14:tracePt t="80153" x="603250" y="3390900"/>
          <p14:tracePt t="80169" x="609600" y="3365500"/>
          <p14:tracePt t="80186" x="635000" y="3327400"/>
          <p14:tracePt t="80203" x="641350" y="3302000"/>
          <p14:tracePt t="80220" x="647700" y="3289300"/>
          <p14:tracePt t="80237" x="647700" y="3282950"/>
          <p14:tracePt t="80253" x="654050" y="3270250"/>
          <p14:tracePt t="80269" x="660400" y="3270250"/>
          <p14:tracePt t="80286" x="666750" y="3263900"/>
          <p14:tracePt t="80631" x="704850" y="3257550"/>
          <p14:tracePt t="80645" x="755650" y="3251200"/>
          <p14:tracePt t="80654" x="819150" y="3238500"/>
          <p14:tracePt t="80668" x="889000" y="3219450"/>
          <p14:tracePt t="80684" x="977900" y="3219450"/>
          <p14:tracePt t="80702" x="1238250" y="3162300"/>
          <p14:tracePt t="80718" x="1308100" y="3130550"/>
          <p14:tracePt t="80734" x="1358900" y="3111500"/>
          <p14:tracePt t="80751" x="1447800" y="3060700"/>
          <p14:tracePt t="80767" x="1492250" y="3028950"/>
          <p14:tracePt t="80784" x="1504950" y="3016250"/>
          <p14:tracePt t="80801" x="1536700" y="3003550"/>
          <p14:tracePt t="80817" x="1568450" y="2990850"/>
          <p14:tracePt t="80835" x="1574800" y="2984500"/>
          <p14:tracePt t="80851" x="1587500" y="2984500"/>
          <p14:tracePt t="80867" x="1600200" y="2984500"/>
          <p14:tracePt t="80884" x="1606550" y="2984500"/>
          <p14:tracePt t="80901" x="1619250" y="2978150"/>
          <p14:tracePt t="80917" x="1631950" y="2971800"/>
          <p14:tracePt t="80933" x="1657350" y="2965450"/>
          <p14:tracePt t="80950" x="1663700" y="2959100"/>
          <p14:tracePt t="80968" x="1689100" y="2952750"/>
          <p14:tracePt t="80983" x="1701800" y="2940050"/>
          <p14:tracePt t="81000" x="1720850" y="2933700"/>
          <p14:tracePt t="81017" x="1746250" y="2927350"/>
          <p14:tracePt t="81033" x="1771650" y="2914650"/>
          <p14:tracePt t="81050" x="1790700" y="2914650"/>
          <p14:tracePt t="81066" x="1841500" y="2895600"/>
          <p14:tracePt t="81083" x="1860550" y="2895600"/>
          <p14:tracePt t="81101" x="1911350" y="2870200"/>
          <p14:tracePt t="81117" x="1943100" y="2857500"/>
          <p14:tracePt t="81133" x="1974850" y="2851150"/>
          <p14:tracePt t="81150" x="2006600" y="2838450"/>
          <p14:tracePt t="81166" x="2019300" y="2832100"/>
          <p14:tracePt t="81183" x="2025650" y="2825750"/>
          <p14:tracePt t="81216" x="2019300" y="2819400"/>
          <p14:tracePt t="81236" x="2006600" y="2819400"/>
          <p14:tracePt t="81250" x="2000250" y="2819400"/>
          <p14:tracePt t="81266" x="1993900" y="2819400"/>
          <p14:tracePt t="81283" x="1974850" y="2819400"/>
          <p14:tracePt t="81299" x="1962150" y="2819400"/>
          <p14:tracePt t="81316" x="1955800" y="2813050"/>
          <p14:tracePt t="81333" x="1924050" y="2806700"/>
          <p14:tracePt t="81349" x="1905000" y="2800350"/>
          <p14:tracePt t="81366" x="1866900" y="2794000"/>
          <p14:tracePt t="81383" x="1778000" y="2768600"/>
          <p14:tracePt t="81398" x="1670050" y="2730500"/>
          <p14:tracePt t="81416" x="1562100" y="2692400"/>
          <p14:tracePt t="81431" x="1504950" y="2667000"/>
          <p14:tracePt t="81449" x="1416050" y="2628900"/>
          <p14:tracePt t="81466" x="1377950" y="2609850"/>
          <p14:tracePt t="81482" x="1365250" y="2597150"/>
          <p14:tracePt t="81499" x="1333500" y="2578100"/>
          <p14:tracePt t="81515" x="1327150" y="2565400"/>
          <p14:tracePt t="81532" x="1320800" y="2559050"/>
          <p14:tracePt t="81548" x="1314450" y="2552700"/>
          <p14:tracePt t="81565" x="1314450" y="2546350"/>
          <p14:tracePt t="81599" x="1314450" y="2540000"/>
          <p14:tracePt t="82114" x="1365250" y="2540000"/>
          <p14:tracePt t="82127" x="1454150" y="2546350"/>
          <p14:tracePt t="82134" x="1568450" y="2559050"/>
          <p14:tracePt t="82149" x="1676400" y="2565400"/>
          <p14:tracePt t="82163" x="1778000" y="2578100"/>
          <p14:tracePt t="82179" x="1943100" y="2584450"/>
          <p14:tracePt t="82196" x="2032000" y="2584450"/>
          <p14:tracePt t="82212" x="2159000" y="2584450"/>
          <p14:tracePt t="82230" x="2273300" y="2584450"/>
          <p14:tracePt t="82248" x="2330450" y="2584450"/>
          <p14:tracePt t="82262" x="2362200" y="2584450"/>
          <p14:tracePt t="82279" x="2393950" y="2578100"/>
          <p14:tracePt t="82296" x="2413000" y="2571750"/>
          <p14:tracePt t="82329" x="2419350" y="2565400"/>
          <p14:tracePt t="82394" x="2413000" y="2565400"/>
          <p14:tracePt t="82415" x="2400300" y="2565400"/>
          <p14:tracePt t="82436" x="2393950" y="2559050"/>
          <p14:tracePt t="82450" x="2387600" y="2559050"/>
          <p14:tracePt t="82457" x="2387600" y="2552700"/>
          <p14:tracePt t="82479" x="2374900" y="2546350"/>
          <p14:tracePt t="82484" x="2368550" y="2546350"/>
          <p14:tracePt t="82499" x="2362200" y="2540000"/>
          <p14:tracePt t="82511" x="2355850" y="2533650"/>
          <p14:tracePt t="82527" x="2324100" y="2514600"/>
          <p14:tracePt t="82545" x="2311400" y="2508250"/>
          <p14:tracePt t="82562" x="2266950" y="2489200"/>
          <p14:tracePt t="82578" x="2216150" y="2463800"/>
          <p14:tracePt t="82595" x="2171700" y="2451100"/>
          <p14:tracePt t="82611" x="2101850" y="2413000"/>
          <p14:tracePt t="82628" x="2038350" y="2381250"/>
          <p14:tracePt t="82644" x="2019300" y="2374900"/>
          <p14:tracePt t="82661" x="1981200" y="2362200"/>
          <p14:tracePt t="82677" x="1962150" y="2362200"/>
          <p14:tracePt t="82695" x="1949450" y="2355850"/>
          <p14:tracePt t="82711" x="1943100" y="2349500"/>
          <p14:tracePt t="82727" x="1930400" y="2349500"/>
          <p14:tracePt t="82744" x="1898650" y="2343150"/>
          <p14:tracePt t="82760" x="1892300" y="2336800"/>
          <p14:tracePt t="82777" x="1892300" y="2330450"/>
          <p14:tracePt t="82794" x="1873250" y="2324100"/>
          <p14:tracePt t="82810" x="1841500" y="2305050"/>
          <p14:tracePt t="82828" x="1797050" y="2273300"/>
          <p14:tracePt t="82843" x="1778000" y="2254250"/>
          <p14:tracePt t="82860" x="1708150" y="2203450"/>
          <p14:tracePt t="82878" x="1657350" y="2159000"/>
          <p14:tracePt t="82893" x="1619250" y="2133600"/>
          <p14:tracePt t="82910" x="1568450" y="2095500"/>
          <p14:tracePt t="82927" x="1530350" y="2057400"/>
          <p14:tracePt t="82943" x="1511300" y="2044700"/>
          <p14:tracePt t="82960" x="1479550" y="2025650"/>
          <p14:tracePt t="82977" x="1447800" y="2000250"/>
          <p14:tracePt t="82993" x="1441450" y="1993900"/>
          <p14:tracePt t="83010" x="1435100" y="1981200"/>
          <p14:tracePt t="83026" x="1435100" y="1974850"/>
          <p14:tracePt t="83062" x="1435100" y="1968500"/>
          <p14:tracePt t="83076" x="1441450" y="1968500"/>
          <p14:tracePt t="83093" x="1454150" y="1968500"/>
          <p14:tracePt t="83110" x="1492250" y="1962150"/>
          <p14:tracePt t="83126" x="1524000" y="1955800"/>
          <p14:tracePt t="83143" x="1638300" y="1936750"/>
          <p14:tracePt t="83159" x="1835150" y="1917700"/>
          <p14:tracePt t="83176" x="1936750" y="1892300"/>
          <p14:tracePt t="83193" x="2178050" y="1866900"/>
          <p14:tracePt t="83209" x="2432050" y="1822450"/>
          <p14:tracePt t="83226" x="2533650" y="1809750"/>
          <p14:tracePt t="83242" x="2717800" y="1803400"/>
          <p14:tracePt t="83259" x="2819400" y="1803400"/>
          <p14:tracePt t="83276" x="2844800" y="1803400"/>
          <p14:tracePt t="83292" x="2895600" y="1803400"/>
          <p14:tracePt t="83309" x="2921000" y="1803400"/>
          <p14:tracePt t="83326" x="2927350" y="1803400"/>
          <p14:tracePt t="83342" x="2933700" y="1803400"/>
          <p14:tracePt t="83389" x="2940050" y="1803400"/>
          <p14:tracePt t="83396" x="2946400" y="1803400"/>
          <p14:tracePt t="83412" x="2952750" y="1803400"/>
          <p14:tracePt t="83425" x="2959100" y="1803400"/>
          <p14:tracePt t="83442" x="2971800" y="1803400"/>
          <p14:tracePt t="83459" x="2978150" y="1803400"/>
          <p14:tracePt t="83475" x="2984500" y="1803400"/>
          <p14:tracePt t="83492" x="2990850" y="1803400"/>
          <p14:tracePt t="83509" x="2997200" y="1816100"/>
          <p14:tracePt t="83525" x="3003550" y="1822450"/>
          <p14:tracePt t="83541" x="3016250" y="1847850"/>
          <p14:tracePt t="83558" x="3035300" y="1917700"/>
          <p14:tracePt t="83574" x="3054350" y="1962150"/>
          <p14:tracePt t="83592" x="3086100" y="2095500"/>
          <p14:tracePt t="83608" x="3111500" y="2241550"/>
          <p14:tracePt t="83624" x="3130550" y="2305050"/>
          <p14:tracePt t="83642" x="3162300" y="2451100"/>
          <p14:tracePt t="83657" x="3187700" y="2559050"/>
          <p14:tracePt t="83674" x="3213100" y="2590800"/>
          <p14:tracePt t="83691" x="3232150" y="2641600"/>
          <p14:tracePt t="83708" x="3244850" y="2667000"/>
          <p14:tracePt t="83726" x="3276600" y="2679700"/>
          <p14:tracePt t="83741" x="3289300" y="2679700"/>
          <p14:tracePt t="83757" x="3295650" y="2679700"/>
          <p14:tracePt t="83774" x="3302000" y="2679700"/>
          <p14:tracePt t="83831" x="3295650" y="2679700"/>
          <p14:tracePt t="83838" x="3289300" y="2679700"/>
          <p14:tracePt t="83859" x="3282950" y="2679700"/>
          <p14:tracePt t="83866" x="3276600" y="2679700"/>
          <p14:tracePt t="83880" x="3270250" y="2679700"/>
          <p14:tracePt t="83890" x="3257550" y="2679700"/>
          <p14:tracePt t="83908" x="3232150" y="2686050"/>
          <p14:tracePt t="83923" x="3213100" y="2686050"/>
          <p14:tracePt t="83940" x="3155950" y="2698750"/>
          <p14:tracePt t="83957" x="3086100" y="2698750"/>
          <p14:tracePt t="83973" x="3035300" y="2698750"/>
          <p14:tracePt t="83990" x="3009900" y="2698750"/>
          <p14:tracePt t="84006" x="2921000" y="2686050"/>
          <p14:tracePt t="84023" x="2901950" y="2686050"/>
          <p14:tracePt t="84041" x="2882900" y="2686050"/>
          <p14:tracePt t="84057" x="2870200" y="2679700"/>
          <p14:tracePt t="84209" x="2870200" y="2673350"/>
          <p14:tracePt t="84286" x="2863850" y="2673350"/>
          <p14:tracePt t="84356" x="2857500" y="2667000"/>
          <p14:tracePt t="84398" x="2851150" y="2667000"/>
          <p14:tracePt t="84419" x="2844800" y="2660650"/>
          <p14:tracePt t="84426" x="2838450" y="2660650"/>
          <p14:tracePt t="84448" x="2832100" y="2660650"/>
          <p14:tracePt t="84462" x="2825750" y="2654300"/>
          <p14:tracePt t="84471" x="2819400" y="2654300"/>
          <p14:tracePt t="84488" x="2800350" y="2647950"/>
          <p14:tracePt t="84505" x="2730500" y="2641600"/>
          <p14:tracePt t="84521" x="2622550" y="2616200"/>
          <p14:tracePt t="84539" x="2476500" y="2584450"/>
          <p14:tracePt t="84554" x="2413000" y="2565400"/>
          <p14:tracePt t="84571" x="2254250" y="2533650"/>
          <p14:tracePt t="84588" x="2095500" y="2508250"/>
          <p14:tracePt t="84604" x="2032000" y="2495550"/>
          <p14:tracePt t="84621" x="1962150" y="2476500"/>
          <p14:tracePt t="84624" x="1911350" y="2457450"/>
          <p14:tracePt t="84638" x="1816100" y="2432050"/>
          <p14:tracePt t="84654" x="1771650" y="2419350"/>
          <p14:tracePt t="84671" x="1708150" y="2387600"/>
          <p14:tracePt t="84687" x="1663700" y="2362200"/>
          <p14:tracePt t="84704" x="1581150" y="2286000"/>
          <p14:tracePt t="84721" x="1498600" y="2197100"/>
          <p14:tracePt t="84737" x="1454150" y="2159000"/>
          <p14:tracePt t="84754" x="1377950" y="2070100"/>
          <p14:tracePt t="84771" x="1308100" y="2000250"/>
          <p14:tracePt t="84787" x="1276350" y="1962150"/>
          <p14:tracePt t="84804" x="1231900" y="1917700"/>
          <p14:tracePt t="84820" x="1193800" y="1885950"/>
          <p14:tracePt t="84837" x="1181100" y="1873250"/>
          <p14:tracePt t="84854" x="1149350" y="1847850"/>
          <p14:tracePt t="84870" x="1123950" y="1828800"/>
          <p14:tracePt t="84887" x="1117600" y="1816100"/>
          <p14:tracePt t="84903" x="1104900" y="1809750"/>
          <p14:tracePt t="84920" x="1092200" y="1797050"/>
          <p14:tracePt t="85043" x="1092200" y="1803400"/>
          <p14:tracePt t="85050" x="1098550" y="1803400"/>
          <p14:tracePt t="85071" x="1104900" y="1803400"/>
          <p14:tracePt t="85078" x="1111250" y="1809750"/>
          <p14:tracePt t="85092" x="1117600" y="1809750"/>
          <p14:tracePt t="85113" x="1123950" y="1809750"/>
          <p14:tracePt t="85122" x="1149350" y="1809750"/>
          <p14:tracePt t="85135" x="1168400" y="1809750"/>
          <p14:tracePt t="85152" x="1244600" y="1809750"/>
          <p14:tracePt t="85169" x="1295400" y="1809750"/>
          <p14:tracePt t="85186" x="1428750" y="1797050"/>
          <p14:tracePt t="85202" x="1492250" y="1790700"/>
          <p14:tracePt t="85219" x="1600200" y="1765300"/>
          <p14:tracePt t="85235" x="1644650" y="1746250"/>
          <p14:tracePt t="85252" x="1676400" y="1727200"/>
          <p14:tracePt t="85268" x="1720850" y="1689100"/>
          <p14:tracePt t="85285" x="1733550" y="1670050"/>
          <p14:tracePt t="85302" x="1752600" y="1638300"/>
          <p14:tracePt t="85318" x="1752600" y="1581150"/>
          <p14:tracePt t="85335" x="1746250" y="1524000"/>
          <p14:tracePt t="85352" x="1746250" y="1454150"/>
          <p14:tracePt t="85368" x="1739900" y="1422400"/>
          <p14:tracePt t="85385" x="1739900" y="1346200"/>
          <p14:tracePt t="85401" x="1746250" y="1276350"/>
          <p14:tracePt t="85418" x="1758950" y="1238250"/>
          <p14:tracePt t="85435" x="1784350" y="1174750"/>
          <p14:tracePt t="85451" x="1828800" y="1117600"/>
          <p14:tracePt t="85468" x="1860550" y="1092200"/>
          <p14:tracePt t="85485" x="1911350" y="1066800"/>
          <p14:tracePt t="85502" x="1974850" y="1041400"/>
          <p14:tracePt t="85517" x="2006600" y="1035050"/>
          <p14:tracePt t="85535" x="2076450" y="1028700"/>
          <p14:tracePt t="85551" x="2114550" y="1022350"/>
          <p14:tracePt t="85568" x="2133600" y="1022350"/>
          <p14:tracePt t="85584" x="2165350" y="1022350"/>
          <p14:tracePt t="85601" x="2171700" y="1035050"/>
          <p14:tracePt t="85618" x="2203450" y="1054100"/>
          <p14:tracePt t="85634" x="2209800" y="1060450"/>
          <p14:tracePt t="85638" x="2216150" y="1066800"/>
          <p14:tracePt t="85667" x="2222500" y="1066800"/>
          <p14:tracePt t="85684" x="2235200" y="1079500"/>
          <p14:tracePt t="85717" x="2241550" y="1085850"/>
          <p14:tracePt t="85734" x="2247900" y="1085850"/>
          <p14:tracePt t="85751" x="2260600" y="1085850"/>
          <p14:tracePt t="85766" x="2266950" y="1085850"/>
          <p14:tracePt t="85783" x="2273300" y="1085850"/>
          <p14:tracePt t="85801" x="2311400" y="1092200"/>
          <p14:tracePt t="85817" x="2330450" y="1092200"/>
          <p14:tracePt t="85833" x="2393950" y="1092200"/>
          <p14:tracePt t="85850" x="2470150" y="1092200"/>
          <p14:tracePt t="85866" x="2514600" y="1092200"/>
          <p14:tracePt t="85883" x="2552700" y="1092200"/>
          <p14:tracePt t="85900" x="2654300" y="1073150"/>
          <p14:tracePt t="85916" x="2673350" y="1073150"/>
          <p14:tracePt t="85934" x="2705100" y="1066800"/>
          <p14:tracePt t="85950" x="2711450" y="1066800"/>
          <p14:tracePt t="86003" x="2705100" y="1066800"/>
          <p14:tracePt t="86011" x="2698750" y="1066800"/>
          <p14:tracePt t="86025" x="2686050" y="1066800"/>
          <p14:tracePt t="86039" x="2679700" y="1066800"/>
          <p14:tracePt t="86053" x="2667000" y="1066800"/>
          <p14:tracePt t="86066" x="2654300" y="1073150"/>
          <p14:tracePt t="86082" x="2635250" y="1079500"/>
          <p14:tracePt t="86099" x="2616200" y="1085850"/>
          <p14:tracePt t="86116" x="2565400" y="1098550"/>
          <p14:tracePt t="86132" x="2495550" y="1123950"/>
          <p14:tracePt t="86149" x="2470150" y="1130300"/>
          <p14:tracePt t="86166" x="2413000" y="1143000"/>
          <p14:tracePt t="86182" x="2381250" y="1155700"/>
          <p14:tracePt t="86200" x="2362200" y="1155700"/>
          <p14:tracePt t="86215" x="2355850" y="1155700"/>
          <p14:tracePt t="86263" x="2362200" y="1155700"/>
          <p14:tracePt t="86270" x="2368550" y="1155700"/>
          <p14:tracePt t="86285" x="2387600" y="1155700"/>
          <p14:tracePt t="86298" x="2400300" y="1155700"/>
          <p14:tracePt t="86315" x="2432050" y="1155700"/>
          <p14:tracePt t="86332" x="2495550" y="1149350"/>
          <p14:tracePt t="86348" x="2552700" y="1149350"/>
          <p14:tracePt t="86364" x="2654300" y="1149350"/>
          <p14:tracePt t="86383" x="2755900" y="1149350"/>
          <p14:tracePt t="86398" x="2787650" y="1149350"/>
          <p14:tracePt t="86415" x="2819400" y="1149350"/>
          <p14:tracePt t="86432" x="2832100" y="1155700"/>
          <p14:tracePt t="86464" x="2825750" y="1162050"/>
          <p14:tracePt t="86481" x="2819400" y="1168400"/>
          <p14:tracePt t="86516" x="2806700" y="1187450"/>
          <p14:tracePt t="86531" x="2794000" y="1200150"/>
          <p14:tracePt t="86547" x="2787650" y="1225550"/>
          <p14:tracePt t="86564" x="2787650" y="1263650"/>
          <p14:tracePt t="86580" x="2781300" y="1301750"/>
          <p14:tracePt t="86598" x="2781300" y="1339850"/>
          <p14:tracePt t="86614" x="2781300" y="1409700"/>
          <p14:tracePt t="86630" x="2794000" y="1454150"/>
          <p14:tracePt t="86648" x="2806700" y="1504950"/>
          <p14:tracePt t="86651" x="2819400" y="1549400"/>
          <p14:tracePt t="86664" x="2832100" y="1581150"/>
          <p14:tracePt t="86680" x="2851150" y="1612900"/>
          <p14:tracePt t="86698" x="2895600" y="1670050"/>
          <p14:tracePt t="86714" x="2940050" y="1708150"/>
          <p14:tracePt t="86730" x="2952750" y="1733550"/>
          <p14:tracePt t="86747" x="2997200" y="1758950"/>
          <p14:tracePt t="86763" x="3022600" y="1771650"/>
          <p14:tracePt t="86780" x="3041650" y="1778000"/>
          <p14:tracePt t="86797" x="3067050" y="1778000"/>
          <p14:tracePt t="86814" x="3111500" y="1790700"/>
          <p14:tracePt t="86831" x="3149600" y="1790700"/>
          <p14:tracePt t="86847" x="3162300" y="1790700"/>
          <p14:tracePt t="86863" x="3181350" y="1784350"/>
          <p14:tracePt t="86880" x="3219450" y="1784350"/>
          <p14:tracePt t="86896" x="3225800" y="1784350"/>
          <p14:tracePt t="86913" x="3232150" y="1784350"/>
          <p14:tracePt t="86930" x="3244850" y="1784350"/>
          <p14:tracePt t="86946" x="3251200" y="1784350"/>
          <p14:tracePt t="86985" x="3251200" y="1790700"/>
          <p14:tracePt t="86992" x="3251200" y="1797050"/>
          <p14:tracePt t="87014" x="3251200" y="1803400"/>
          <p14:tracePt t="87020" x="3251200" y="1809750"/>
          <p14:tracePt t="87034" x="3244850" y="1816100"/>
          <p14:tracePt t="87046" x="3244850" y="1822450"/>
          <p14:tracePt t="87063" x="3238500" y="1860550"/>
          <p14:tracePt t="87079" x="3238500" y="1879600"/>
          <p14:tracePt t="87096" x="3225800" y="1962150"/>
          <p14:tracePt t="87112" x="3225800" y="2025650"/>
          <p14:tracePt t="87129" x="3213100" y="2089150"/>
          <p14:tracePt t="87146" x="3213100" y="2266950"/>
          <p14:tracePt t="87162" x="3225800" y="2432050"/>
          <p14:tracePt t="87179" x="3238500" y="2514600"/>
          <p14:tracePt t="87196" x="3257550" y="2641600"/>
          <p14:tracePt t="87212" x="3257550" y="2673350"/>
          <p14:tracePt t="87229" x="3270250" y="2730500"/>
          <p14:tracePt t="87246" x="3276600" y="2755900"/>
          <p14:tracePt t="87262" x="3276600" y="2762250"/>
          <p14:tracePt t="87279" x="3276600" y="2768600"/>
          <p14:tracePt t="87314" x="3282950" y="2768600"/>
          <p14:tracePt t="87342" x="3289300" y="2768600"/>
          <p14:tracePt t="87385" x="3295650" y="2768600"/>
          <p14:tracePt t="87440" x="3302000" y="2768600"/>
          <p14:tracePt t="87454" x="3308350" y="2768600"/>
          <p14:tracePt t="87462" x="3308350" y="2762250"/>
          <p14:tracePt t="87475" x="3314700" y="2762250"/>
          <p14:tracePt t="87482" x="3314700" y="2755900"/>
          <p14:tracePt t="87503" x="3321050" y="2749550"/>
          <p14:tracePt t="87531" x="3327400" y="2743200"/>
          <p14:tracePt t="87573" x="3327400" y="2736850"/>
          <p14:tracePt t="87601" x="3327400" y="2730500"/>
          <p14:tracePt t="87615" x="3327400" y="2724150"/>
          <p14:tracePt t="87622" x="3327400" y="2717800"/>
          <p14:tracePt t="87644" x="3327400" y="2711450"/>
          <p14:tracePt t="87650" x="3327400" y="2705100"/>
          <p14:tracePt t="87685" x="3327400" y="2698750"/>
          <p14:tracePt t="87692" x="3327400" y="2692400"/>
          <p14:tracePt t="87720" x="3321050" y="2686050"/>
          <p14:tracePt t="87734" x="3321050" y="2679700"/>
          <p14:tracePt t="87755" x="3314700" y="2673350"/>
          <p14:tracePt t="87778" x="3314700" y="2667000"/>
          <p14:tracePt t="87783" x="3308350" y="2667000"/>
          <p14:tracePt t="87793" x="3302000" y="2660650"/>
          <p14:tracePt t="87813" x="3289300" y="2647950"/>
          <p14:tracePt t="87829" x="3263900" y="2635250"/>
          <p14:tracePt t="87843" x="3232150" y="2609850"/>
          <p14:tracePt t="87860" x="3098800" y="2527300"/>
          <p14:tracePt t="87877" x="2895600" y="2438400"/>
          <p14:tracePt t="87893" x="2794000" y="2374900"/>
          <p14:tracePt t="87911" x="2578100" y="2279650"/>
          <p14:tracePt t="87926" x="2381250" y="2190750"/>
          <p14:tracePt t="87943" x="2279650" y="2165350"/>
          <p14:tracePt t="87960" x="2108200" y="2120900"/>
          <p14:tracePt t="87976" x="1949450" y="2095500"/>
          <p14:tracePt t="87993" x="1898650" y="2082800"/>
          <p14:tracePt t="88009" x="1797050" y="2082800"/>
          <p14:tracePt t="88026" x="1714500" y="2082800"/>
          <p14:tracePt t="88043" x="1631950" y="2095500"/>
          <p14:tracePt t="88059" x="1593850" y="2101850"/>
          <p14:tracePt t="88076" x="1511300" y="2101850"/>
          <p14:tracePt t="88093" x="1447800" y="2101850"/>
          <p14:tracePt t="88109" x="1409700" y="2108200"/>
          <p14:tracePt t="88125" x="1377950" y="2108200"/>
          <p14:tracePt t="88142" x="1289050" y="2127250"/>
          <p14:tracePt t="88159" x="1250950" y="2133600"/>
          <p14:tracePt t="88162" x="1219200" y="2133600"/>
          <p14:tracePt t="88178" x="1181100" y="2139950"/>
          <p14:tracePt t="88192" x="1149350" y="2139950"/>
          <p14:tracePt t="88209" x="1104900" y="2139950"/>
          <p14:tracePt t="88226" x="1054100" y="2146300"/>
          <p14:tracePt t="88242" x="1022350" y="2146300"/>
          <p14:tracePt t="88258" x="984250" y="2152650"/>
          <p14:tracePt t="88275" x="933450" y="2152650"/>
          <p14:tracePt t="88291" x="914400" y="2152650"/>
          <p14:tracePt t="88308" x="882650" y="2165350"/>
          <p14:tracePt t="88325" x="863600" y="2165350"/>
          <p14:tracePt t="88341" x="850900" y="2165350"/>
          <p14:tracePt t="88359" x="844550" y="2165350"/>
          <p14:tracePt t="88374" x="831850" y="2171700"/>
          <p14:tracePt t="88408" x="825500" y="2171700"/>
          <p14:tracePt t="88424" x="819150" y="2178050"/>
          <p14:tracePt t="88458" x="812800" y="2178050"/>
          <p14:tracePt t="88478" x="806450" y="2178050"/>
          <p14:tracePt t="88527" x="800100" y="2178050"/>
          <p14:tracePt t="88675" x="800100" y="2171700"/>
          <p14:tracePt t="88794" x="800100" y="2165350"/>
          <p14:tracePt t="88829" x="800100" y="2159000"/>
          <p14:tracePt t="88836" x="806450" y="2159000"/>
          <p14:tracePt t="88864" x="812800" y="2152650"/>
          <p14:tracePt t="88878" x="819150" y="2152650"/>
          <p14:tracePt t="88899" x="825500" y="2152650"/>
          <p14:tracePt t="88907" x="831850" y="2152650"/>
          <p14:tracePt t="88912" x="838200" y="2152650"/>
          <p14:tracePt t="88933" x="838200" y="2146300"/>
          <p14:tracePt t="88955" x="850900" y="2146300"/>
          <p14:tracePt t="88976" x="857250" y="2146300"/>
          <p14:tracePt t="88983" x="863600" y="2146300"/>
          <p14:tracePt t="88997" x="869950" y="2146300"/>
          <p14:tracePt t="89005" x="869950" y="2139950"/>
          <p14:tracePt t="89022" x="876300" y="2139950"/>
          <p14:tracePt t="89039" x="882650" y="2139950"/>
          <p14:tracePt t="89056" x="895350" y="2139950"/>
          <p14:tracePt t="89072" x="901700" y="2139950"/>
          <p14:tracePt t="89089" x="927100" y="2139950"/>
          <p14:tracePt t="89105" x="933450" y="2139950"/>
          <p14:tracePt t="89123" x="965200" y="2133600"/>
          <p14:tracePt t="89138" x="971550" y="2133600"/>
          <p14:tracePt t="89155" x="977900" y="2133600"/>
          <p14:tracePt t="89172" x="984250" y="2127250"/>
          <p14:tracePt t="89189" x="990600" y="2127250"/>
          <p14:tracePt t="89249" x="996950" y="2127250"/>
          <p14:tracePt t="89284" x="1003300" y="2114550"/>
          <p14:tracePt t="89306" x="1003300" y="2108200"/>
          <p14:tracePt t="89333" x="1003300" y="2101850"/>
          <p14:tracePt t="89355" x="1003300" y="2095500"/>
          <p14:tracePt t="89466" x="1003300" y="2089150"/>
          <p14:tracePt t="89635" x="1009650" y="2095500"/>
          <p14:tracePt t="89669" x="1009650" y="2101850"/>
          <p14:tracePt t="89698" x="1016000" y="2101850"/>
          <p14:tracePt t="89705" x="1022350" y="2101850"/>
          <p14:tracePt t="89726" x="1028700" y="2108200"/>
          <p14:tracePt t="89740" x="1035050" y="2108200"/>
          <p14:tracePt t="89755" x="1041400" y="2114550"/>
          <p14:tracePt t="89767" x="1047750" y="2114550"/>
          <p14:tracePt t="89775" x="1060450" y="2114550"/>
          <p14:tracePt t="89790" x="1079500" y="2120900"/>
          <p14:tracePt t="89803" x="1104900" y="2120900"/>
          <p14:tracePt t="89820" x="1162050" y="2127250"/>
          <p14:tracePt t="89836" x="1187450" y="2127250"/>
          <p14:tracePt t="89853" x="1257300" y="2127250"/>
          <p14:tracePt t="89869" x="1314450" y="2127250"/>
          <p14:tracePt t="89887" x="1339850" y="2127250"/>
          <p14:tracePt t="89902" x="1377950" y="2127250"/>
          <p14:tracePt t="89920" x="1403350" y="2127250"/>
          <p14:tracePt t="89937" x="1422400" y="2127250"/>
          <p14:tracePt t="89953" x="1428750" y="2120900"/>
          <p14:tracePt t="89969" x="1435100" y="2114550"/>
          <p14:tracePt t="89986" x="1435100" y="2108200"/>
          <p14:tracePt t="90022" x="1441450" y="2108200"/>
          <p14:tracePt t="90036" x="1441450" y="2101850"/>
          <p14:tracePt t="90056" x="1447800" y="2101850"/>
          <p14:tracePt t="90077" x="1447800" y="2095500"/>
          <p14:tracePt t="90126" x="1454150" y="2089150"/>
          <p14:tracePt t="90147" x="1460500" y="2089150"/>
          <p14:tracePt t="90168" x="1460500" y="2082800"/>
          <p14:tracePt t="90217" x="1460500" y="2076450"/>
          <p14:tracePt t="91072" x="1466850" y="2076450"/>
          <p14:tracePt t="91107" x="1466850" y="2082800"/>
          <p14:tracePt t="91149" x="1473200" y="2089150"/>
          <p14:tracePt t="91198" x="1479550" y="2089150"/>
          <p14:tracePt t="91219" x="1485900" y="2089150"/>
          <p14:tracePt t="91240" x="1492250" y="2089150"/>
          <p14:tracePt t="91246" x="1498600" y="2089150"/>
          <p14:tracePt t="91261" x="1511300" y="2095500"/>
          <p14:tracePt t="91268" x="1524000" y="2101850"/>
          <p14:tracePt t="91281" x="1543050" y="2114550"/>
          <p14:tracePt t="91298" x="1651000" y="2139950"/>
          <p14:tracePt t="91314" x="1733550" y="2159000"/>
          <p14:tracePt t="91332" x="1924050" y="2222500"/>
          <p14:tracePt t="91347" x="2044700" y="2254250"/>
          <p14:tracePt t="91364" x="2286000" y="2317750"/>
          <p14:tracePt t="91381" x="2552700" y="2368550"/>
          <p14:tracePt t="91397" x="2667000" y="2400300"/>
          <p14:tracePt t="91414" x="2863850" y="2451100"/>
          <p14:tracePt t="91431" x="3009900" y="2489200"/>
          <p14:tracePt t="91447" x="3060700" y="2508250"/>
          <p14:tracePt t="91464" x="3149600" y="2533650"/>
          <p14:tracePt t="91480" x="3194050" y="2546350"/>
          <p14:tracePt t="91497" x="3206750" y="2546350"/>
          <p14:tracePt t="91514" x="3251200" y="2546350"/>
          <p14:tracePt t="91530" x="3282950" y="2533650"/>
          <p14:tracePt t="91547" x="3302000" y="2533650"/>
          <p14:tracePt t="91564" x="3346450" y="2520950"/>
          <p14:tracePt t="91580" x="3384550" y="2514600"/>
          <p14:tracePt t="91597" x="3429000" y="2501900"/>
          <p14:tracePt t="91613" x="3448050" y="2495550"/>
          <p14:tracePt t="91629" x="3467100" y="2495550"/>
          <p14:tracePt t="91647" x="3524250" y="2489200"/>
          <p14:tracePt t="91663" x="3543300" y="2489200"/>
          <p14:tracePt t="91680" x="3562350" y="2482850"/>
          <p14:tracePt t="91696" x="3600450" y="2482850"/>
          <p14:tracePt t="91713" x="3613150" y="2482850"/>
          <p14:tracePt t="91730" x="3625850" y="2482850"/>
          <p14:tracePt t="91746" x="3638550" y="2482850"/>
          <p14:tracePt t="91763" x="3651250" y="2482850"/>
          <p14:tracePt t="91780" x="3663950" y="2482850"/>
          <p14:tracePt t="91796" x="3670300" y="2482850"/>
          <p14:tracePt t="91813" x="3683000" y="2482850"/>
          <p14:tracePt t="91829" x="3695700" y="2482850"/>
          <p14:tracePt t="91846" x="3708400" y="2482850"/>
          <p14:tracePt t="91863" x="3714750" y="2482850"/>
          <p14:tracePt t="91879" x="3733800" y="2482850"/>
          <p14:tracePt t="91895" x="3740150" y="2482850"/>
          <p14:tracePt t="91913" x="3752850" y="2489200"/>
          <p14:tracePt t="92012" x="3752850" y="2495550"/>
          <p14:tracePt t="92082" x="3752850" y="2501900"/>
          <p14:tracePt t="92138" x="3746500" y="2501900"/>
          <p14:tracePt t="92159" x="3740150" y="2501900"/>
          <p14:tracePt t="92179" x="3733800" y="2501900"/>
          <p14:tracePt t="92201" x="3727450" y="2501900"/>
          <p14:tracePt t="92222" x="3721100" y="2501900"/>
          <p14:tracePt t="92520" x="3714750" y="2482850"/>
          <p14:tracePt t="92534" x="3695700" y="2444750"/>
          <p14:tracePt t="92541" x="3676650" y="2374900"/>
          <p14:tracePt t="92548" x="3644900" y="2311400"/>
          <p14:tracePt t="92564" x="3632200" y="2254250"/>
          <p14:tracePt t="92577" x="3613150" y="2190750"/>
          <p14:tracePt t="92593" x="3568700" y="2044700"/>
          <p14:tracePt t="92610" x="3562350" y="1974850"/>
          <p14:tracePt t="92626" x="3543300" y="1879600"/>
          <p14:tracePt t="92643" x="3536950" y="1835150"/>
          <p14:tracePt t="92660" x="3530600" y="1784350"/>
          <p14:tracePt t="92676" x="3530600" y="1778000"/>
          <p14:tracePt t="92693" x="3530600" y="1758950"/>
          <p14:tracePt t="92710" x="3524250" y="1752600"/>
          <p14:tracePt t="92743" x="3517900" y="1746250"/>
          <p14:tracePt t="92759" x="3511550" y="1733550"/>
          <p14:tracePt t="92776" x="3511550" y="1727200"/>
          <p14:tracePt t="92795" x="3511550" y="1720850"/>
          <p14:tracePt t="92815" x="3517900" y="1714500"/>
          <p14:tracePt t="92829" x="3524250" y="1714500"/>
          <p14:tracePt t="92850" x="3530600" y="1708150"/>
          <p14:tracePt t="92871" x="3536950" y="1708150"/>
          <p14:tracePt t="92893" x="3543300" y="1701800"/>
          <p14:tracePt t="92983" x="3549650" y="1695450"/>
          <p14:tracePt t="93243" x="3556000" y="1695450"/>
          <p14:tracePt t="93404" x="3562350" y="1695450"/>
          <p14:tracePt t="93432" x="3568700" y="1695450"/>
          <p14:tracePt t="93460" x="3575050" y="1695450"/>
          <p14:tracePt t="93516" x="3581400" y="1689100"/>
          <p14:tracePt t="93572" x="3587750" y="1689100"/>
          <p14:tracePt t="93593" x="3594100" y="1689100"/>
          <p14:tracePt t="93614" x="3600450" y="1689100"/>
          <p14:tracePt t="93621" x="3606800" y="1689100"/>
          <p14:tracePt t="93642" x="3613150" y="1689100"/>
          <p14:tracePt t="93657" x="3619500" y="1689100"/>
          <p14:tracePt t="93670" x="3625850" y="1689100"/>
          <p14:tracePt t="93691" x="3632200" y="1689100"/>
          <p14:tracePt t="93713" x="3638550" y="1689100"/>
          <p14:tracePt t="93726" x="3644900" y="1689100"/>
          <p14:tracePt t="93741" x="3651250" y="1689100"/>
          <p14:tracePt t="93754" x="3657600" y="1689100"/>
          <p14:tracePt t="93775" x="3663950" y="1689100"/>
          <p14:tracePt t="93797" x="3670300" y="1682750"/>
          <p14:tracePt t="93803" x="3676650" y="1682750"/>
          <p14:tracePt t="93824" x="3683000" y="1682750"/>
          <p14:tracePt t="93846" x="3689350" y="1676400"/>
          <p14:tracePt t="93852" x="3695700" y="1676400"/>
          <p14:tracePt t="93902" x="3702050" y="1676400"/>
          <p14:tracePt t="93923" x="3708400" y="1676400"/>
          <p14:tracePt t="93951" x="3714750" y="1676400"/>
          <p14:tracePt t="93972" x="3721100" y="1676400"/>
          <p14:tracePt t="94014" x="3727450" y="1670050"/>
          <p14:tracePt t="94077" x="3733800" y="1670050"/>
          <p14:tracePt t="94133" x="3727450" y="1670050"/>
          <p14:tracePt t="94161" x="3721100" y="1670050"/>
          <p14:tracePt t="94273" x="3714750" y="1670050"/>
          <p14:tracePt t="94344" x="3708400" y="1670050"/>
          <p14:tracePt t="94365" x="3702050" y="1670050"/>
          <p14:tracePt t="94414" x="3695700" y="1670050"/>
          <p14:tracePt t="94428" x="3689350" y="1670050"/>
          <p14:tracePt t="94435" x="3683000" y="1670050"/>
          <p14:tracePt t="94456" x="3676650" y="1670050"/>
          <p14:tracePt t="94484" x="3670300" y="1670050"/>
          <p14:tracePt t="94505" x="3657600" y="1670050"/>
          <p14:tracePt t="94533" x="3651250" y="1670050"/>
          <p14:tracePt t="94546" x="3644900" y="1670050"/>
          <p14:tracePt t="94556" x="3638550" y="1670050"/>
          <p14:tracePt t="94582" x="3632200" y="1670050"/>
          <p14:tracePt t="94596" x="3625850" y="1670050"/>
          <p14:tracePt t="94606" x="3613150" y="1670050"/>
          <p14:tracePt t="94619" x="3594100" y="1670050"/>
          <p14:tracePt t="94636" x="3575050" y="1682750"/>
          <p14:tracePt t="94653" x="3486150" y="1689100"/>
          <p14:tracePt t="94669" x="3448050" y="1695450"/>
          <p14:tracePt t="94687" x="3365500" y="1714500"/>
          <p14:tracePt t="94702" x="3333750" y="1720850"/>
          <p14:tracePt t="94719" x="3263900" y="1733550"/>
          <p14:tracePt t="94737" x="3219450" y="1739900"/>
          <p14:tracePt t="94752" x="3206750" y="1746250"/>
          <p14:tracePt t="94769" x="3200400" y="1752600"/>
          <p14:tracePt t="94786" x="3187700" y="1758950"/>
          <p14:tracePt t="94897" x="3187700" y="1765300"/>
          <p14:tracePt t="94947" x="3194050" y="1765300"/>
          <p14:tracePt t="95059" x="3200400" y="1771650"/>
          <p14:tracePt t="95094" x="3200400" y="1778000"/>
          <p14:tracePt t="95115" x="3206750" y="1784350"/>
          <p14:tracePt t="95128" x="3213100" y="1784350"/>
          <p14:tracePt t="95137" x="3219450" y="1790700"/>
          <p14:tracePt t="95151" x="3225800" y="1803400"/>
          <p14:tracePt t="95168" x="3251200" y="1841500"/>
          <p14:tracePt t="95185" x="3295650" y="1905000"/>
          <p14:tracePt t="95201" x="3327400" y="1949450"/>
          <p14:tracePt t="95218" x="3403600" y="2063750"/>
          <p14:tracePt t="95235" x="3498850" y="2165350"/>
          <p14:tracePt t="95251" x="3562350" y="2241550"/>
          <p14:tracePt t="95267" x="3619500" y="2298700"/>
          <p14:tracePt t="95284" x="3740150" y="2438400"/>
          <p14:tracePt t="95300" x="3898900" y="2571750"/>
          <p14:tracePt t="95318" x="4051300" y="2686050"/>
          <p14:tracePt t="95334" x="4108450" y="2724150"/>
          <p14:tracePt t="95350" x="4197350" y="2774950"/>
          <p14:tracePt t="95368" x="4241800" y="2806700"/>
          <p14:tracePt t="95383" x="4254500" y="2806700"/>
          <p14:tracePt t="95400" x="4267200" y="2813050"/>
          <p14:tracePt t="95466" x="4260850" y="2813050"/>
          <p14:tracePt t="95487" x="4254500" y="2813050"/>
          <p14:tracePt t="95528" x="4248150" y="2806700"/>
          <p14:tracePt t="95556" x="4241800" y="2800350"/>
          <p14:tracePt t="95598" x="4241800" y="2794000"/>
          <p14:tracePt t="95676" x="4248150" y="2787650"/>
          <p14:tracePt t="95760" x="4254500" y="2787650"/>
          <p14:tracePt t="95809" x="4254500" y="2781300"/>
          <p14:tracePt t="95817" x="4260850" y="2781300"/>
          <p14:tracePt t="95844" x="4267200" y="2774950"/>
          <p14:tracePt t="95970" x="4273550" y="2774950"/>
          <p14:tracePt t="96006" x="4279900" y="2774950"/>
          <p14:tracePt t="96048" x="4286250" y="2774950"/>
          <p14:tracePt t="96097" x="4292600" y="2768600"/>
          <p14:tracePt t="96180" x="4298950" y="2768600"/>
          <p14:tracePt t="96447" x="4305300" y="2768600"/>
          <p14:tracePt t="96475" x="4311650" y="2768600"/>
          <p14:tracePt t="96497" x="4324350" y="2768600"/>
          <p14:tracePt t="96518" x="4330700" y="2768600"/>
          <p14:tracePt t="96539" x="4343400" y="2768600"/>
          <p14:tracePt t="96559" x="4349750" y="2768600"/>
          <p14:tracePt t="96581" x="4356100" y="2768600"/>
          <p14:tracePt t="96587" x="4368800" y="2768600"/>
          <p14:tracePt t="96602" x="4375150" y="2768600"/>
          <p14:tracePt t="96613" x="4387850" y="2768600"/>
          <p14:tracePt t="96630" x="4406900" y="2768600"/>
          <p14:tracePt t="96646" x="4438650" y="2768600"/>
          <p14:tracePt t="96663" x="4489450" y="2768600"/>
          <p14:tracePt t="96679" x="4533900" y="2768600"/>
          <p14:tracePt t="96696" x="4559300" y="2768600"/>
          <p14:tracePt t="96714" x="4597400" y="2762250"/>
          <p14:tracePt t="96730" x="4629150" y="2762250"/>
          <p14:tracePt t="96746" x="4654550" y="2755900"/>
          <p14:tracePt t="96763" x="4673600" y="2755900"/>
          <p14:tracePt t="96779" x="4692650" y="2749550"/>
          <p14:tracePt t="96795" x="4699000" y="2749550"/>
          <p14:tracePt t="96812" x="4711700" y="2749550"/>
          <p14:tracePt t="96829" x="4718050" y="2743200"/>
          <p14:tracePt t="96868" x="4724400" y="2736850"/>
          <p14:tracePt t="96952" x="4730750" y="2730500"/>
          <p14:tracePt t="97142" x="4730750" y="2724150"/>
          <p14:tracePt t="97176" x="4730750" y="2717800"/>
          <p14:tracePt t="97212" x="4730750" y="2711450"/>
          <p14:tracePt t="97261" x="4724400" y="2705100"/>
          <p14:tracePt t="97387" x="4724400" y="2698750"/>
          <p14:tracePt t="97457" x="4724400" y="2692400"/>
          <p14:tracePt t="97850" x="4724400" y="2698750"/>
          <p14:tracePt t="97878" x="4724400" y="2705100"/>
          <p14:tracePt t="97899" x="4724400" y="2711450"/>
          <p14:tracePt t="97969" x="4724400" y="2717800"/>
          <p14:tracePt t="98004" x="4718050" y="2724150"/>
          <p14:tracePt t="98039" x="4718050" y="2730500"/>
          <p14:tracePt t="98053" x="4711700" y="2736850"/>
          <p14:tracePt t="98060" x="4711700" y="2743200"/>
          <p14:tracePt t="98077" x="4705350" y="2749550"/>
          <p14:tracePt t="98091" x="4699000" y="2768600"/>
          <p14:tracePt t="98108" x="4699000" y="2787650"/>
          <p14:tracePt t="98124" x="4686300" y="2844800"/>
          <p14:tracePt t="98141" x="4679950" y="2876550"/>
          <p14:tracePt t="98158" x="4654550" y="3009900"/>
          <p14:tracePt t="98173" x="4641850" y="3041650"/>
          <p14:tracePt t="98191" x="4635500" y="3079750"/>
          <p14:tracePt t="98208" x="4629150" y="3124200"/>
          <p14:tracePt t="98224" x="4622800" y="3155950"/>
          <p14:tracePt t="98240" x="4622800" y="3162300"/>
          <p14:tracePt t="98257" x="4616450" y="3181350"/>
          <p14:tracePt t="98274" x="4610100" y="3206750"/>
          <p14:tracePt t="98292" x="4603750" y="3232150"/>
          <p14:tracePt t="98306" x="4603750" y="3257550"/>
          <p14:tracePt t="98324" x="4597400" y="3289300"/>
          <p14:tracePt t="98341" x="4584700" y="3390900"/>
          <p14:tracePt t="98356" x="4591050" y="3454400"/>
          <p14:tracePt t="98373" x="4591050" y="3632200"/>
          <p14:tracePt t="98390" x="4610100" y="3829050"/>
          <p14:tracePt t="98406" x="4654550" y="4044950"/>
          <p14:tracePt t="98410" x="4692650" y="4165600"/>
          <p14:tracePt t="98439" x="4838700" y="4552950"/>
          <p14:tracePt t="98456" x="4902200" y="4711700"/>
          <p14:tracePt t="98474" x="5048250" y="5010150"/>
          <p14:tracePt t="98489" x="5105400" y="5149850"/>
          <p14:tracePt t="98506" x="5219700" y="5391150"/>
          <p14:tracePt t="98523" x="5302250" y="5581650"/>
          <p14:tracePt t="98539" x="5346700" y="5651500"/>
          <p14:tracePt t="98556" x="5429250" y="5791200"/>
          <p14:tracePt t="98573" x="5505450" y="5905500"/>
          <p14:tracePt t="98589" x="5543550" y="5949950"/>
          <p14:tracePt t="98606" x="5613400" y="6038850"/>
          <p14:tracePt t="98622" x="5689600" y="6134100"/>
          <p14:tracePt t="98639" x="5715000" y="6178550"/>
          <p14:tracePt t="98656" x="5753100" y="6229350"/>
          <p14:tracePt t="98672" x="5784850" y="6280150"/>
          <p14:tracePt t="98689" x="5791200" y="6292850"/>
          <p14:tracePt t="98706" x="5810250" y="6324600"/>
          <p14:tracePt t="98722" x="5822950" y="6337300"/>
          <p14:tracePt t="98740" x="5829300" y="6337300"/>
          <p14:tracePt t="98755" x="5829300" y="6343650"/>
          <p14:tracePt t="98772" x="5835650" y="6343650"/>
          <p14:tracePt t="98789" x="5835650" y="6356350"/>
          <p14:tracePt t="98822" x="5842000" y="6356350"/>
          <p14:tracePt t="98839" x="5848350" y="6369050"/>
          <p14:tracePt t="98871" x="5854700" y="6369050"/>
          <p14:tracePt t="98888" x="5854700" y="6375400"/>
          <p14:tracePt t="98904" x="5854700" y="6381750"/>
          <p14:tracePt t="98929" x="5854700" y="6388100"/>
          <p14:tracePt t="98950" x="5848350" y="6388100"/>
          <p14:tracePt t="98973" x="5842000" y="6394450"/>
          <p14:tracePt t="99013" x="5835650" y="6394450"/>
          <p14:tracePt t="99034" x="5829300" y="6394450"/>
          <p14:tracePt t="99041" x="5822950" y="6394450"/>
          <p14:tracePt t="99069" x="5816600" y="6394450"/>
          <p14:tracePt t="99083" x="5810250" y="6394450"/>
          <p14:tracePt t="99106" x="5803900" y="6394450"/>
          <p14:tracePt t="99118" x="5797550" y="6394450"/>
          <p14:tracePt t="99133" x="5791200" y="6400800"/>
          <p14:tracePt t="99140" x="5778500" y="6400800"/>
          <p14:tracePt t="99156" x="5759450" y="6407150"/>
          <p14:tracePt t="99171" x="5740400" y="6407150"/>
          <p14:tracePt t="99188" x="5664200" y="6419850"/>
          <p14:tracePt t="99204" x="5581650" y="6438900"/>
          <p14:tracePt t="99220" x="5530850" y="6445250"/>
          <p14:tracePt t="99237" x="5435600" y="6457950"/>
          <p14:tracePt t="99254" x="5334000" y="6464300"/>
          <p14:tracePt t="99270" x="5283200" y="6464300"/>
          <p14:tracePt t="99287" x="5187950" y="6464300"/>
          <p14:tracePt t="99304" x="5086350" y="6464300"/>
          <p14:tracePt t="99320" x="5035550" y="6464300"/>
          <p14:tracePt t="99336" x="4927600" y="6451600"/>
          <p14:tracePt t="99353" x="4838700" y="6445250"/>
          <p14:tracePt t="99371" x="4756150" y="6445250"/>
          <p14:tracePt t="99386" x="4730750" y="6438900"/>
          <p14:tracePt t="99403" x="4667250" y="6438900"/>
          <p14:tracePt t="99420" x="4610100" y="6438900"/>
          <p14:tracePt t="99436" x="4584700" y="6438900"/>
          <p14:tracePt t="99453" x="4546600" y="6438900"/>
          <p14:tracePt t="99470" x="4438650" y="6438900"/>
          <p14:tracePt t="99486" x="4413250" y="6438900"/>
          <p14:tracePt t="99503" x="4381500" y="6438900"/>
          <p14:tracePt t="99520" x="4305300" y="6438900"/>
          <p14:tracePt t="99536" x="4273550" y="6438900"/>
          <p14:tracePt t="99553" x="4235450" y="6438900"/>
          <p14:tracePt t="99569" x="4216400" y="6438900"/>
          <p14:tracePt t="99585" x="4184650" y="6438900"/>
          <p14:tracePt t="99603" x="4146550" y="6445250"/>
          <p14:tracePt t="99619" x="4127500" y="6457950"/>
          <p14:tracePt t="99636" x="4095750" y="6464300"/>
          <p14:tracePt t="99652" x="4057650" y="6483350"/>
          <p14:tracePt t="99669" x="4038600" y="6483350"/>
          <p14:tracePt t="99686" x="4019550" y="6496050"/>
          <p14:tracePt t="99702" x="3994150" y="6502400"/>
          <p14:tracePt t="99719" x="3981450" y="6502400"/>
          <p14:tracePt t="99735" x="3975100" y="6508750"/>
          <p14:tracePt t="99752" x="3962400" y="6515100"/>
          <p14:tracePt t="99770" x="3956050" y="6521450"/>
          <p14:tracePt t="99785" x="3949700" y="6521450"/>
          <p14:tracePt t="99802" x="3943350" y="6527800"/>
          <p14:tracePt t="99819" x="3937000" y="6534150"/>
          <p14:tracePt t="99851" x="3930650" y="6534150"/>
          <p14:tracePt t="99869" x="3924300" y="6540500"/>
          <p14:tracePt t="99884" x="3917950" y="6540500"/>
          <p14:tracePt t="99901" x="3917950" y="6546850"/>
          <p14:tracePt t="99918" x="3905250" y="6553200"/>
          <p14:tracePt t="99935" x="3898900" y="6553200"/>
          <p14:tracePt t="99951" x="3892550" y="6553200"/>
          <p14:tracePt t="100294" x="3829050" y="6553200"/>
          <p14:tracePt t="100301" x="3727450" y="6534150"/>
          <p14:tracePt t="100315" x="3600450" y="6508750"/>
          <p14:tracePt t="100322" x="3473450" y="6508750"/>
          <p14:tracePt t="100337" x="3327400" y="6477000"/>
          <p14:tracePt t="100350" x="3213100" y="6464300"/>
          <p14:tracePt t="100366" x="2984500" y="6457950"/>
          <p14:tracePt t="100383" x="2870200" y="6432550"/>
          <p14:tracePt t="100400" x="2667000" y="6426200"/>
          <p14:tracePt t="100416" x="2476500" y="6394450"/>
          <p14:tracePt t="100433" x="2381250" y="6381750"/>
          <p14:tracePt t="100450" x="2178050" y="6343650"/>
          <p14:tracePt t="100467" x="2032000" y="6324600"/>
          <p14:tracePt t="100484" x="1924050" y="6305550"/>
          <p14:tracePt t="100499" x="1885950" y="6286500"/>
          <p14:tracePt t="100516" x="1835150" y="6280150"/>
          <p14:tracePt t="100533" x="1790700" y="6280150"/>
          <p14:tracePt t="100550" x="1771650" y="6280150"/>
          <p14:tracePt t="100566" x="1752600" y="6280150"/>
          <p14:tracePt t="100583" x="1689100" y="6280150"/>
          <p14:tracePt t="100599" x="1676400" y="6273800"/>
          <p14:tracePt t="100616" x="1619250" y="6273800"/>
          <p14:tracePt t="100632" x="1600200" y="6273800"/>
          <p14:tracePt t="100649" x="1543050" y="6273800"/>
          <p14:tracePt t="100666" x="1492250" y="6273800"/>
          <p14:tracePt t="100683" x="1479550" y="6273800"/>
          <p14:tracePt t="100699" x="1466850" y="6273800"/>
          <p14:tracePt t="100715" x="1454150" y="6273800"/>
          <p14:tracePt t="100748" x="1454150" y="6280150"/>
          <p14:tracePt t="100778" x="1454150" y="6286500"/>
          <p14:tracePt t="100792" x="1454150" y="6292850"/>
          <p14:tracePt t="100806" x="1460500" y="6292850"/>
          <p14:tracePt t="100827" x="1466850" y="6292850"/>
          <p14:tracePt t="100834" x="1479550" y="6299200"/>
          <p14:tracePt t="100850" x="1492250" y="6299200"/>
          <p14:tracePt t="100865" x="1524000" y="6299200"/>
          <p14:tracePt t="100882" x="1600200" y="6299200"/>
          <p14:tracePt t="100898" x="1663700" y="6299200"/>
          <p14:tracePt t="100915" x="1752600" y="6305550"/>
          <p14:tracePt t="100932" x="2070100" y="6318250"/>
          <p14:tracePt t="100948" x="2171700" y="6318250"/>
          <p14:tracePt t="100964" x="2286000" y="6318250"/>
          <p14:tracePt t="100981" x="2444750" y="6318250"/>
          <p14:tracePt t="100998" x="2546350" y="6305550"/>
          <p14:tracePt t="101014" x="2565400" y="6305550"/>
          <p14:tracePt t="101031" x="2609850" y="6299200"/>
          <p14:tracePt t="101047" x="2628900" y="6292850"/>
          <p14:tracePt t="101198" x="2622550" y="6292850"/>
          <p14:tracePt t="101254" x="2616200" y="6292850"/>
          <p14:tracePt t="101324" x="2609850" y="6292850"/>
          <p14:tracePt t="101372" x="2603500" y="6292850"/>
          <p14:tracePt t="101443" x="2597150" y="6292850"/>
          <p14:tracePt t="101478" x="2590800" y="6292850"/>
          <p14:tracePt t="101513" x="2584450" y="6292850"/>
          <p14:tracePt t="101562" x="2578100" y="6292850"/>
          <p14:tracePt t="101576" x="2578100" y="6286500"/>
          <p14:tracePt t="101583" x="2571750" y="6280150"/>
          <p14:tracePt t="101598" x="2565400" y="6280150"/>
          <p14:tracePt t="101612" x="2565400" y="6273800"/>
          <p14:tracePt t="101629" x="2540000" y="6248400"/>
          <p14:tracePt t="101647" x="2495550" y="6184900"/>
          <p14:tracePt t="101662" x="2457450" y="6127750"/>
          <p14:tracePt t="101679" x="2349500" y="5949950"/>
          <p14:tracePt t="101696" x="2235200" y="5727700"/>
          <p14:tracePt t="101712" x="2178050" y="5588000"/>
          <p14:tracePt t="101729" x="2063750" y="5245100"/>
          <p14:tracePt t="101745" x="1974850" y="4883150"/>
          <p14:tracePt t="101762" x="1936750" y="4730750"/>
          <p14:tracePt t="101778" x="1879600" y="4432300"/>
          <p14:tracePt t="101795" x="1841500" y="4203700"/>
          <p14:tracePt t="101811" x="1816100" y="4114800"/>
          <p14:tracePt t="101829" x="1790700" y="3956050"/>
          <p14:tracePt t="101845" x="1758950" y="3848100"/>
          <p14:tracePt t="101861" x="1752600" y="3803650"/>
          <p14:tracePt t="101878" x="1733550" y="3708400"/>
          <p14:tracePt t="101894" x="1727200" y="3670300"/>
          <p14:tracePt t="101911" x="1708150" y="3562350"/>
          <p14:tracePt t="101928" x="1701800" y="3448050"/>
          <p14:tracePt t="101944" x="1682750" y="3378200"/>
          <p14:tracePt t="101961" x="1663700" y="3257550"/>
          <p14:tracePt t="101977" x="1625600" y="3124200"/>
          <p14:tracePt t="101994" x="1606550" y="3060700"/>
          <p14:tracePt t="101998" x="1587500" y="2978150"/>
          <p14:tracePt t="102011" x="1568450" y="2901950"/>
          <p14:tracePt t="102027" x="1517650" y="2755900"/>
          <p14:tracePt t="102044" x="1511300" y="2698750"/>
          <p14:tracePt t="102060" x="1492250" y="2641600"/>
          <p14:tracePt t="102077" x="1492250" y="2609850"/>
          <p14:tracePt t="102094" x="1492250" y="2603500"/>
          <p14:tracePt t="102126" x="1498600" y="2603500"/>
          <p14:tracePt t="102144" x="1504950" y="2609850"/>
          <p14:tracePt t="102160" x="1511300" y="2616200"/>
          <p14:tracePt t="102177" x="1511300" y="2622550"/>
          <p14:tracePt t="102194" x="1530350" y="2628900"/>
          <p14:tracePt t="102210" x="1536700" y="2628900"/>
          <p14:tracePt t="102227" x="1549400" y="2628900"/>
          <p14:tracePt t="105458" x="1416050" y="2616200"/>
          <p14:tracePt t="105466" x="1219200" y="2590800"/>
          <p14:tracePt t="105472" x="1016000" y="2546350"/>
          <p14:tracePt t="105486" x="787400" y="2489200"/>
          <p14:tracePt t="105498" x="508000" y="2425700"/>
          <p14:tracePt t="105515" x="0" y="2324100"/>
          <p14:tracePt t="106329" x="19050" y="2889250"/>
          <p14:tracePt t="106346" x="44450" y="2895600"/>
          <p14:tracePt t="106363" x="101600" y="2927350"/>
          <p14:tracePt t="106379" x="152400" y="2952750"/>
          <p14:tracePt t="106396" x="184150" y="2978150"/>
          <p14:tracePt t="106412" x="215900" y="3016250"/>
          <p14:tracePt t="106429" x="254000" y="3041650"/>
          <p14:tracePt t="106446" x="279400" y="3079750"/>
          <p14:tracePt t="106462" x="292100" y="3092450"/>
          <p14:tracePt t="106479" x="317500" y="3117850"/>
          <p14:tracePt t="106496" x="336550" y="3130550"/>
          <p14:tracePt t="106512" x="361950" y="3155950"/>
          <p14:tracePt t="106529" x="374650" y="3168650"/>
          <p14:tracePt t="106545" x="419100" y="3206750"/>
          <p14:tracePt t="106562" x="438150" y="3232150"/>
          <p14:tracePt t="106579" x="463550" y="3244850"/>
          <p14:tracePt t="106595" x="520700" y="3276600"/>
          <p14:tracePt t="106611" x="546100" y="3289300"/>
          <p14:tracePt t="106629" x="584200" y="3308350"/>
          <p14:tracePt t="106645" x="596900" y="3308350"/>
          <p14:tracePt t="106662" x="609600" y="3308350"/>
          <p14:tracePt t="106678" x="635000" y="3314700"/>
          <p14:tracePt t="106695" x="641350" y="3314700"/>
          <p14:tracePt t="106712" x="647700" y="3314700"/>
          <p14:tracePt t="106728" x="660400" y="3314700"/>
          <p14:tracePt t="106745" x="666750" y="3314700"/>
          <p14:tracePt t="106762" x="666750" y="3302000"/>
          <p14:tracePt t="106778" x="673100" y="3295650"/>
          <p14:tracePt t="106794" x="685800" y="3282950"/>
          <p14:tracePt t="106811" x="698500" y="3270250"/>
          <p14:tracePt t="106828" x="711200" y="3251200"/>
          <p14:tracePt t="106844" x="717550" y="3238500"/>
          <p14:tracePt t="106861" x="736600" y="3200400"/>
          <p14:tracePt t="106877" x="749300" y="3162300"/>
          <p14:tracePt t="106894" x="762000" y="3117850"/>
          <p14:tracePt t="106910" x="768350" y="3105150"/>
          <p14:tracePt t="106927" x="774700" y="3086100"/>
          <p14:tracePt t="106944" x="774700" y="3054350"/>
          <p14:tracePt t="106960" x="774700" y="3048000"/>
          <p14:tracePt t="106977" x="774700" y="3041650"/>
          <p14:tracePt t="106993" x="774700" y="3035300"/>
          <p14:tracePt t="107010" x="774700" y="3028950"/>
          <p14:tracePt t="107044" x="774700" y="3022600"/>
          <p14:tracePt t="107060" x="774700" y="3016250"/>
          <p14:tracePt t="107098" x="774700" y="3009900"/>
          <p14:tracePt t="107147" x="774700" y="3003550"/>
          <p14:tracePt t="107365" x="774700" y="2997200"/>
          <p14:tracePt t="107378" x="768350" y="2971800"/>
          <p14:tracePt t="107385" x="762000" y="2946400"/>
          <p14:tracePt t="107400" x="742950" y="2889250"/>
          <p14:tracePt t="107408" x="730250" y="2832100"/>
          <p14:tracePt t="107425" x="704850" y="2755900"/>
          <p14:tracePt t="107442" x="647700" y="2584450"/>
          <p14:tracePt t="107459" x="584200" y="2400300"/>
          <p14:tracePt t="107477" x="546100" y="2241550"/>
          <p14:tracePt t="107492" x="539750" y="2178050"/>
          <p14:tracePt t="107508" x="527050" y="2070100"/>
          <p14:tracePt t="107526" x="520700" y="2000250"/>
          <p14:tracePt t="107541" x="520700" y="1981200"/>
          <p14:tracePt t="107546" x="520700" y="1968500"/>
          <p14:tracePt t="107562" x="520700" y="1955800"/>
          <p14:tracePt t="107575" x="520700" y="1936750"/>
          <p14:tracePt t="107591" x="527050" y="1936750"/>
          <p14:tracePt t="107625" x="533400" y="1936750"/>
          <p14:tracePt t="107757" x="539750" y="1936750"/>
          <p14:tracePt t="107806" x="546100" y="1943100"/>
          <p14:tracePt t="107855" x="552450" y="1943100"/>
          <p14:tracePt t="107911" x="552450" y="1949450"/>
          <p14:tracePt t="107981" x="552450" y="1955800"/>
          <p14:tracePt t="108037" x="552450" y="1962150"/>
          <p14:tracePt t="108220" x="546100" y="1962150"/>
          <p14:tracePt t="108269" x="539750" y="1968500"/>
          <p14:tracePt t="108332" x="539750" y="1974850"/>
          <p14:tracePt t="108437" x="539750" y="1981200"/>
          <p14:tracePt t="108542" x="539750" y="1987550"/>
          <p14:tracePt t="108570" x="539750" y="1993900"/>
          <p14:tracePt t="108577" x="539750" y="2000250"/>
          <p14:tracePt t="108668" x="539750" y="2006600"/>
          <p14:tracePt t="108696" x="546100" y="2012950"/>
          <p14:tracePt t="108718" x="546100" y="2019300"/>
          <p14:tracePt t="108732" x="552450" y="2025650"/>
          <p14:tracePt t="108740" x="558800" y="2032000"/>
          <p14:tracePt t="108754" x="565150" y="2032000"/>
          <p14:tracePt t="108771" x="577850" y="2044700"/>
          <p14:tracePt t="108788" x="596900" y="2070100"/>
          <p14:tracePt t="108804" x="615950" y="2089150"/>
          <p14:tracePt t="108821" x="647700" y="2114550"/>
          <p14:tracePt t="108837" x="749300" y="2209800"/>
          <p14:tracePt t="108853" x="812800" y="2247900"/>
          <p14:tracePt t="108871" x="869950" y="2292350"/>
          <p14:tracePt t="108887" x="1009650" y="2387600"/>
          <p14:tracePt t="108903" x="1193800" y="2476500"/>
          <p14:tracePt t="108921" x="1403350" y="2565400"/>
          <p14:tracePt t="108937" x="1511300" y="2603500"/>
          <p14:tracePt t="108953" x="1739900" y="2667000"/>
          <p14:tracePt t="108970" x="1936750" y="2698750"/>
          <p14:tracePt t="108986" x="2025650" y="2711450"/>
          <p14:tracePt t="109003" x="2165350" y="2711450"/>
          <p14:tracePt t="109020" x="2266950" y="2711450"/>
          <p14:tracePt t="109036" x="2305050" y="2711450"/>
          <p14:tracePt t="109040" x="2349500" y="2705100"/>
          <p14:tracePt t="109053" x="2374900" y="2705100"/>
          <p14:tracePt t="109069" x="2419350" y="2698750"/>
          <p14:tracePt t="109086" x="2438400" y="2692400"/>
          <p14:tracePt t="109103" x="2470150" y="2686050"/>
          <p14:tracePt t="109120" x="2501900" y="2679700"/>
          <p14:tracePt t="109153" x="2514600" y="2673350"/>
          <p14:tracePt t="109169" x="2520950" y="2673350"/>
          <p14:tracePt t="109187" x="2520950" y="2667000"/>
          <p14:tracePt t="109219" x="2514600" y="2667000"/>
          <p14:tracePt t="109236" x="2501900" y="2660650"/>
          <p14:tracePt t="109252" x="2482850" y="2654300"/>
          <p14:tracePt t="109269" x="2463800" y="2647950"/>
          <p14:tracePt t="109285" x="2438400" y="2641600"/>
          <p14:tracePt t="109302" x="2349500" y="2609850"/>
          <p14:tracePt t="109319" x="2273300" y="2565400"/>
          <p14:tracePt t="109335" x="2063750" y="2470150"/>
          <p14:tracePt t="109351" x="1689100" y="2311400"/>
          <p14:tracePt t="109369" x="1244600" y="2089150"/>
          <p14:tracePt t="109385" x="1047750" y="2006600"/>
          <p14:tracePt t="109402" x="793750" y="1898650"/>
          <p14:tracePt t="109419" x="628650" y="1816100"/>
          <p14:tracePt t="109435" x="584200" y="1790700"/>
          <p14:tracePt t="109452" x="558800" y="1778000"/>
          <p14:tracePt t="109468" x="508000" y="1765300"/>
          <p14:tracePt t="109485" x="501650" y="1765300"/>
          <p14:tracePt t="109518" x="495300" y="1765300"/>
          <p14:tracePt t="109559" x="495300" y="1771650"/>
          <p14:tracePt t="109580" x="495300" y="1778000"/>
          <p14:tracePt t="109593" x="495300" y="1790700"/>
          <p14:tracePt t="109608" x="488950" y="1790700"/>
          <p14:tracePt t="109622" x="488950" y="1797050"/>
          <p14:tracePt t="109634" x="488950" y="1803400"/>
          <p14:tracePt t="109651" x="488950" y="1816100"/>
          <p14:tracePt t="109668" x="488950" y="1822450"/>
          <p14:tracePt t="109685" x="488950" y="1835150"/>
          <p14:tracePt t="109701" x="488950" y="1847850"/>
          <p14:tracePt t="109717" x="488950" y="1854200"/>
          <p14:tracePt t="109734" x="488950" y="1866900"/>
          <p14:tracePt t="109750" x="495300" y="1879600"/>
          <p14:tracePt t="109767" x="501650" y="1892300"/>
          <p14:tracePt t="109784" x="527050" y="1905000"/>
          <p14:tracePt t="109801" x="539750" y="1911350"/>
          <p14:tracePt t="109818" x="609600" y="1930400"/>
          <p14:tracePt t="109833" x="641350" y="1930400"/>
          <p14:tracePt t="109850" x="679450" y="1930400"/>
          <p14:tracePt t="109867" x="755650" y="1930400"/>
          <p14:tracePt t="109883" x="838200" y="1917700"/>
          <p14:tracePt t="109900" x="895350" y="1911350"/>
          <p14:tracePt t="109916" x="971550" y="1911350"/>
          <p14:tracePt t="109933" x="1054100" y="1892300"/>
          <p14:tracePt t="109952" x="1111250" y="1879600"/>
          <p14:tracePt t="109967" x="1136650" y="1873250"/>
          <p14:tracePt t="109983" x="1187450" y="1860550"/>
          <p14:tracePt t="110000" x="1219200" y="1847850"/>
          <p14:tracePt t="110016" x="1231900" y="1841500"/>
          <p14:tracePt t="110033" x="1263650" y="1835150"/>
          <p14:tracePt t="110050" x="1282700" y="1835150"/>
          <p14:tracePt t="110066" x="1289050" y="1835150"/>
          <p14:tracePt t="110083" x="1295400" y="1835150"/>
          <p14:tracePt t="110100" x="1301750" y="1835150"/>
          <p14:tracePt t="110116" x="1308100" y="1835150"/>
          <p14:tracePt t="110149" x="1314450" y="1835150"/>
          <p14:tracePt t="110165" x="1320800" y="1835150"/>
          <p14:tracePt t="110274" x="1314450" y="1835150"/>
          <p14:tracePt t="110280" x="1308100" y="1835150"/>
          <p14:tracePt t="110294" x="1301750" y="1835150"/>
          <p14:tracePt t="110323" x="1295400" y="1835150"/>
          <p14:tracePt t="110329" x="1282700" y="1835150"/>
          <p14:tracePt t="110344" x="1276350" y="1835150"/>
          <p14:tracePt t="110351" x="1263650" y="1841500"/>
          <p14:tracePt t="110368" x="1244600" y="1847850"/>
          <p14:tracePt t="110382" x="1174750" y="1854200"/>
          <p14:tracePt t="110399" x="1123950" y="1866900"/>
          <p14:tracePt t="110415" x="1003300" y="1885950"/>
          <p14:tracePt t="110432" x="939800" y="1892300"/>
          <p14:tracePt t="110449" x="755650" y="1911350"/>
          <p14:tracePt t="110465" x="704850" y="1917700"/>
          <p14:tracePt t="110481" x="647700" y="1930400"/>
          <p14:tracePt t="110498" x="577850" y="1930400"/>
          <p14:tracePt t="110515" x="533400" y="1936750"/>
          <p14:tracePt t="110531" x="520700" y="1936750"/>
          <p14:tracePt t="110535" x="508000" y="1943100"/>
          <p14:tracePt t="110548" x="501650" y="1943100"/>
          <p14:tracePt t="110564" x="488950" y="1949450"/>
          <p14:tracePt t="110597" x="488950" y="1955800"/>
          <p14:tracePt t="110660" x="495300" y="1955800"/>
          <p14:tracePt t="110673" x="501650" y="1962150"/>
          <p14:tracePt t="110702" x="508000" y="1962150"/>
          <p14:tracePt t="110716" x="514350" y="1962150"/>
          <p14:tracePt t="110722" x="520700" y="1962150"/>
          <p14:tracePt t="110732" x="527050" y="1962150"/>
          <p14:tracePt t="110748" x="533400" y="1962150"/>
          <p14:tracePt t="110765" x="558800" y="1968500"/>
          <p14:tracePt t="110780" x="577850" y="1968500"/>
          <p14:tracePt t="110797" x="641350" y="1981200"/>
          <p14:tracePt t="110814" x="736600" y="1987550"/>
          <p14:tracePt t="110831" x="787400" y="1993900"/>
          <p14:tracePt t="110848" x="933450" y="2006600"/>
          <p14:tracePt t="110863" x="1073150" y="2012950"/>
          <p14:tracePt t="110880" x="1149350" y="2012950"/>
          <p14:tracePt t="110897" x="1250950" y="2012950"/>
          <p14:tracePt t="110913" x="1327150" y="2006600"/>
          <p14:tracePt t="110930" x="1352550" y="2006600"/>
          <p14:tracePt t="110947" x="1384300" y="2000250"/>
          <p14:tracePt t="110963" x="1397000" y="2000250"/>
          <p14:tracePt t="111003" x="1390650" y="2000250"/>
          <p14:tracePt t="111024" x="1384300" y="2000250"/>
          <p14:tracePt t="111045" x="1377950" y="2000250"/>
          <p14:tracePt t="111052" x="1371600" y="2000250"/>
          <p14:tracePt t="111067" x="1365250" y="2000250"/>
          <p14:tracePt t="111080" x="1352550" y="2000250"/>
          <p14:tracePt t="111112" x="1346200" y="2000250"/>
          <p14:tracePt t="111130" x="1339850" y="2000250"/>
          <p14:tracePt t="111146" x="1333500" y="2000250"/>
          <p14:tracePt t="111163" x="1327150" y="2000250"/>
          <p14:tracePt t="111179" x="1301750" y="2006600"/>
          <p14:tracePt t="111196" x="1289050" y="2006600"/>
          <p14:tracePt t="111213" x="1200150" y="2019300"/>
          <p14:tracePt t="111229" x="1162050" y="2025650"/>
          <p14:tracePt t="111246" x="1098550" y="2032000"/>
          <p14:tracePt t="111263" x="1016000" y="2032000"/>
          <p14:tracePt t="111279" x="990600" y="2032000"/>
          <p14:tracePt t="111295" x="933450" y="2044700"/>
          <p14:tracePt t="111312" x="882650" y="2051050"/>
          <p14:tracePt t="111329" x="863600" y="2051050"/>
          <p14:tracePt t="111346" x="831850" y="2057400"/>
          <p14:tracePt t="111362" x="742950" y="2063750"/>
          <p14:tracePt t="111379" x="717550" y="2063750"/>
          <p14:tracePt t="111395" x="685800" y="2063750"/>
          <p14:tracePt t="111411" x="673100" y="2063750"/>
          <p14:tracePt t="111428" x="647700" y="2063750"/>
          <p14:tracePt t="111445" x="641350" y="2063750"/>
          <p14:tracePt t="111462" x="635000" y="2063750"/>
          <p14:tracePt t="111479" x="628650" y="2063750"/>
          <p14:tracePt t="111522" x="628650" y="2070100"/>
          <p14:tracePt t="111564" x="628650" y="2076450"/>
          <p14:tracePt t="111592" x="635000" y="2076450"/>
          <p14:tracePt t="111606" x="641350" y="2076450"/>
          <p14:tracePt t="111628" x="647700" y="2070100"/>
          <p14:tracePt t="111634" x="654050" y="2070100"/>
          <p14:tracePt t="111655" x="660400" y="2070100"/>
          <p14:tracePt t="111664" x="673100" y="2070100"/>
          <p14:tracePt t="111678" x="685800" y="2063750"/>
          <p14:tracePt t="111694" x="698500" y="2063750"/>
          <p14:tracePt t="111711" x="762000" y="2051050"/>
          <p14:tracePt t="111727" x="787400" y="2051050"/>
          <p14:tracePt t="111744" x="819150" y="2051050"/>
          <p14:tracePt t="111760" x="882650" y="2051050"/>
          <p14:tracePt t="111777" x="920750" y="2051050"/>
          <p14:tracePt t="111795" x="1035050" y="2070100"/>
          <p14:tracePt t="111810" x="1060450" y="2070100"/>
          <p14:tracePt t="111827" x="1123950" y="2076450"/>
          <p14:tracePt t="111844" x="1168400" y="2082800"/>
          <p14:tracePt t="111860" x="1181100" y="2082800"/>
          <p14:tracePt t="111877" x="1206500" y="2082800"/>
          <p14:tracePt t="111894" x="1231900" y="2082800"/>
          <p14:tracePt t="111910" x="1238250" y="2082800"/>
          <p14:tracePt t="111926" x="1250950" y="2076450"/>
          <p14:tracePt t="111943" x="1270000" y="2070100"/>
          <p14:tracePt t="111977" x="1282700" y="2063750"/>
          <p14:tracePt t="112010" x="1289050" y="2063750"/>
          <p14:tracePt t="112118" x="1282700" y="2063750"/>
          <p14:tracePt t="112132" x="1276350" y="2063750"/>
          <p14:tracePt t="112153" x="1270000" y="2063750"/>
          <p14:tracePt t="112167" x="1263650" y="2063750"/>
          <p14:tracePt t="112195" x="1257300" y="2063750"/>
          <p14:tracePt t="112202" x="1250950" y="2063750"/>
          <p14:tracePt t="112216" x="1244600" y="2063750"/>
          <p14:tracePt t="112237" x="1231900" y="2063750"/>
          <p14:tracePt t="112245" x="1219200" y="2063750"/>
          <p14:tracePt t="112259" x="1206500" y="2063750"/>
          <p14:tracePt t="112275" x="1149350" y="2076450"/>
          <p14:tracePt t="112293" x="1073150" y="2076450"/>
          <p14:tracePt t="112308" x="1016000" y="2082800"/>
          <p14:tracePt t="112325" x="965200" y="2089150"/>
          <p14:tracePt t="112343" x="793750" y="2108200"/>
          <p14:tracePt t="112358" x="742950" y="2120900"/>
          <p14:tracePt t="112375" x="698500" y="2127250"/>
          <p14:tracePt t="112391" x="628650" y="2139950"/>
          <p14:tracePt t="112408" x="577850" y="2152650"/>
          <p14:tracePt t="112425" x="565150" y="2152650"/>
          <p14:tracePt t="112441" x="552450" y="2152650"/>
          <p14:tracePt t="112458" x="546100" y="2146300"/>
          <p14:tracePt t="112475" x="539750" y="2133600"/>
          <p14:tracePt t="112491" x="539750" y="2127250"/>
          <p14:tracePt t="112508" x="539750" y="2120900"/>
          <p14:tracePt t="112552" x="539750" y="2114550"/>
          <p14:tracePt t="112686" x="546100" y="2114550"/>
          <p14:tracePt t="112735" x="552450" y="2114550"/>
          <p14:tracePt t="112756" x="558800" y="2114550"/>
          <p14:tracePt t="112784" x="565150" y="2114550"/>
          <p14:tracePt t="112798" x="571500" y="2114550"/>
          <p14:tracePt t="112818" x="577850" y="2114550"/>
          <p14:tracePt t="112847" x="584200" y="2114550"/>
          <p14:tracePt t="112853" x="590550" y="2114550"/>
          <p14:tracePt t="112868" x="596900" y="2114550"/>
          <p14:tracePt t="112876" x="609600" y="2114550"/>
          <p14:tracePt t="112890" x="615950" y="2114550"/>
          <p14:tracePt t="112906" x="654050" y="2108200"/>
          <p14:tracePt t="112924" x="711200" y="2108200"/>
          <p14:tracePt t="112939" x="749300" y="2108200"/>
          <p14:tracePt t="112956" x="781050" y="2108200"/>
          <p14:tracePt t="112974" x="933450" y="2114550"/>
          <p14:tracePt t="112989" x="971550" y="2120900"/>
          <p14:tracePt t="113006" x="1035050" y="2120900"/>
          <p14:tracePt t="113023" x="1143000" y="2120900"/>
          <p14:tracePt t="113039" x="1231900" y="2127250"/>
          <p14:tracePt t="113056" x="1263650" y="2127250"/>
          <p14:tracePt t="113072" x="1320800" y="2127250"/>
          <p14:tracePt t="113089" x="1346200" y="2127250"/>
          <p14:tracePt t="113106" x="1352550" y="2133600"/>
          <p14:tracePt t="113122" x="1358900" y="2133600"/>
          <p14:tracePt t="113219" x="1365250" y="2133600"/>
          <p14:tracePt t="113310" x="1358900" y="2133600"/>
          <p14:tracePt t="113324" x="1352550" y="2133600"/>
          <p14:tracePt t="113339" x="1346200" y="2133600"/>
          <p14:tracePt t="113351" x="1339850" y="2133600"/>
          <p14:tracePt t="113769" x="1339850" y="2146300"/>
          <p14:tracePt t="113775" x="1346200" y="2178050"/>
          <p14:tracePt t="113790" x="1358900" y="2203450"/>
          <p14:tracePt t="113804" x="1365250" y="2235200"/>
          <p14:tracePt t="113820" x="1377950" y="2305050"/>
          <p14:tracePt t="113837" x="1377950" y="2336800"/>
          <p14:tracePt t="113854" x="1377950" y="2413000"/>
          <p14:tracePt t="113870" x="1371600" y="2482850"/>
          <p14:tracePt t="113886" x="1358900" y="2527300"/>
          <p14:tracePt t="113903" x="1339850" y="2597150"/>
          <p14:tracePt t="113920" x="1301750" y="2673350"/>
          <p14:tracePt t="113937" x="1276350" y="2724150"/>
          <p14:tracePt t="113953" x="1263650" y="2743200"/>
          <p14:tracePt t="113969" x="1257300" y="2755900"/>
          <p14:tracePt t="113986" x="1219200" y="2806700"/>
          <p14:tracePt t="114002" x="1206500" y="2813050"/>
          <p14:tracePt t="114020" x="1181100" y="2832100"/>
          <p14:tracePt t="114036" x="1174750" y="2838450"/>
          <p14:tracePt t="114053" x="1162050" y="2851150"/>
          <p14:tracePt t="114070" x="1149350" y="2857500"/>
          <p14:tracePt t="114091" x="1136650" y="2857500"/>
          <p14:tracePt t="114102" x="1136650" y="2863850"/>
          <p14:tracePt t="114119" x="1123950" y="2870200"/>
          <p14:tracePt t="114136" x="1111250" y="2870200"/>
          <p14:tracePt t="114153" x="1098550" y="2870200"/>
          <p14:tracePt t="114169" x="1073150" y="2876550"/>
          <p14:tracePt t="114185" x="1047750" y="2876550"/>
          <p14:tracePt t="114203" x="1003300" y="2882900"/>
          <p14:tracePt t="114218" x="946150" y="2889250"/>
          <p14:tracePt t="114235" x="914400" y="2889250"/>
          <p14:tracePt t="114253" x="857250" y="2889250"/>
          <p14:tracePt t="114268" x="825500" y="2889250"/>
          <p14:tracePt t="114285" x="806450" y="2889250"/>
          <p14:tracePt t="114302" x="793750" y="2889250"/>
          <p14:tracePt t="114318" x="787400" y="2889250"/>
          <p14:tracePt t="114357" x="787400" y="2895600"/>
          <p14:tracePt t="114393" x="793750" y="2895600"/>
          <p14:tracePt t="114399" x="800100" y="2895600"/>
          <p14:tracePt t="114407" x="806450" y="2895600"/>
          <p14:tracePt t="114421" x="819150" y="2901950"/>
          <p14:tracePt t="114442" x="825500" y="2901950"/>
          <p14:tracePt t="114451" x="838200" y="2901950"/>
          <p14:tracePt t="114469" x="857250" y="2901950"/>
          <p14:tracePt t="114485" x="901700" y="2901950"/>
          <p14:tracePt t="114500" x="965200" y="2908300"/>
          <p14:tracePt t="114518" x="1035050" y="2927350"/>
          <p14:tracePt t="114534" x="1079500" y="2933700"/>
          <p14:tracePt t="114551" x="1162050" y="2940050"/>
          <p14:tracePt t="114569" x="1219200" y="2952750"/>
          <p14:tracePt t="114584" x="1244600" y="2959100"/>
          <p14:tracePt t="114588" x="1276350" y="2959100"/>
          <p14:tracePt t="114617" x="1327150" y="2965450"/>
          <p14:tracePt t="114634" x="1346200" y="2965450"/>
          <p14:tracePt t="114651" x="1371600" y="2965450"/>
          <p14:tracePt t="114667" x="1384300" y="2965450"/>
          <p14:tracePt t="114684" x="1390650" y="2965450"/>
          <p14:tracePt t="114701" x="1390650" y="2959100"/>
          <p14:tracePt t="114743" x="1377950" y="2959100"/>
          <p14:tracePt t="114756" x="1365250" y="2959100"/>
          <p14:tracePt t="114771" x="1358900" y="2959100"/>
          <p14:tracePt t="114778" x="1346200" y="2952750"/>
          <p14:tracePt t="114792" x="1333500" y="2952750"/>
          <p14:tracePt t="114801" x="1327150" y="2952750"/>
          <p14:tracePt t="114816" x="1308100" y="2952750"/>
          <p14:tracePt t="114834" x="1263650" y="2952750"/>
          <p14:tracePt t="114850" x="1193800" y="2959100"/>
          <p14:tracePt t="114866" x="1149350" y="2971800"/>
          <p14:tracePt t="114883" x="1060450" y="2978150"/>
          <p14:tracePt t="114900" x="965200" y="2990850"/>
          <p14:tracePt t="114917" x="927100" y="2997200"/>
          <p14:tracePt t="114933" x="869950" y="3003550"/>
          <p14:tracePt t="114949" x="850900" y="3003550"/>
          <p14:tracePt t="114966" x="812800" y="3009900"/>
          <p14:tracePt t="114983" x="800100" y="3009900"/>
          <p14:tracePt t="115000" x="793750" y="3009900"/>
          <p14:tracePt t="115016" x="787400" y="3016250"/>
          <p14:tracePt t="115032" x="781050" y="3016250"/>
          <p14:tracePt t="115049" x="781050" y="3022600"/>
          <p14:tracePt t="115065" x="774700" y="3028950"/>
          <p14:tracePt t="115100" x="781050" y="3028950"/>
          <p14:tracePt t="115108" x="787400" y="3028950"/>
          <p14:tracePt t="115122" x="793750" y="3028950"/>
          <p14:tracePt t="115132" x="806450" y="3028950"/>
          <p14:tracePt t="115148" x="819150" y="3028950"/>
          <p14:tracePt t="115165" x="869950" y="3016250"/>
          <p14:tracePt t="115182" x="971550" y="3016250"/>
          <p14:tracePt t="115200" x="1155700" y="3022600"/>
          <p14:tracePt t="115215" x="1270000" y="3035300"/>
          <p14:tracePt t="115232" x="1397000" y="3041650"/>
          <p14:tracePt t="115248" x="1714500" y="3054350"/>
          <p14:tracePt t="115265" x="1803400" y="3060700"/>
          <p14:tracePt t="115282" x="1892300" y="3060700"/>
          <p14:tracePt t="115298" x="1993900" y="3073400"/>
          <p14:tracePt t="115315" x="2063750" y="3073400"/>
          <p14:tracePt t="115332" x="2095500" y="3073400"/>
          <p14:tracePt t="115348" x="2108200" y="3079750"/>
          <p14:tracePt t="115365" x="2114550" y="3079750"/>
          <p14:tracePt t="115423" x="2120900" y="3079750"/>
          <p14:tracePt t="115429" x="2127250" y="3086100"/>
          <p14:tracePt t="115437" x="2139950" y="3086100"/>
          <p14:tracePt t="115451" x="2139950" y="3092450"/>
          <p14:tracePt t="118843" x="2146300" y="3092450"/>
          <p14:tracePt t="118850" x="2159000" y="3086100"/>
          <p14:tracePt t="118864" x="2171700" y="3073400"/>
          <p14:tracePt t="118872" x="2197100" y="3048000"/>
          <p14:tracePt t="118886" x="2228850" y="3016250"/>
          <p14:tracePt t="118903" x="2324100" y="2933700"/>
          <p14:tracePt t="118920" x="2463800" y="2819400"/>
          <p14:tracePt t="118935" x="2559050" y="2743200"/>
          <p14:tracePt t="118952" x="2654300" y="2686050"/>
          <p14:tracePt t="118969" x="3054350" y="2451100"/>
          <p14:tracePt t="118985" x="3200400" y="2374900"/>
          <p14:tracePt t="119002" x="3365500" y="2317750"/>
          <p14:tracePt t="119019" x="3727450" y="2152650"/>
          <p14:tracePt t="119035" x="4095750" y="1974850"/>
          <p14:tracePt t="119053" x="4432300" y="1822450"/>
          <p14:tracePt t="119069" x="4616450" y="1752600"/>
          <p14:tracePt t="119085" x="4940300" y="1644650"/>
          <p14:tracePt t="119102" x="5219700" y="1536700"/>
          <p14:tracePt t="119118" x="5321300" y="1511300"/>
          <p14:tracePt t="119135" x="5492750" y="1447800"/>
          <p14:tracePt t="119152" x="5600700" y="1428750"/>
          <p14:tracePt t="119168" x="5632450" y="1416050"/>
          <p14:tracePt t="119185" x="5683250" y="1403350"/>
          <p14:tracePt t="119201" x="5708650" y="1403350"/>
          <p14:tracePt t="119218" x="5715000" y="1403350"/>
          <p14:tracePt t="119235" x="5727700" y="1403350"/>
          <p14:tracePt t="119251" x="5740400" y="1409700"/>
          <p14:tracePt t="119268" x="5753100" y="1416050"/>
          <p14:tracePt t="119285" x="5765800" y="1428750"/>
          <p14:tracePt t="119301" x="5772150" y="1428750"/>
          <p14:tracePt t="119318" x="5772150" y="1447800"/>
          <p14:tracePt t="119334" x="5772150" y="1460500"/>
          <p14:tracePt t="119350" x="5772150" y="1466850"/>
          <p14:tracePt t="119368" x="5765800" y="1485900"/>
          <p14:tracePt t="119384" x="5734050" y="1511300"/>
          <p14:tracePt t="119401" x="5721350" y="1536700"/>
          <p14:tracePt t="119418" x="5683250" y="1587500"/>
          <p14:tracePt t="119434" x="5632450" y="1663700"/>
          <p14:tracePt t="119450" x="5588000" y="1708150"/>
          <p14:tracePt t="119467" x="5511800" y="1816100"/>
          <p14:tracePt t="119484" x="5416550" y="1898650"/>
          <p14:tracePt t="119500" x="5372100" y="1943100"/>
          <p14:tracePt t="119517" x="5276850" y="2025650"/>
          <p14:tracePt t="119533" x="5156200" y="2108200"/>
          <p14:tracePt t="119551" x="5016500" y="2184400"/>
          <p14:tracePt t="119566" x="4946650" y="2235200"/>
          <p14:tracePt t="119583" x="4876800" y="2273300"/>
          <p14:tracePt t="119601" x="4743450" y="2355850"/>
          <p14:tracePt t="119616" x="4730750" y="2362200"/>
          <p14:tracePt t="119633" x="4718050" y="2368550"/>
          <p14:tracePt t="119649" x="4711700" y="2368550"/>
          <p14:tracePt t="119713" x="4711700" y="2362200"/>
          <p14:tracePt t="119734" x="4711700" y="2355850"/>
          <p14:tracePt t="119740" x="4711700" y="2349500"/>
          <p14:tracePt t="119754" x="4705350" y="2349500"/>
          <p14:tracePt t="119766" x="4705350" y="2343150"/>
          <p14:tracePt t="119783" x="4705350" y="2330450"/>
          <p14:tracePt t="119799" x="4705350" y="2317750"/>
          <p14:tracePt t="119816" x="4705350" y="2305050"/>
          <p14:tracePt t="119832" x="4705350" y="2266950"/>
          <p14:tracePt t="119849" x="4711700" y="2254250"/>
          <p14:tracePt t="119867" x="4724400" y="2197100"/>
          <p14:tracePt t="119882" x="4743450" y="2101850"/>
          <p14:tracePt t="119899" x="4743450" y="2051050"/>
          <p14:tracePt t="119916" x="4749800" y="1981200"/>
          <p14:tracePt t="119932" x="4749800" y="1955800"/>
          <p14:tracePt t="119949" x="4749800" y="1930400"/>
          <p14:tracePt t="119965" x="4749800" y="1917700"/>
          <p14:tracePt t="119993" x="4749800" y="1911350"/>
          <p14:tracePt t="120057" x="4743450" y="1905000"/>
          <p14:tracePt t="120302" x="4743450" y="1911350"/>
          <p14:tracePt t="120323" x="4743450" y="1917700"/>
          <p14:tracePt t="120344" x="4743450" y="1924050"/>
          <p14:tracePt t="120358" x="4743450" y="1930400"/>
          <p14:tracePt t="120367" x="4743450" y="1943100"/>
          <p14:tracePt t="120380" x="4743450" y="1955800"/>
          <p14:tracePt t="120397" x="4743450" y="1987550"/>
          <p14:tracePt t="120414" x="4737100" y="2019300"/>
          <p14:tracePt t="120430" x="4737100" y="2038350"/>
          <p14:tracePt t="120447" x="4737100" y="2076450"/>
          <p14:tracePt t="120464" x="4737100" y="2089150"/>
          <p14:tracePt t="120481" x="4737100" y="2101850"/>
          <p14:tracePt t="120513" x="4737100" y="2114550"/>
          <p14:tracePt t="120551" x="4737100" y="2120900"/>
          <p14:tracePt t="120568" x="4743450" y="2127250"/>
          <p14:tracePt t="120603" x="4749800" y="2127250"/>
          <p14:tracePt t="120639" x="4756150" y="2133600"/>
          <p14:tracePt t="120653" x="4762500" y="2133600"/>
          <p14:tracePt t="120674" x="4768850" y="2133600"/>
          <p14:tracePt t="120695" x="4775200" y="2139950"/>
          <p14:tracePt t="120723" x="4781550" y="2139950"/>
          <p14:tracePt t="120744" x="4787900" y="2139950"/>
          <p14:tracePt t="120765" x="4794250" y="2139950"/>
          <p14:tracePt t="120780" x="4800600" y="2139950"/>
          <p14:tracePt t="120786" x="4806950" y="2139950"/>
          <p14:tracePt t="120808" x="4826000" y="2139950"/>
          <p14:tracePt t="120816" x="4838700" y="2127250"/>
          <p14:tracePt t="120830" x="4857750" y="2120900"/>
          <p14:tracePt t="120846" x="4889500" y="2108200"/>
          <p14:tracePt t="120863" x="5029200" y="2032000"/>
          <p14:tracePt t="120878" x="5073650" y="2006600"/>
          <p14:tracePt t="120895" x="5118100" y="1981200"/>
          <p14:tracePt t="120912" x="5213350" y="1930400"/>
          <p14:tracePt t="120929" x="5289550" y="1885950"/>
          <p14:tracePt t="120948" x="5340350" y="1854200"/>
          <p14:tracePt t="120962" x="5359400" y="1835150"/>
          <p14:tracePt t="120978" x="5378450" y="1816100"/>
          <p14:tracePt t="120995" x="5391150" y="1803400"/>
          <p14:tracePt t="121067" x="5384800" y="1803400"/>
          <p14:tracePt t="121095" x="5378450" y="1803400"/>
          <p14:tracePt t="121108" x="5372100" y="1803400"/>
          <p14:tracePt t="121129" x="5365750" y="1803400"/>
          <p14:tracePt t="121136" x="5359400" y="1803400"/>
          <p14:tracePt t="121158" x="5353050" y="1803400"/>
          <p14:tracePt t="121179" x="5353050" y="1809750"/>
          <p14:tracePt t="121186" x="5346700" y="1809750"/>
          <p14:tracePt t="121214" x="5340350" y="1809750"/>
          <p14:tracePt t="121229" x="5334000" y="1809750"/>
          <p14:tracePt t="121235" x="5327650" y="1809750"/>
          <p14:tracePt t="121248" x="5321300" y="1809750"/>
          <p14:tracePt t="121261" x="5314950" y="1809750"/>
          <p14:tracePt t="121277" x="5283200" y="1822450"/>
          <p14:tracePt t="121295" x="5264150" y="1822450"/>
          <p14:tracePt t="121311" x="5213350" y="1835150"/>
          <p14:tracePt t="121327" x="5156200" y="1847850"/>
          <p14:tracePt t="121344" x="5124450" y="1847850"/>
          <p14:tracePt t="121361" x="5054600" y="1866900"/>
          <p14:tracePt t="121377" x="4997450" y="1873250"/>
          <p14:tracePt t="121394" x="4972050" y="1873250"/>
          <p14:tracePt t="121411" x="4921250" y="1873250"/>
          <p14:tracePt t="121427" x="4883150" y="1873250"/>
          <p14:tracePt t="121444" x="4857750" y="1873250"/>
          <p14:tracePt t="121460" x="4826000" y="1879600"/>
          <p14:tracePt t="121477" x="4813300" y="1879600"/>
          <p14:tracePt t="121494" x="4800600" y="1879600"/>
          <p14:tracePt t="121510" x="4781550" y="1879600"/>
          <p14:tracePt t="121526" x="4768850" y="1885950"/>
          <p14:tracePt t="121544" x="4762500" y="1885950"/>
          <p14:tracePt t="121560" x="4756150" y="1885950"/>
          <p14:tracePt t="121678" x="4762500" y="1885950"/>
          <p14:tracePt t="121698" x="4768850" y="1885950"/>
          <p14:tracePt t="121705" x="4775200" y="1879600"/>
          <p14:tracePt t="121727" x="4787900" y="1879600"/>
          <p14:tracePt t="121747" x="4794250" y="1873250"/>
          <p14:tracePt t="121761" x="4806950" y="1866900"/>
          <p14:tracePt t="121768" x="4819650" y="1860550"/>
          <p14:tracePt t="121776" x="4838700" y="1860550"/>
          <p14:tracePt t="121793" x="4864100" y="1854200"/>
          <p14:tracePt t="121811" x="4902200" y="1854200"/>
          <p14:tracePt t="121826" x="4933950" y="1847850"/>
          <p14:tracePt t="121842" x="4997450" y="1847850"/>
          <p14:tracePt t="121859" x="5067300" y="1847850"/>
          <p14:tracePt t="121875" x="5092700" y="1847850"/>
          <p14:tracePt t="121892" x="5187950" y="1847850"/>
          <p14:tracePt t="121909" x="5276850" y="1847850"/>
          <p14:tracePt t="121926" x="5321300" y="1835150"/>
          <p14:tracePt t="121942" x="5435600" y="1828800"/>
          <p14:tracePt t="121959" x="5556250" y="1822450"/>
          <p14:tracePt t="121975" x="5607050" y="1809750"/>
          <p14:tracePt t="121992" x="5695950" y="1809750"/>
          <p14:tracePt t="122008" x="5765800" y="1803400"/>
          <p14:tracePt t="122026" x="5784850" y="1803400"/>
          <p14:tracePt t="122043" x="5835650" y="1797050"/>
          <p14:tracePt t="122058" x="5861050" y="1790700"/>
          <p14:tracePt t="122075" x="5880100" y="1784350"/>
          <p14:tracePt t="122091" x="5911850" y="1765300"/>
          <p14:tracePt t="122108" x="5943600" y="1758950"/>
          <p14:tracePt t="122125" x="5981700" y="1752600"/>
          <p14:tracePt t="122141" x="6026150" y="1746250"/>
          <p14:tracePt t="122158" x="6051550" y="1746250"/>
          <p14:tracePt t="122175" x="6108700" y="1739900"/>
          <p14:tracePt t="122190" x="6153150" y="1739900"/>
          <p14:tracePt t="122207" x="6191250" y="1739900"/>
          <p14:tracePt t="122211" x="6223000" y="1739900"/>
          <p14:tracePt t="122225" x="6254750" y="1733550"/>
          <p14:tracePt t="122241" x="6318250" y="1727200"/>
          <p14:tracePt t="122257" x="6362700" y="1714500"/>
          <p14:tracePt t="122274" x="6419850" y="1714500"/>
          <p14:tracePt t="122290" x="6477000" y="1714500"/>
          <p14:tracePt t="122308" x="6515100" y="1720850"/>
          <p14:tracePt t="122324" x="6616700" y="1720850"/>
          <p14:tracePt t="122340" x="6724650" y="1727200"/>
          <p14:tracePt t="122358" x="6838950" y="1739900"/>
          <p14:tracePt t="122373" x="6889750" y="1739900"/>
          <p14:tracePt t="122390" x="6946900" y="1739900"/>
          <p14:tracePt t="122407" x="7048500" y="1739900"/>
          <p14:tracePt t="122423" x="7073900" y="1739900"/>
          <p14:tracePt t="122440" x="7099300" y="1739900"/>
          <p14:tracePt t="122457" x="7131050" y="1733550"/>
          <p14:tracePt t="122473" x="7169150" y="1727200"/>
          <p14:tracePt t="122491" x="7188200" y="1727200"/>
          <p14:tracePt t="122506" x="7213600" y="1720850"/>
          <p14:tracePt t="122523" x="7219950" y="1720850"/>
          <p14:tracePt t="122541" x="7239000" y="1720850"/>
          <p14:tracePt t="122556" x="7245350" y="1720850"/>
          <p14:tracePt t="122573" x="7264400" y="1727200"/>
          <p14:tracePt t="122590" x="7277100" y="1727200"/>
          <p14:tracePt t="122606" x="7289800" y="1727200"/>
          <p14:tracePt t="122623" x="7308850" y="1727200"/>
          <p14:tracePt t="122639" x="7334250" y="1727200"/>
          <p14:tracePt t="122656" x="7353300" y="1727200"/>
          <p14:tracePt t="122673" x="7410450" y="1733550"/>
          <p14:tracePt t="122689" x="7505700" y="1752600"/>
          <p14:tracePt t="122706" x="7569200" y="1758950"/>
          <p14:tracePt t="122723" x="7727950" y="1803400"/>
          <p14:tracePt t="122739" x="7804150" y="1822450"/>
          <p14:tracePt t="122756" x="7988300" y="1847850"/>
          <p14:tracePt t="122772" x="8166100" y="1879600"/>
          <p14:tracePt t="122789" x="8261350" y="1892300"/>
          <p14:tracePt t="122807" x="8413750" y="1898650"/>
          <p14:tracePt t="122822" x="8528050" y="1898650"/>
          <p14:tracePt t="122839" x="8578850" y="1911350"/>
          <p14:tracePt t="122856" x="8642350" y="1917700"/>
          <p14:tracePt t="122872" x="8686800" y="1917700"/>
          <p14:tracePt t="122889" x="8699500" y="1924050"/>
          <p14:tracePt t="122905" x="8737600" y="1930400"/>
          <p14:tracePt t="122922" x="8743950" y="1936750"/>
          <p14:tracePt t="122939" x="8750300" y="1936750"/>
          <p14:tracePt t="122955" x="8756650" y="1943100"/>
          <p14:tracePt t="122971" x="8756650" y="1949450"/>
          <p14:tracePt t="123010" x="8756650" y="1955800"/>
          <p14:tracePt t="123030" x="8750300" y="1955800"/>
          <p14:tracePt t="123039" x="8743950" y="1962150"/>
          <p14:tracePt t="123059" x="8737600" y="1962150"/>
          <p14:tracePt t="123073" x="8731250" y="1962150"/>
          <p14:tracePt t="123095" x="8724900" y="1962150"/>
          <p14:tracePt t="123108" x="8718550" y="1962150"/>
          <p14:tracePt t="123129" x="8712200" y="1962150"/>
          <p14:tracePt t="123150" x="8705850" y="1962150"/>
          <p14:tracePt t="123192" x="8699500" y="1962150"/>
          <p14:tracePt t="123220" x="8686800" y="1962150"/>
          <p14:tracePt t="123242" x="8680450" y="1968500"/>
          <p14:tracePt t="123270" x="8667750" y="1968500"/>
          <p14:tracePt t="123291" x="8661400" y="1968500"/>
          <p14:tracePt t="123319" x="8655050" y="1974850"/>
          <p14:tracePt t="123340" x="8648700" y="1974850"/>
          <p14:tracePt t="123361" x="8642350" y="1981200"/>
          <p14:tracePt t="123375" x="8636000" y="1981200"/>
          <p14:tracePt t="123389" x="8636000" y="1987550"/>
          <p14:tracePt t="123410" x="8629650" y="1987550"/>
          <p14:tracePt t="123431" x="8623300" y="1987550"/>
          <p14:tracePt t="123480" x="8616950" y="1993900"/>
          <p14:tracePt t="123508" x="8610600" y="1993900"/>
          <p14:tracePt t="123550" x="8604250" y="1993900"/>
          <p14:tracePt t="126231" x="8604250" y="2012950"/>
          <p14:tracePt t="126238" x="8591550" y="2038350"/>
          <p14:tracePt t="126246" x="8585200" y="2057400"/>
          <p14:tracePt t="126261" x="8578850" y="2082800"/>
          <p14:tracePt t="126277" x="8559800" y="2108200"/>
          <p14:tracePt t="126294" x="8528050" y="2190750"/>
          <p14:tracePt t="126310" x="8477250" y="2279650"/>
          <p14:tracePt t="126327" x="8458200" y="2311400"/>
          <p14:tracePt t="126343" x="8407400" y="2374900"/>
          <p14:tracePt t="126360" x="8356600" y="2444750"/>
          <p14:tracePt t="126376" x="8337550" y="2463800"/>
          <p14:tracePt t="126393" x="8267700" y="2520950"/>
          <p14:tracePt t="126409" x="8210550" y="2578100"/>
          <p14:tracePt t="126427" x="8166100" y="2609850"/>
          <p14:tracePt t="126442" x="8077200" y="2673350"/>
          <p14:tracePt t="126459" x="7988300" y="2724150"/>
          <p14:tracePt t="126477" x="7899400" y="2774950"/>
          <p14:tracePt t="126493" x="7867650" y="2800350"/>
          <p14:tracePt t="126510" x="7842250" y="2838450"/>
          <p14:tracePt t="126526" x="7804150" y="2876550"/>
          <p14:tracePt t="126542" x="7778750" y="2895600"/>
          <p14:tracePt t="126560" x="7759700" y="2933700"/>
          <p14:tracePt t="126576" x="7747000" y="2952750"/>
          <p14:tracePt t="126592" x="7715250" y="3016250"/>
          <p14:tracePt t="126610" x="7683500" y="3067050"/>
          <p14:tracePt t="126625" x="7645400" y="3111500"/>
          <p14:tracePt t="126642" x="7626350" y="3124200"/>
          <p14:tracePt t="126659" x="7594600" y="3162300"/>
          <p14:tracePt t="126675" x="7569200" y="3175000"/>
          <p14:tracePt t="126692" x="7518400" y="3206750"/>
          <p14:tracePt t="126709" x="7454900" y="3238500"/>
          <p14:tracePt t="126725" x="7423150" y="3244850"/>
          <p14:tracePt t="126742" x="7391400" y="3251200"/>
          <p14:tracePt t="126758" x="7359650" y="3257550"/>
          <p14:tracePt t="126775" x="7353300" y="3257550"/>
          <p14:tracePt t="126792" x="7346950" y="3257550"/>
          <p14:tracePt t="126809" x="7340600" y="3257550"/>
          <p14:tracePt t="127812" x="7277100" y="3232150"/>
          <p14:tracePt t="127819" x="7169150" y="3168650"/>
          <p14:tracePt t="127833" x="7016750" y="3111500"/>
          <p14:tracePt t="127841" x="6794500" y="3009900"/>
          <p14:tracePt t="127855" x="6508750" y="2908300"/>
          <p14:tracePt t="127871" x="6165850" y="2794000"/>
          <p14:tracePt t="127890" x="5073650" y="2552700"/>
          <p14:tracePt t="127905" x="4845050" y="2508250"/>
          <p14:tracePt t="127921" x="4654550" y="2482850"/>
          <p14:tracePt t="127938" x="4318000" y="2444750"/>
          <p14:tracePt t="127954" x="4229100" y="2444750"/>
          <p14:tracePt t="127971" x="4127500" y="2432050"/>
          <p14:tracePt t="127988" x="3956050" y="2393950"/>
          <p14:tracePt t="128004" x="3778250" y="2362200"/>
          <p14:tracePt t="128021" x="3695700" y="2330450"/>
          <p14:tracePt t="128037" x="3517900" y="2298700"/>
          <p14:tracePt t="128054" x="3409950" y="2273300"/>
          <p14:tracePt t="128071" x="3340100" y="2260600"/>
          <p14:tracePt t="128087" x="3314700" y="2254250"/>
          <p14:tracePt t="128104" x="3282950" y="2247900"/>
          <p14:tracePt t="128121" x="3251200" y="2235200"/>
          <p14:tracePt t="128137" x="3238500" y="2228850"/>
          <p14:tracePt t="128154" x="3213100" y="2228850"/>
          <p14:tracePt t="128170" x="3194050" y="2235200"/>
          <p14:tracePt t="128187" x="3187700" y="2241550"/>
          <p14:tracePt t="128205" x="3181350" y="2254250"/>
          <p14:tracePt t="128221" x="3181350" y="2266950"/>
          <p14:tracePt t="128254" x="3181350" y="2273300"/>
          <p14:tracePt t="128270" x="3181350" y="2286000"/>
          <p14:tracePt t="128286" x="3187700" y="2305050"/>
          <p14:tracePt t="128303" x="3200400" y="2330450"/>
          <p14:tracePt t="128320" x="3213100" y="2343150"/>
          <p14:tracePt t="128337" x="3232150" y="2374900"/>
          <p14:tracePt t="128353" x="3270250" y="2413000"/>
          <p14:tracePt t="128370" x="3289300" y="2432050"/>
          <p14:tracePt t="128387" x="3340100" y="2463800"/>
          <p14:tracePt t="128402" x="3384550" y="2482850"/>
          <p14:tracePt t="128419" x="3422650" y="2501900"/>
          <p14:tracePt t="128437" x="3467100" y="2508250"/>
          <p14:tracePt t="128453" x="3505200" y="2508250"/>
          <p14:tracePt t="128469" x="3524250" y="2508250"/>
          <p14:tracePt t="128486" x="3562350" y="2508250"/>
          <p14:tracePt t="128502" x="3606800" y="2508250"/>
          <p14:tracePt t="128521" x="3657600" y="2508250"/>
          <p14:tracePt t="128536" x="3676650" y="2508250"/>
          <p14:tracePt t="128552" x="3702050" y="2508250"/>
          <p14:tracePt t="128570" x="3752850" y="2489200"/>
          <p14:tracePt t="128585" x="3765550" y="2489200"/>
          <p14:tracePt t="128602" x="3771900" y="2489200"/>
          <p14:tracePt t="128619" x="3778250" y="2495550"/>
          <p14:tracePt t="128635" x="3778250" y="2501900"/>
          <p14:tracePt t="128652" x="3778250" y="2508250"/>
          <p14:tracePt t="128669" x="3778250" y="2514600"/>
          <p14:tracePt t="128709" x="3784600" y="2508250"/>
          <p14:tracePt t="128731" x="3790950" y="2508250"/>
          <p14:tracePt t="128766" x="3797300" y="2508250"/>
          <p14:tracePt t="128843" x="3803650" y="2514600"/>
          <p14:tracePt t="128885" x="3810000" y="2520950"/>
          <p14:tracePt t="128892" x="3816350" y="2520950"/>
          <p14:tracePt t="128913" x="3822700" y="2527300"/>
          <p14:tracePt t="128921" x="3841750" y="2527300"/>
          <p14:tracePt t="128937" x="3854450" y="2533650"/>
          <p14:tracePt t="128951" x="3886200" y="2552700"/>
          <p14:tracePt t="128967" x="3968750" y="2578100"/>
          <p14:tracePt t="128984" x="4070350" y="2609850"/>
          <p14:tracePt t="129000" x="4121150" y="2628900"/>
          <p14:tracePt t="129018" x="4210050" y="2654300"/>
          <p14:tracePt t="129033" x="4279900" y="2673350"/>
          <p14:tracePt t="129050" x="4298950" y="2673350"/>
          <p14:tracePt t="129067" x="4343400" y="2679700"/>
          <p14:tracePt t="129084" x="4356100" y="2679700"/>
          <p14:tracePt t="129100" x="4362450" y="2673350"/>
          <p14:tracePt t="129117" x="4375150" y="2660650"/>
          <p14:tracePt t="129165" x="4368800" y="2660650"/>
          <p14:tracePt t="129173" x="4362450" y="2660650"/>
          <p14:tracePt t="129187" x="4356100" y="2660650"/>
          <p14:tracePt t="129203" x="4349750" y="2660650"/>
          <p14:tracePt t="129216" x="4337050" y="2660650"/>
          <p14:tracePt t="129233" x="4330700" y="2660650"/>
          <p14:tracePt t="129250" x="4311650" y="2660650"/>
          <p14:tracePt t="129266" x="4279900" y="2660650"/>
          <p14:tracePt t="129284" x="4254500" y="2667000"/>
          <p14:tracePt t="129300" x="4159250" y="2679700"/>
          <p14:tracePt t="129316" x="4038600" y="2698750"/>
          <p14:tracePt t="129333" x="3917950" y="2711450"/>
          <p14:tracePt t="129350" x="3867150" y="2724150"/>
          <p14:tracePt t="129366" x="3771900" y="2730500"/>
          <p14:tracePt t="129383" x="3714750" y="2730500"/>
          <p14:tracePt t="129400" x="3708400" y="2730500"/>
          <p14:tracePt t="129416" x="3683000" y="2730500"/>
          <p14:tracePt t="129432" x="3676650" y="2730500"/>
          <p14:tracePt t="129469" x="3670300" y="2730500"/>
          <p14:tracePt t="129516" x="3670300" y="2736850"/>
          <p14:tracePt t="129572" x="3670300" y="2743200"/>
          <p14:tracePt t="129692" x="3676650" y="2743200"/>
          <p14:tracePt t="129741" x="3670300" y="2743200"/>
          <p14:tracePt t="130747" x="3670300" y="2749550"/>
          <p14:tracePt t="130859" x="3670300" y="2743200"/>
          <p14:tracePt t="130957" x="3663950" y="2743200"/>
          <p14:tracePt t="130964" x="3657600" y="2736850"/>
          <p14:tracePt t="131006" x="3651250" y="2736850"/>
          <p14:tracePt t="131034" x="3651250" y="2730500"/>
          <p14:tracePt t="131070" x="3644900" y="2724150"/>
          <p14:tracePt t="131105" x="3644900" y="2717800"/>
          <p14:tracePt t="131126" x="3638550" y="2717800"/>
          <p14:tracePt t="131147" x="3638550" y="2711450"/>
          <p14:tracePt t="131168" x="3638550" y="2705100"/>
          <p14:tracePt t="131175" x="3638550" y="2698750"/>
          <p14:tracePt t="131196" x="3638550" y="2692400"/>
          <p14:tracePt t="131217" x="3638550" y="2686050"/>
          <p14:tracePt t="131245" x="3638550" y="2679700"/>
          <p14:tracePt t="131266" x="3638550" y="2673350"/>
          <p14:tracePt t="131287" x="3638550" y="2667000"/>
          <p14:tracePt t="131301" x="3644900" y="2660650"/>
          <p14:tracePt t="131336" x="3644900" y="2647950"/>
          <p14:tracePt t="131357" x="3651250" y="2641600"/>
          <p14:tracePt t="131420" x="3657600" y="2635250"/>
          <p14:tracePt t="131448" x="3663950" y="2628900"/>
          <p14:tracePt t="131477" x="3663950" y="2622550"/>
          <p14:tracePt t="131497" x="3670300" y="2622550"/>
          <p14:tracePt t="131526" x="3683000" y="2616200"/>
          <p14:tracePt t="131561" x="3689350" y="2609850"/>
          <p14:tracePt t="131582" x="3695700" y="2609850"/>
          <p14:tracePt t="131588" x="3702050" y="2609850"/>
          <p14:tracePt t="131596" x="3714750" y="2603500"/>
          <p14:tracePt t="131611" x="3727450" y="2603500"/>
          <p14:tracePt t="131625" x="3746500" y="2597150"/>
          <p14:tracePt t="131642" x="3790950" y="2590800"/>
          <p14:tracePt t="131659" x="3841750" y="2584450"/>
          <p14:tracePt t="131675" x="3879850" y="2584450"/>
          <p14:tracePt t="131691" x="3962400" y="2578100"/>
          <p14:tracePt t="131708" x="4051300" y="2565400"/>
          <p14:tracePt t="131725" x="4089400" y="2565400"/>
          <p14:tracePt t="131741" x="4171950" y="2559050"/>
          <p14:tracePt t="131758" x="4229100" y="2559050"/>
          <p14:tracePt t="131774" x="4260850" y="2559050"/>
          <p14:tracePt t="131792" x="4311650" y="2559050"/>
          <p14:tracePt t="131807" x="4349750" y="2565400"/>
          <p14:tracePt t="131824" x="4368800" y="2565400"/>
          <p14:tracePt t="131828" x="4400550" y="2571750"/>
          <p14:tracePt t="131844" x="4438650" y="2584450"/>
          <p14:tracePt t="131857" x="4470400" y="2590800"/>
          <p14:tracePt t="131874" x="4559300" y="2590800"/>
          <p14:tracePt t="131891" x="4667250" y="2590800"/>
          <p14:tracePt t="131907" x="4705350" y="2597150"/>
          <p14:tracePt t="131924" x="4775200" y="2597150"/>
          <p14:tracePt t="131941" x="4813300" y="2603500"/>
          <p14:tracePt t="131957" x="4819650" y="2603500"/>
          <p14:tracePt t="131974" x="4832350" y="2603500"/>
          <p14:tracePt t="131990" x="4838700" y="2603500"/>
          <p14:tracePt t="132073" x="4838700" y="2609850"/>
          <p14:tracePt t="132143" x="4838700" y="2616200"/>
          <p14:tracePt t="132192" x="4838700" y="2622550"/>
          <p14:tracePt t="132248" x="4838700" y="2628900"/>
          <p14:tracePt t="132283" x="4838700" y="2635250"/>
          <p14:tracePt t="132332" x="4845050" y="2641600"/>
          <p14:tracePt t="132353" x="4845050" y="2647950"/>
          <p14:tracePt t="132360" x="4845050" y="2654300"/>
          <p14:tracePt t="132381" x="4851400" y="2660650"/>
          <p14:tracePt t="132403" x="4857750" y="2667000"/>
          <p14:tracePt t="132409" x="4857750" y="2673350"/>
          <p14:tracePt t="132422" x="4864100" y="2673350"/>
          <p14:tracePt t="132439" x="4870450" y="2679700"/>
          <p14:tracePt t="132455" x="4876800" y="2679700"/>
          <p14:tracePt t="132473" x="4883150" y="2692400"/>
          <p14:tracePt t="132505" x="4889500" y="2698750"/>
          <p14:tracePt t="132522" x="4889500" y="2711450"/>
          <p14:tracePt t="132539" x="4895850" y="2711450"/>
          <p14:tracePt t="132555" x="4902200" y="2711450"/>
          <p14:tracePt t="132572" x="4908550" y="2717800"/>
          <p14:tracePt t="132588" x="4908550" y="2724150"/>
          <p14:tracePt t="132605" x="4914900" y="2730500"/>
          <p14:tracePt t="132638" x="4921250" y="2730500"/>
          <p14:tracePt t="132655" x="4921250" y="2736850"/>
          <p14:tracePt t="132683" x="4921250" y="2743200"/>
          <p14:tracePt t="132718" x="4921250" y="2749550"/>
          <p14:tracePt t="132922" x="4914900" y="2749550"/>
          <p14:tracePt t="132964" x="4908550" y="2749550"/>
          <p14:tracePt t="132978" x="4902200" y="2749550"/>
          <p14:tracePt t="132999" x="4895850" y="2749550"/>
          <p14:tracePt t="135235" x="4895850" y="2755900"/>
          <p14:tracePt t="135256" x="4895850" y="2762250"/>
          <p14:tracePt t="135264" x="4895850" y="2768600"/>
          <p14:tracePt t="135277" x="4895850" y="2781300"/>
          <p14:tracePt t="135284" x="4895850" y="2787650"/>
          <p14:tracePt t="135299" x="4895850" y="2794000"/>
          <p14:tracePt t="135313" x="4895850" y="2800350"/>
          <p14:tracePt t="135328" x="4895850" y="2825750"/>
          <p14:tracePt t="135345" x="4895850" y="2838450"/>
          <p14:tracePt t="135362" x="4895850" y="2870200"/>
          <p14:tracePt t="135379" x="4889500" y="2901950"/>
          <p14:tracePt t="135396" x="4883150" y="2940050"/>
          <p14:tracePt t="135412" x="4883150" y="2959100"/>
          <p14:tracePt t="135429" x="4876800" y="2997200"/>
          <p14:tracePt t="135446" x="4876800" y="3028950"/>
          <p14:tracePt t="135461" x="4876800" y="3041650"/>
          <p14:tracePt t="135478" x="4876800" y="3054350"/>
          <p14:tracePt t="135495" x="4876800" y="3067050"/>
          <p14:tracePt t="135512" x="4876800" y="3073400"/>
          <p14:tracePt t="135528" x="4870450" y="3073400"/>
          <p14:tracePt t="135545" x="4870450" y="3086100"/>
          <p14:tracePt t="135561" x="4870450" y="3092450"/>
          <p14:tracePt t="135578" x="4870450" y="3111500"/>
          <p14:tracePt t="135595" x="4870450" y="3117850"/>
          <p14:tracePt t="135611" x="4876800" y="3124200"/>
          <p14:tracePt t="136141" x="4895850" y="3124200"/>
          <p14:tracePt t="136148" x="4933950" y="3117850"/>
          <p14:tracePt t="136159" x="5003800" y="3098800"/>
          <p14:tracePt t="136176" x="5219700" y="3035300"/>
          <p14:tracePt t="136192" x="5353050" y="3003550"/>
          <p14:tracePt t="136209" x="5537200" y="2952750"/>
          <p14:tracePt t="136226" x="6305550" y="2679700"/>
          <p14:tracePt t="136243" x="6565900" y="2584450"/>
          <p14:tracePt t="136259" x="6858000" y="2470150"/>
          <p14:tracePt t="136276" x="7340600" y="2292350"/>
          <p14:tracePt t="136292" x="7804150" y="2095500"/>
          <p14:tracePt t="136310" x="8102600" y="1987550"/>
          <p14:tracePt t="136325" x="8204200" y="1949450"/>
          <p14:tracePt t="136342" x="8362950" y="1885950"/>
          <p14:tracePt t="136359" x="8464550" y="1854200"/>
          <p14:tracePt t="136375" x="8496300" y="1835150"/>
          <p14:tracePt t="136392" x="8559800" y="1803400"/>
          <p14:tracePt t="136409" x="8610600" y="1771650"/>
          <p14:tracePt t="136425" x="8629650" y="1758950"/>
          <p14:tracePt t="136442" x="8667750" y="1746250"/>
          <p14:tracePt t="136458" x="8705850" y="1727200"/>
          <p14:tracePt t="136475" x="8731250" y="1714500"/>
          <p14:tracePt t="136492" x="8782050" y="1689100"/>
          <p14:tracePt t="136508" x="8820150" y="1670050"/>
          <p14:tracePt t="136525" x="8845550" y="1663700"/>
          <p14:tracePt t="136542" x="8877300" y="1657350"/>
          <p14:tracePt t="136558" x="8890000" y="1657350"/>
          <p14:tracePt t="136574" x="8915400" y="1651000"/>
          <p14:tracePt t="136591" x="8921750" y="1644650"/>
          <p14:tracePt t="136667" x="8915400" y="1644650"/>
          <p14:tracePt t="136680" x="8909050" y="1644650"/>
          <p14:tracePt t="136687" x="8902700" y="1651000"/>
          <p14:tracePt t="136702" x="8896350" y="1651000"/>
          <p14:tracePt t="136716" x="8890000" y="1651000"/>
          <p14:tracePt t="136730" x="8883650" y="1651000"/>
          <p14:tracePt t="136741" x="8870950" y="1651000"/>
          <p14:tracePt t="136757" x="8858250" y="1657350"/>
          <p14:tracePt t="136774" x="8832850" y="1676400"/>
          <p14:tracePt t="136791" x="8782050" y="1714500"/>
          <p14:tracePt t="136808" x="8680450" y="1790700"/>
          <p14:tracePt t="136823" x="8629650" y="1835150"/>
          <p14:tracePt t="136840" x="8572500" y="1885950"/>
          <p14:tracePt t="136857" x="8470900" y="1981200"/>
          <p14:tracePt t="136873" x="8451850" y="1993900"/>
          <p14:tracePt t="136890" x="8445500" y="2006600"/>
          <p14:tracePt t="136894" x="8426450" y="2019300"/>
          <p14:tracePt t="136907" x="8426450" y="2025650"/>
          <p14:tracePt t="136923" x="8420100" y="2032000"/>
          <p14:tracePt t="136962" x="8413750" y="2038350"/>
          <p14:tracePt t="137067" x="8407400" y="2038350"/>
          <p14:tracePt t="137172" x="8407400" y="2032000"/>
          <p14:tracePt t="137263" x="8401050" y="2032000"/>
          <p14:tracePt t="137509" x="8394700" y="2025650"/>
          <p14:tracePt t="137530" x="8388350" y="2025650"/>
          <p14:tracePt t="137551" x="8382000" y="2025650"/>
          <p14:tracePt t="137558" x="8375650" y="2025650"/>
          <p14:tracePt t="137579" x="8369300" y="2025650"/>
          <p14:tracePt t="137593" x="8362950" y="2025650"/>
          <p14:tracePt t="137604" x="8356600" y="2025650"/>
          <p14:tracePt t="137622" x="8343900" y="2038350"/>
          <p14:tracePt t="137637" x="8337550" y="2038350"/>
          <p14:tracePt t="137654" x="8293100" y="2057400"/>
          <p14:tracePt t="137671" x="8229600" y="2082800"/>
          <p14:tracePt t="137687" x="8185150" y="2108200"/>
          <p14:tracePt t="137704" x="8064500" y="2152650"/>
          <p14:tracePt t="137721" x="7931150" y="2216150"/>
          <p14:tracePt t="137737" x="7848600" y="2254250"/>
          <p14:tracePt t="137755" x="7689850" y="2311400"/>
          <p14:tracePt t="137770" x="7543800" y="2355850"/>
          <p14:tracePt t="137787" x="7473950" y="2381250"/>
          <p14:tracePt t="137804" x="7327900" y="2419350"/>
          <p14:tracePt t="137820" x="7258050" y="2438400"/>
          <p14:tracePt t="137837" x="7112000" y="2476500"/>
          <p14:tracePt t="137854" x="6985000" y="2508250"/>
          <p14:tracePt t="137870" x="6896100" y="2508250"/>
          <p14:tracePt t="137887" x="6737350" y="2527300"/>
          <p14:tracePt t="137903" x="6565900" y="2578100"/>
          <p14:tracePt t="137920" x="6477000" y="2616200"/>
          <p14:tracePt t="137937" x="6261100" y="2711450"/>
          <p14:tracePt t="137953" x="6026150" y="2806700"/>
          <p14:tracePt t="137970" x="5937250" y="2851150"/>
          <p14:tracePt t="137986" x="5810250" y="2895600"/>
          <p14:tracePt t="138003" x="5753100" y="2908300"/>
          <p14:tracePt t="138020" x="5740400" y="2914650"/>
          <p14:tracePt t="138036" x="5721350" y="2914650"/>
          <p14:tracePt t="138053" x="5702300" y="2921000"/>
          <p14:tracePt t="138070" x="5683250" y="2921000"/>
          <p14:tracePt t="138086" x="5670550" y="2927350"/>
          <p14:tracePt t="138103" x="5664200" y="2927350"/>
          <p14:tracePt t="138120" x="5600700" y="2940050"/>
          <p14:tracePt t="138136" x="5575300" y="2946400"/>
          <p14:tracePt t="138152" x="5549900" y="2952750"/>
          <p14:tracePt t="138170" x="5448300" y="2978150"/>
          <p14:tracePt t="138185" x="5416550" y="2990850"/>
          <p14:tracePt t="138203" x="5384800" y="3009900"/>
          <p14:tracePt t="138219" x="5302250" y="3041650"/>
          <p14:tracePt t="138235" x="5276850" y="3054350"/>
          <p14:tracePt t="138253" x="5232400" y="3067050"/>
          <p14:tracePt t="138269" x="5213350" y="3079750"/>
          <p14:tracePt t="138285" x="5175250" y="3092450"/>
          <p14:tracePt t="138302" x="5149850" y="3105150"/>
          <p14:tracePt t="138319" x="5130800" y="3111500"/>
          <p14:tracePt t="138335" x="5099050" y="3117850"/>
          <p14:tracePt t="138352" x="5048250" y="3117850"/>
          <p14:tracePt t="138369" x="5029200" y="3117850"/>
          <p14:tracePt t="138386" x="4991100" y="3111500"/>
          <p14:tracePt t="138401" x="4965700" y="3105150"/>
          <p14:tracePt t="138435" x="4959350" y="3098800"/>
          <p14:tracePt t="139993" x="4965700" y="3098800"/>
          <p14:tracePt t="140014" x="4972050" y="3098800"/>
          <p14:tracePt t="140035" x="4978400" y="3098800"/>
          <p14:tracePt t="140049" x="4984750" y="3098800"/>
          <p14:tracePt t="140056" x="4991100" y="3098800"/>
          <p14:tracePt t="140077" x="4997450" y="3098800"/>
          <p14:tracePt t="140105" x="5010150" y="3098800"/>
          <p14:tracePt t="140119" x="5016500" y="3098800"/>
          <p14:tracePt t="140126" x="5022850" y="3098800"/>
          <p14:tracePt t="140133" x="5035550" y="3098800"/>
          <p14:tracePt t="140149" x="5048250" y="3098800"/>
          <p14:tracePt t="140162" x="5067300" y="3098800"/>
          <p14:tracePt t="140178" x="5092700" y="3092450"/>
          <p14:tracePt t="140196" x="5124450" y="3073400"/>
          <p14:tracePt t="140211" x="5143500" y="3060700"/>
          <p14:tracePt t="140229" x="5156200" y="3041650"/>
          <p14:tracePt t="140246" x="5168900" y="3016250"/>
          <p14:tracePt t="140261" x="5175250" y="3003550"/>
          <p14:tracePt t="140278" x="5175250" y="2984500"/>
          <p14:tracePt t="140295" x="5175250" y="2971800"/>
          <p14:tracePt t="140311" x="5175250" y="2965450"/>
          <p14:tracePt t="140345" x="5175250" y="2952750"/>
          <p14:tracePt t="140379" x="5175250" y="2946400"/>
          <p14:tracePt t="140394" x="5181600" y="2946400"/>
          <p14:tracePt t="140415" x="5181600" y="2940050"/>
          <p14:tracePt t="140449" x="5181600" y="2927350"/>
          <p14:tracePt t="140526" x="5181600" y="2921000"/>
          <p14:tracePt t="142160" x="5181600" y="2927350"/>
          <p14:tracePt t="142189" x="5181600" y="2933700"/>
          <p14:tracePt t="142224" x="5175250" y="2940050"/>
          <p14:tracePt t="142259" x="5168900" y="2946400"/>
          <p14:tracePt t="142294" x="5168900" y="2952750"/>
          <p14:tracePt t="142329" x="5162550" y="2952750"/>
          <p14:tracePt t="142350" x="5162550" y="2965450"/>
          <p14:tracePt t="142372" x="5156200" y="2971800"/>
          <p14:tracePt t="142392" x="5156200" y="2978150"/>
          <p14:tracePt t="142399" x="5156200" y="2984500"/>
          <p14:tracePt t="142413" x="5156200" y="2990850"/>
          <p14:tracePt t="142434" x="5156200" y="2997200"/>
          <p14:tracePt t="142448" x="5156200" y="3003550"/>
          <p14:tracePt t="142462" x="5156200" y="3009900"/>
          <p14:tracePt t="142471" x="5156200" y="3022600"/>
          <p14:tracePt t="142487" x="5156200" y="3035300"/>
          <p14:tracePt t="142505" x="5162550" y="3067050"/>
          <p14:tracePt t="142521" x="5168900" y="3092450"/>
          <p14:tracePt t="142537" x="5187950" y="3117850"/>
          <p14:tracePt t="142554" x="5200650" y="3162300"/>
          <p14:tracePt t="142571" x="5207000" y="3175000"/>
          <p14:tracePt t="142587" x="5226050" y="3213100"/>
          <p14:tracePt t="142604" x="5245100" y="3238500"/>
          <p14:tracePt t="142620" x="5257800" y="3251200"/>
          <p14:tracePt t="142637" x="5276850" y="3263900"/>
          <p14:tracePt t="142653" x="5295900" y="3270250"/>
          <p14:tracePt t="142670" x="5302250" y="3270250"/>
          <p14:tracePt t="142687" x="5314950" y="3270250"/>
          <p14:tracePt t="142703" x="5327650" y="3270250"/>
          <p14:tracePt t="142720" x="5334000" y="3270250"/>
          <p14:tracePt t="142736" x="5346700" y="3263900"/>
          <p14:tracePt t="142753" x="5359400" y="3251200"/>
          <p14:tracePt t="142770" x="5378450" y="3244850"/>
          <p14:tracePt t="142786" x="5384800" y="3238500"/>
          <p14:tracePt t="142803" x="5410200" y="3213100"/>
          <p14:tracePt t="142820" x="5429250" y="3194050"/>
          <p14:tracePt t="142836" x="5435600" y="3181350"/>
          <p14:tracePt t="142853" x="5441950" y="3175000"/>
          <p14:tracePt t="142870" x="5448300" y="3155950"/>
          <p14:tracePt t="142886" x="5454650" y="3149600"/>
          <p14:tracePt t="142931" x="5454650" y="3143250"/>
          <p14:tracePt t="142939" x="5454650" y="3136900"/>
          <p14:tracePt t="142995" x="5454650" y="3130550"/>
          <p14:tracePt t="143003" x="5454650" y="3124200"/>
          <p14:tracePt t="143030" x="5454650" y="3117850"/>
          <p14:tracePt t="143073" x="5454650" y="3111500"/>
          <p14:tracePt t="143100" x="5448300" y="3111500"/>
          <p14:tracePt t="143135" x="5448300" y="3105150"/>
          <p14:tracePt t="143149" x="5448300" y="3098800"/>
          <p14:tracePt t="143185" x="5441950" y="3092450"/>
          <p14:tracePt t="143212" x="5441950" y="3086100"/>
          <p14:tracePt t="143220" x="5435600" y="3086100"/>
          <p14:tracePt t="143234" x="5435600" y="3079750"/>
          <p14:tracePt t="143290" x="5435600" y="3073400"/>
          <p14:tracePt t="143360" x="5435600" y="3067050"/>
          <p14:tracePt t="143451" x="5429250" y="3067050"/>
          <p14:tracePt t="143732" x="5422900" y="3073400"/>
          <p14:tracePt t="143774" x="5422900" y="3079750"/>
          <p14:tracePt t="143802" x="5422900" y="3086100"/>
          <p14:tracePt t="143823" x="5416550" y="3092450"/>
          <p14:tracePt t="143844" x="5416550" y="3098800"/>
          <p14:tracePt t="143851" x="5416550" y="3105150"/>
          <p14:tracePt t="143872" x="5410200" y="3105150"/>
          <p14:tracePt t="143893" x="5410200" y="3117850"/>
          <p14:tracePt t="143914" x="5403850" y="3117850"/>
          <p14:tracePt t="143936" x="5403850" y="3124200"/>
          <p14:tracePt t="143942" x="5403850" y="3130550"/>
          <p14:tracePt t="143956" x="5403850" y="3136900"/>
          <p14:tracePt t="143966" x="5403850" y="3149600"/>
          <p14:tracePt t="143982" x="5403850" y="3168650"/>
          <p14:tracePt t="143999" x="5403850" y="3219450"/>
          <p14:tracePt t="144015" x="5416550" y="3276600"/>
          <p14:tracePt t="144032" x="5422900" y="3302000"/>
          <p14:tracePt t="144049" x="5429250" y="3346450"/>
          <p14:tracePt t="144065" x="5441950" y="3390900"/>
          <p14:tracePt t="144083" x="5454650" y="3416300"/>
          <p14:tracePt t="144098" x="5461000" y="3429000"/>
          <p14:tracePt t="144115" x="5467350" y="3435350"/>
          <p14:tracePt t="144132" x="5473700" y="3435350"/>
          <p14:tracePt t="144148" x="5486400" y="3435350"/>
          <p14:tracePt t="144182" x="5499100" y="3435350"/>
          <p14:tracePt t="144198" x="5505450" y="3422650"/>
          <p14:tracePt t="144215" x="5511800" y="3422650"/>
          <p14:tracePt t="144231" x="5518150" y="3409950"/>
          <p14:tracePt t="144248" x="5524500" y="3403600"/>
          <p14:tracePt t="144265" x="5524500" y="3390900"/>
          <p14:tracePt t="144298" x="5530850" y="3378200"/>
          <p14:tracePt t="144315" x="5543550" y="3352800"/>
          <p14:tracePt t="144331" x="5543550" y="3340100"/>
          <p14:tracePt t="144348" x="5549900" y="3308350"/>
          <p14:tracePt t="144364" x="5562600" y="3289300"/>
          <p14:tracePt t="144381" x="5562600" y="3276600"/>
          <p14:tracePt t="144398" x="5568950" y="3251200"/>
          <p14:tracePt t="144414" x="5568950" y="3244850"/>
          <p14:tracePt t="144431" x="5568950" y="3238500"/>
          <p14:tracePt t="144450" x="5568950" y="3232150"/>
          <p14:tracePt t="144483" x="5568950" y="3225800"/>
          <p14:tracePt t="144525" x="5568950" y="3219450"/>
          <p14:tracePt t="144546" x="5568950" y="3213100"/>
          <p14:tracePt t="144552" x="5568950" y="3206750"/>
          <p14:tracePt t="144594" x="5568950" y="3200400"/>
          <p14:tracePt t="144616" x="5568950" y="3194050"/>
          <p14:tracePt t="144644" x="5562600" y="3194050"/>
          <p14:tracePt t="144679" x="5562600" y="3187700"/>
          <p14:tracePt t="144714" x="5562600" y="3181350"/>
          <p14:tracePt t="144735" x="5562600" y="3175000"/>
          <p14:tracePt t="144756" x="5556250" y="3168650"/>
          <p14:tracePt t="144784" x="5549900" y="3168650"/>
          <p14:tracePt t="144855" x="5543550" y="3168650"/>
          <p14:tracePt t="145086" x="5537200" y="3175000"/>
          <p14:tracePt t="145107" x="5530850" y="3181350"/>
          <p14:tracePt t="145129" x="5530850" y="3187700"/>
          <p14:tracePt t="145149" x="5524500" y="3187700"/>
          <p14:tracePt t="145156" x="5524500" y="3194050"/>
          <p14:tracePt t="145170" x="5524500" y="3200400"/>
          <p14:tracePt t="145179" x="5524500" y="3206750"/>
          <p14:tracePt t="145195" x="5524500" y="3213100"/>
          <p14:tracePt t="145212" x="5518150" y="3238500"/>
          <p14:tracePt t="145228" x="5518150" y="3276600"/>
          <p14:tracePt t="145245" x="5511800" y="3295650"/>
          <p14:tracePt t="145262" x="5511800" y="3340100"/>
          <p14:tracePt t="145278" x="5511800" y="3378200"/>
          <p14:tracePt t="145295" x="5511800" y="3403600"/>
          <p14:tracePt t="145312" x="5518150" y="3435350"/>
          <p14:tracePt t="145327" x="5530850" y="3460750"/>
          <p14:tracePt t="145345" x="5530850" y="3467100"/>
          <p14:tracePt t="145361" x="5543550" y="3473450"/>
          <p14:tracePt t="145377" x="5549900" y="3473450"/>
          <p14:tracePt t="145396" x="5568950" y="3473450"/>
          <p14:tracePt t="145410" x="5575300" y="3473450"/>
          <p14:tracePt t="145427" x="5581650" y="3473450"/>
          <p14:tracePt t="145444" x="5588000" y="3473450"/>
          <p14:tracePt t="145460" x="5594350" y="3473450"/>
          <p14:tracePt t="145477" x="5600700" y="3473450"/>
          <p14:tracePt t="145494" x="5619750" y="3473450"/>
          <p14:tracePt t="145510" x="5632450" y="3454400"/>
          <p14:tracePt t="145527" x="5651500" y="3448050"/>
          <p14:tracePt t="145543" x="5689600" y="3403600"/>
          <p14:tracePt t="145560" x="5734050" y="3359150"/>
          <p14:tracePt t="145578" x="5772150" y="3308350"/>
          <p14:tracePt t="145594" x="5791200" y="3276600"/>
          <p14:tracePt t="145610" x="5810250" y="3232150"/>
          <p14:tracePt t="145627" x="5816600" y="3194050"/>
          <p14:tracePt t="145643" x="5822950" y="3181350"/>
          <p14:tracePt t="145660" x="5822950" y="3175000"/>
          <p14:tracePt t="145676" x="5822950" y="3162300"/>
          <p14:tracePt t="145710" x="5822950" y="3155950"/>
          <p14:tracePt t="145732" x="5816600" y="3155950"/>
          <p14:tracePt t="145761" x="5810250" y="3155950"/>
          <p14:tracePt t="145787" x="5810250" y="3162300"/>
          <p14:tracePt t="145808" x="5810250" y="3168650"/>
          <p14:tracePt t="145815" x="5803900" y="3175000"/>
          <p14:tracePt t="145851" x="5803900" y="3181350"/>
          <p14:tracePt t="145879" x="5797550" y="3187700"/>
          <p14:tracePt t="145886" x="5797550" y="3194050"/>
          <p14:tracePt t="145900" x="5797550" y="3200400"/>
          <p14:tracePt t="145909" x="5797550" y="3206750"/>
          <p14:tracePt t="145926" x="5797550" y="3213100"/>
          <p14:tracePt t="145943" x="5803900" y="3219450"/>
          <p14:tracePt t="145959" x="5810250" y="3244850"/>
          <p14:tracePt t="145975" x="5816600" y="3263900"/>
          <p14:tracePt t="145992" x="5848350" y="3321050"/>
          <p14:tracePt t="146009" x="5861050" y="3352800"/>
          <p14:tracePt t="146026" x="5880100" y="3378200"/>
          <p14:tracePt t="146042" x="5918200" y="3448050"/>
          <p14:tracePt t="146058" x="5943600" y="3479800"/>
          <p14:tracePt t="146076" x="5988050" y="3536950"/>
          <p14:tracePt t="146092" x="6000750" y="3549650"/>
          <p14:tracePt t="146108" x="6026150" y="3562350"/>
          <p14:tracePt t="146125" x="6038850" y="3568700"/>
          <p14:tracePt t="146142" x="6045200" y="3568700"/>
          <p14:tracePt t="146158" x="6057900" y="3568700"/>
          <p14:tracePt t="146175" x="6070600" y="3549650"/>
          <p14:tracePt t="146191" x="6076950" y="3524250"/>
          <p14:tracePt t="146208" x="6089650" y="3511550"/>
          <p14:tracePt t="146224" x="6089650" y="3505200"/>
          <p14:tracePt t="146242" x="6096000" y="3486150"/>
          <p14:tracePt t="146259" x="6102350" y="3473450"/>
          <p14:tracePt t="146291" x="6102350" y="3467100"/>
          <p14:tracePt t="146307" x="6102350" y="3460750"/>
          <p14:tracePt t="146328" x="6102350" y="3454400"/>
          <p14:tracePt t="146349" x="6102350" y="3448050"/>
          <p14:tracePt t="146377" x="6102350" y="3441700"/>
          <p14:tracePt t="146433" x="6102350" y="3435350"/>
          <p14:tracePt t="146441" x="6102350" y="3429000"/>
          <p14:tracePt t="146461" x="6096000" y="3429000"/>
          <p14:tracePt t="146468" x="6089650" y="3429000"/>
          <p14:tracePt t="146489" x="6083300" y="3429000"/>
          <p14:tracePt t="146511" x="6083300" y="3422650"/>
          <p14:tracePt t="146517" x="6076950" y="3422650"/>
          <p14:tracePt t="146538" x="6070600" y="3422650"/>
          <p14:tracePt t="146588" x="6064250" y="3422650"/>
          <p14:tracePt t="146616" x="6064250" y="3416300"/>
          <p14:tracePt t="147064" x="5975350" y="3397250"/>
          <p14:tracePt t="147073" x="5848350" y="3390900"/>
          <p14:tracePt t="147079" x="5651500" y="3365500"/>
          <p14:tracePt t="147093" x="5346700" y="3302000"/>
          <p14:tracePt t="147104" x="5048250" y="3270250"/>
          <p14:tracePt t="147122" x="4502150" y="3194050"/>
          <p14:tracePt t="147138" x="4235450" y="3162300"/>
          <p14:tracePt t="147155" x="3860800" y="3149600"/>
          <p14:tracePt t="147171" x="3587750" y="3136900"/>
          <p14:tracePt t="147188" x="3429000" y="3136900"/>
          <p14:tracePt t="147205" x="3041650" y="3136900"/>
          <p14:tracePt t="147221" x="2463800" y="3124200"/>
          <p14:tracePt t="147237" x="2101850" y="3124200"/>
          <p14:tracePt t="147255" x="1289050" y="3073400"/>
          <p14:tracePt t="147271" x="927100" y="3054350"/>
          <p14:tracePt t="147287" x="469900" y="3028950"/>
          <p14:tracePt t="147304" x="254000" y="3028950"/>
          <p14:tracePt t="147321" x="190500" y="3016250"/>
          <p14:tracePt t="147338" x="107950" y="3009900"/>
          <p14:tracePt t="147354" x="69850" y="3003550"/>
          <p14:tracePt t="147370" x="57150" y="3003550"/>
          <p14:tracePt t="147388" x="25400" y="3003550"/>
          <p14:tracePt t="147686" x="82550" y="2895600"/>
          <p14:tracePt t="147703" x="247650" y="2857500"/>
          <p14:tracePt t="147719" x="330200" y="2832100"/>
          <p14:tracePt t="147736" x="463550" y="2819400"/>
          <p14:tracePt t="147753" x="539750" y="2806700"/>
          <p14:tracePt t="147769" x="558800" y="2806700"/>
          <p14:tracePt t="147786" x="584200" y="2806700"/>
          <p14:tracePt t="147802" x="590550" y="2806700"/>
          <p14:tracePt t="147819" x="590550" y="2813050"/>
          <p14:tracePt t="147836" x="590550" y="2819400"/>
          <p14:tracePt t="147872" x="590550" y="2825750"/>
          <p14:tracePt t="147914" x="590550" y="2832100"/>
          <p14:tracePt t="147956" x="584200" y="2832100"/>
          <p14:tracePt t="148061" x="584200" y="2838450"/>
          <p14:tracePt t="148096" x="584200" y="2844800"/>
          <p14:tracePt t="148103" x="584200" y="2851150"/>
          <p14:tracePt t="148124" x="584200" y="2857500"/>
          <p14:tracePt t="148132" x="584200" y="2863850"/>
          <p14:tracePt t="148153" x="584200" y="2870200"/>
          <p14:tracePt t="148167" x="584200" y="2876550"/>
          <p14:tracePt t="148174" x="584200" y="2889250"/>
          <p14:tracePt t="148188" x="584200" y="2901950"/>
          <p14:tracePt t="148202" x="584200" y="2933700"/>
          <p14:tracePt t="148218" x="596900" y="2959100"/>
          <p14:tracePt t="148234" x="603250" y="2984500"/>
          <p14:tracePt t="148251" x="622300" y="3028950"/>
          <p14:tracePt t="148267" x="641350" y="3054350"/>
          <p14:tracePt t="148284" x="647700" y="3067050"/>
          <p14:tracePt t="148300" x="666750" y="3079750"/>
          <p14:tracePt t="148317" x="679450" y="3086100"/>
          <p14:tracePt t="148334" x="692150" y="3086100"/>
          <p14:tracePt t="148367" x="698500" y="3079750"/>
          <p14:tracePt t="148384" x="704850" y="3073400"/>
          <p14:tracePt t="148400" x="704850" y="3067050"/>
          <p14:tracePt t="148417" x="704850" y="3060700"/>
          <p14:tracePt t="148434" x="711200" y="3048000"/>
          <p14:tracePt t="148450" x="711200" y="3041650"/>
          <p14:tracePt t="148483" x="711200" y="3028950"/>
          <p14:tracePt t="148525" x="717550" y="3028950"/>
          <p14:tracePt t="148588" x="723900" y="3028950"/>
          <p14:tracePt t="148615" x="730250" y="3028950"/>
          <p14:tracePt t="148623" x="736600" y="3028950"/>
          <p14:tracePt t="148644" x="742950" y="3035300"/>
          <p14:tracePt t="148658" x="749300" y="3035300"/>
          <p14:tracePt t="148666" x="768350" y="3041650"/>
          <p14:tracePt t="148682" x="781050" y="3041650"/>
          <p14:tracePt t="148700" x="850900" y="3060700"/>
          <p14:tracePt t="148716" x="920750" y="3079750"/>
          <p14:tracePt t="148732" x="965200" y="3092450"/>
          <p14:tracePt t="148749" x="1060450" y="3105150"/>
          <p14:tracePt t="148766" x="1117600" y="3105150"/>
          <p14:tracePt t="148782" x="1143000" y="3105150"/>
          <p14:tracePt t="148800" x="1193800" y="3105150"/>
          <p14:tracePt t="148816" x="1212850" y="3105150"/>
          <p14:tracePt t="148833" x="1244600" y="3105150"/>
          <p14:tracePt t="148849" x="1257300" y="3098800"/>
          <p14:tracePt t="148865" x="1263650" y="3098800"/>
          <p14:tracePt t="148883" x="1276350" y="3092450"/>
          <p14:tracePt t="148899" x="1295400" y="3092450"/>
          <p14:tracePt t="148915" x="1308100" y="3092450"/>
          <p14:tracePt t="148932" x="1327150" y="3086100"/>
          <p14:tracePt t="148948" x="1339850" y="3079750"/>
          <p14:tracePt t="148965" x="1352550" y="3079750"/>
          <p14:tracePt t="148982" x="1371600" y="3067050"/>
          <p14:tracePt t="148999" x="1390650" y="3067050"/>
          <p14:tracePt t="149015" x="1403350" y="3060700"/>
          <p14:tracePt t="149031" x="1416050" y="3060700"/>
          <p14:tracePt t="149048" x="1435100" y="3054350"/>
          <p14:tracePt t="149065" x="1447800" y="3048000"/>
          <p14:tracePt t="149081" x="1454150" y="3048000"/>
          <p14:tracePt t="149098" x="1454150" y="3041650"/>
          <p14:tracePt t="149177" x="1460500" y="3041650"/>
          <p14:tracePt t="149289" x="1460500" y="3035300"/>
          <p14:tracePt t="149359" x="1454150" y="3028950"/>
          <p14:tracePt t="149387" x="1447800" y="3028950"/>
          <p14:tracePt t="149415" x="1441450" y="3028950"/>
          <p14:tracePt t="149464" x="1435100" y="3028950"/>
          <p14:tracePt t="149486" x="1428750" y="3028950"/>
          <p14:tracePt t="149492" x="1428750" y="3035300"/>
          <p14:tracePt t="150017" x="1435100" y="3035300"/>
          <p14:tracePt t="150031" x="1454150" y="3022600"/>
          <p14:tracePt t="150038" x="1460500" y="3009900"/>
          <p14:tracePt t="150052" x="1473200" y="2984500"/>
          <p14:tracePt t="150061" x="1485900" y="2965450"/>
          <p14:tracePt t="150078" x="1504950" y="2946400"/>
          <p14:tracePt t="150094" x="1530350" y="2901950"/>
          <p14:tracePt t="150111" x="1568450" y="2838450"/>
          <p14:tracePt t="150128" x="1587500" y="2806700"/>
          <p14:tracePt t="150144" x="1631950" y="2717800"/>
          <p14:tracePt t="150161" x="1657350" y="2635250"/>
          <p14:tracePt t="150178" x="1670050" y="2590800"/>
          <p14:tracePt t="150194" x="1689100" y="2520950"/>
          <p14:tracePt t="150211" x="1695450" y="2451100"/>
          <p14:tracePt t="150228" x="1695450" y="2413000"/>
          <p14:tracePt t="150244" x="1695450" y="2400300"/>
          <p14:tracePt t="150261" x="1695450" y="2381250"/>
          <p14:tracePt t="150277" x="1670050" y="2336800"/>
          <p14:tracePt t="150294" x="1663700" y="2330450"/>
          <p14:tracePt t="150310" x="1651000" y="2324100"/>
          <p14:tracePt t="150327" x="1625600" y="2305050"/>
          <p14:tracePt t="150344" x="1587500" y="2286000"/>
          <p14:tracePt t="150361" x="1568450" y="2279650"/>
          <p14:tracePt t="150377" x="1536700" y="2266950"/>
          <p14:tracePt t="150393" x="1479550" y="2254250"/>
          <p14:tracePt t="150410" x="1428750" y="2228850"/>
          <p14:tracePt t="150427" x="1397000" y="2228850"/>
          <p14:tracePt t="150444" x="1308100" y="2222500"/>
          <p14:tracePt t="150460" x="1212850" y="2203450"/>
          <p14:tracePt t="150476" x="1174750" y="2197100"/>
          <p14:tracePt t="150494" x="1104900" y="2178050"/>
          <p14:tracePt t="150509" x="1041400" y="2165350"/>
          <p14:tracePt t="150526" x="1022350" y="2159000"/>
          <p14:tracePt t="150543" x="990600" y="2152650"/>
          <p14:tracePt t="150560" x="958850" y="2152650"/>
          <p14:tracePt t="150576" x="952500" y="2146300"/>
          <p14:tracePt t="150593" x="939800" y="2146300"/>
          <p14:tracePt t="150609" x="927100" y="2146300"/>
          <p14:tracePt t="150626" x="914400" y="2146300"/>
          <p14:tracePt t="150643" x="908050" y="2146300"/>
          <p14:tracePt t="150676" x="901700" y="2146300"/>
          <p14:tracePt t="150692" x="889000" y="2139950"/>
          <p14:tracePt t="150726" x="876300" y="2139950"/>
          <p14:tracePt t="150742" x="869950" y="2139950"/>
          <p14:tracePt t="150782" x="869950" y="2133600"/>
          <p14:tracePt t="150824" x="869950" y="2127250"/>
          <p14:tracePt t="150901" x="876300" y="2127250"/>
          <p14:tracePt t="150909" x="882650" y="2127250"/>
          <p14:tracePt t="150922" x="889000" y="2127250"/>
          <p14:tracePt t="150929" x="901700" y="2127250"/>
          <p14:tracePt t="150945" x="927100" y="2127250"/>
          <p14:tracePt t="150958" x="958850" y="2114550"/>
          <p14:tracePt t="150975" x="1117600" y="2089150"/>
          <p14:tracePt t="150992" x="1346200" y="2057400"/>
          <p14:tracePt t="151008" x="1473200" y="2032000"/>
          <p14:tracePt t="151024" x="1809750" y="1974850"/>
          <p14:tracePt t="151042" x="2133600" y="1917700"/>
          <p14:tracePt t="151058" x="2279650" y="1892300"/>
          <p14:tracePt t="151074" x="2482850" y="1860550"/>
          <p14:tracePt t="151091" x="2628900" y="1841500"/>
          <p14:tracePt t="151108" x="2667000" y="1828800"/>
          <p14:tracePt t="151125" x="2717800" y="1809750"/>
          <p14:tracePt t="151140" x="2730500" y="1803400"/>
          <p14:tracePt t="151157" x="2736850" y="1803400"/>
          <p14:tracePt t="151191" x="2730500" y="1803400"/>
          <p14:tracePt t="151210" x="2724150" y="1803400"/>
          <p14:tracePt t="151294" x="2717800" y="1803400"/>
          <p14:tracePt t="151385" x="2724150" y="1803400"/>
          <p14:tracePt t="151399" x="2730500" y="1803400"/>
          <p14:tracePt t="151420" x="2736850" y="1803400"/>
          <p14:tracePt t="151435" x="2743200" y="1803400"/>
          <p14:tracePt t="151443" x="2749550" y="1803400"/>
          <p14:tracePt t="151469" x="2762250" y="1803400"/>
          <p14:tracePt t="151483" x="2781300" y="1803400"/>
          <p14:tracePt t="151492" x="2806700" y="1803400"/>
          <p14:tracePt t="151506" x="2832100" y="1803400"/>
          <p14:tracePt t="151523" x="2870200" y="1790700"/>
          <p14:tracePt t="151540" x="3028950" y="1784350"/>
          <p14:tracePt t="151556" x="3079750" y="1784350"/>
          <p14:tracePt t="151573" x="3155950" y="1784350"/>
          <p14:tracePt t="151589" x="3289300" y="1771650"/>
          <p14:tracePt t="151606" x="3416300" y="1771650"/>
          <p14:tracePt t="151624" x="3505200" y="1771650"/>
          <p14:tracePt t="151639" x="3543300" y="1771650"/>
          <p14:tracePt t="151656" x="3613150" y="1778000"/>
          <p14:tracePt t="151674" x="3670300" y="1784350"/>
          <p14:tracePt t="151689" x="3689350" y="1784350"/>
          <p14:tracePt t="151705" x="3727450" y="1784350"/>
          <p14:tracePt t="151722" x="3765550" y="1790700"/>
          <p14:tracePt t="151739" x="3784600" y="1790700"/>
          <p14:tracePt t="151756" x="3829050" y="1797050"/>
          <p14:tracePt t="151772" x="3860800" y="1797050"/>
          <p14:tracePt t="151789" x="3879850" y="1797050"/>
          <p14:tracePt t="151806" x="3892550" y="1803400"/>
          <p14:tracePt t="151822" x="3937000" y="1809750"/>
          <p14:tracePt t="151839" x="3943350" y="1809750"/>
          <p14:tracePt t="151855" x="3975100" y="1809750"/>
          <p14:tracePt t="151872" x="3994150" y="1816100"/>
          <p14:tracePt t="151888" x="4051300" y="1816100"/>
          <p14:tracePt t="151906" x="4133850" y="1822450"/>
          <p14:tracePt t="151921" x="4203700" y="1835150"/>
          <p14:tracePt t="151939" x="4343400" y="1841500"/>
          <p14:tracePt t="151954" x="4540250" y="1885950"/>
          <p14:tracePt t="151971" x="4654550" y="1905000"/>
          <p14:tracePt t="151989" x="4883150" y="1949450"/>
          <p14:tracePt t="152005" x="5156200" y="2012950"/>
          <p14:tracePt t="152021" x="5302250" y="2038350"/>
          <p14:tracePt t="152038" x="5530850" y="2089150"/>
          <p14:tracePt t="152054" x="5740400" y="2120900"/>
          <p14:tracePt t="152071" x="5829300" y="2127250"/>
          <p14:tracePt t="152087" x="5994400" y="2139950"/>
          <p14:tracePt t="152104" x="6159500" y="2139950"/>
          <p14:tracePt t="152120" x="6216650" y="2133600"/>
          <p14:tracePt t="152137" x="6343650" y="2127250"/>
          <p14:tracePt t="152154" x="6407150" y="2127250"/>
          <p14:tracePt t="152171" x="6661150" y="2114550"/>
          <p14:tracePt t="152187" x="6731000" y="2095500"/>
          <p14:tracePt t="152204" x="6794500" y="2076450"/>
          <p14:tracePt t="152221" x="6908800" y="2025650"/>
          <p14:tracePt t="152237" x="7029450" y="1987550"/>
          <p14:tracePt t="152254" x="7099300" y="1968500"/>
          <p14:tracePt t="152270" x="7232650" y="1930400"/>
          <p14:tracePt t="152287" x="7366000" y="1911350"/>
          <p14:tracePt t="152304" x="7505700" y="1898650"/>
          <p14:tracePt t="152320" x="7569200" y="1879600"/>
          <p14:tracePt t="152337" x="7715250" y="1854200"/>
          <p14:tracePt t="152354" x="7848600" y="1841500"/>
          <p14:tracePt t="152370" x="7899400" y="1841500"/>
          <p14:tracePt t="152387" x="7969250" y="1854200"/>
          <p14:tracePt t="152404" x="8039100" y="1860550"/>
          <p14:tracePt t="152420" x="8058150" y="1866900"/>
          <p14:tracePt t="152437" x="8083550" y="1873250"/>
          <p14:tracePt t="152453" x="8108950" y="1873250"/>
          <p14:tracePt t="152470" x="8115300" y="1873250"/>
          <p14:tracePt t="152487" x="8121650" y="1879600"/>
          <p14:tracePt t="152503" x="8128000" y="1879600"/>
          <p14:tracePt t="152536" x="8134350" y="1885950"/>
          <p14:tracePt t="152578" x="8128000" y="1885950"/>
          <p14:tracePt t="152585" x="8121650" y="1885950"/>
          <p14:tracePt t="152613" x="8115300" y="1885950"/>
          <p14:tracePt t="152627" x="8102600" y="1885950"/>
          <p14:tracePt t="152633" x="8096250" y="1885950"/>
          <p14:tracePt t="152648" x="8083550" y="1879600"/>
          <p14:tracePt t="152656" x="8070850" y="1879600"/>
          <p14:tracePt t="152669" x="8051800" y="1879600"/>
          <p14:tracePt t="152685" x="7950200" y="1879600"/>
          <p14:tracePt t="152702" x="7861300" y="1879600"/>
          <p14:tracePt t="152719" x="7562850" y="1892300"/>
          <p14:tracePt t="152736" x="6985000" y="1879600"/>
          <p14:tracePt t="152753" x="6153150" y="1847850"/>
          <p14:tracePt t="152768" x="5651500" y="1809750"/>
          <p14:tracePt t="152785" x="5162550" y="1790700"/>
          <p14:tracePt t="152802" x="4152900" y="1771650"/>
          <p14:tracePt t="152819" x="3168650" y="1758950"/>
          <p14:tracePt t="152835" x="2698750" y="1739900"/>
          <p14:tracePt t="152852" x="1917700" y="1765300"/>
          <p14:tracePt t="152869" x="1289050" y="1784350"/>
          <p14:tracePt t="152885" x="1047750" y="1797050"/>
          <p14:tracePt t="152901" x="717550" y="1803400"/>
          <p14:tracePt t="152918" x="527050" y="1816100"/>
          <p14:tracePt t="152935" x="342900" y="1809750"/>
          <p14:tracePt t="152951" x="254000" y="1809750"/>
          <p14:tracePt t="152968" x="127000" y="1809750"/>
          <p14:tracePt t="152985" x="44450" y="1803400"/>
          <p14:tracePt t="153001" x="19050" y="1803400"/>
          <p14:tracePt t="153400" x="63500" y="1987550"/>
          <p14:tracePt t="153416" x="101600" y="1987550"/>
          <p14:tracePt t="153434" x="196850" y="1993900"/>
          <p14:tracePt t="153449" x="228600" y="1993900"/>
          <p14:tracePt t="153466" x="247650" y="2000250"/>
          <p14:tracePt t="153483" x="279400" y="2012950"/>
          <p14:tracePt t="153499" x="317500" y="2025650"/>
          <p14:tracePt t="153516" x="317500" y="2032000"/>
          <p14:tracePt t="153533" x="336550" y="2044700"/>
          <p14:tracePt t="153549" x="342900" y="2057400"/>
          <p14:tracePt t="153566" x="349250" y="2063750"/>
          <p14:tracePt t="153583" x="355600" y="2063750"/>
          <p14:tracePt t="153599" x="355600" y="2076450"/>
          <p14:tracePt t="153616" x="355600" y="2082800"/>
          <p14:tracePt t="153649" x="361950" y="2095500"/>
          <p14:tracePt t="153666" x="361950" y="2101850"/>
          <p14:tracePt t="153736" x="368300" y="2101850"/>
          <p14:tracePt t="153771" x="374650" y="2108200"/>
          <p14:tracePt t="153777" x="381000" y="2108200"/>
          <p14:tracePt t="153841" x="387350" y="2108200"/>
          <p14:tracePt t="153849" x="393700" y="2108200"/>
          <p14:tracePt t="153890" x="400050" y="2108200"/>
          <p14:tracePt t="153896" x="406400" y="2108200"/>
          <p14:tracePt t="153911" x="412750" y="2108200"/>
          <p14:tracePt t="153918" x="419100" y="2108200"/>
          <p14:tracePt t="153932" x="425450" y="2108200"/>
          <p14:tracePt t="153948" x="438150" y="2108200"/>
          <p14:tracePt t="153964" x="450850" y="2108200"/>
          <p14:tracePt t="153981" x="495300" y="2108200"/>
          <p14:tracePt t="153998" x="558800" y="2108200"/>
          <p14:tracePt t="154014" x="609600" y="2108200"/>
          <p14:tracePt t="154031" x="717550" y="2108200"/>
          <p14:tracePt t="154047" x="768350" y="2108200"/>
          <p14:tracePt t="154065" x="857250" y="2108200"/>
          <p14:tracePt t="154080" x="952500" y="2108200"/>
          <p14:tracePt t="154097" x="977900" y="2108200"/>
          <p14:tracePt t="154101" x="1009650" y="2108200"/>
          <p14:tracePt t="154114" x="1035050" y="2108200"/>
          <p14:tracePt t="154130" x="1079500" y="2101850"/>
          <p14:tracePt t="154147" x="1098550" y="2101850"/>
          <p14:tracePt t="154164" x="1136650" y="2101850"/>
          <p14:tracePt t="154180" x="1162050" y="2101850"/>
          <p14:tracePt t="154197" x="1174750" y="2101850"/>
          <p14:tracePt t="154213" x="1193800" y="2101850"/>
          <p14:tracePt t="154230" x="1206500" y="2101850"/>
          <p14:tracePt t="154248" x="1219200" y="2101850"/>
          <p14:tracePt t="154263" x="1225550" y="2101850"/>
          <p14:tracePt t="154280" x="1231900" y="2101850"/>
          <p14:tracePt t="154298" x="1238250" y="2095500"/>
          <p14:tracePt t="154333" x="1244600" y="2089150"/>
          <p14:tracePt t="154409" x="1244600" y="2082800"/>
          <p14:tracePt t="154431" x="1238250" y="2082800"/>
          <p14:tracePt t="154451" x="1231900" y="2082800"/>
          <p14:tracePt t="154458" x="1225550" y="2082800"/>
          <p14:tracePt t="154471" x="1219200" y="2082800"/>
          <p14:tracePt t="154482" x="1212850" y="2082800"/>
          <p14:tracePt t="154496" x="1206500" y="2082800"/>
          <p14:tracePt t="154512" x="1200150" y="2082800"/>
          <p14:tracePt t="154529" x="1168400" y="2082800"/>
          <p14:tracePt t="154546" x="1130300" y="2082800"/>
          <p14:tracePt t="154563" x="1028700" y="2082800"/>
          <p14:tracePt t="154579" x="882650" y="2089150"/>
          <p14:tracePt t="154596" x="819150" y="2101850"/>
          <p14:tracePt t="154600" x="742950" y="2108200"/>
          <p14:tracePt t="154615" x="666750" y="2108200"/>
          <p14:tracePt t="154629" x="558800" y="2127250"/>
          <p14:tracePt t="154645" x="514350" y="2146300"/>
          <p14:tracePt t="154662" x="463550" y="2152650"/>
          <p14:tracePt t="154679" x="444500" y="2152650"/>
          <p14:tracePt t="154695" x="425450" y="2152650"/>
          <p14:tracePt t="154767" x="425450" y="2146300"/>
          <p14:tracePt t="154788" x="425450" y="2139950"/>
          <p14:tracePt t="154802" x="431800" y="2139950"/>
          <p14:tracePt t="154809" x="438150" y="2139950"/>
          <p14:tracePt t="154823" x="444500" y="2139950"/>
          <p14:tracePt t="154831" x="450850" y="2139950"/>
          <p14:tracePt t="154844" x="450850" y="2133600"/>
          <p14:tracePt t="154861" x="463550" y="2133600"/>
          <p14:tracePt t="154879" x="476250" y="2133600"/>
          <p14:tracePt t="154894" x="501650" y="2127250"/>
          <p14:tracePt t="154912" x="558800" y="2120900"/>
          <p14:tracePt t="154928" x="673100" y="2120900"/>
          <p14:tracePt t="154944" x="742950" y="2108200"/>
          <p14:tracePt t="154961" x="806450" y="2108200"/>
          <p14:tracePt t="154978" x="1009650" y="2108200"/>
          <p14:tracePt t="154994" x="1073150" y="2108200"/>
          <p14:tracePt t="155011" x="1123950" y="2101850"/>
          <p14:tracePt t="155027" x="1219200" y="2089150"/>
          <p14:tracePt t="155044" x="1289050" y="2089150"/>
          <p14:tracePt t="155061" x="1320800" y="2082800"/>
          <p14:tracePt t="155077" x="1333500" y="2082800"/>
          <p14:tracePt t="155094" x="1352550" y="2076450"/>
          <p14:tracePt t="155111" x="1358900" y="2076450"/>
          <p14:tracePt t="155251" x="1358900" y="2082800"/>
          <p14:tracePt t="155293" x="1352550" y="2082800"/>
          <p14:tracePt t="155341" x="1346200" y="2082800"/>
          <p14:tracePt t="155370" x="1339850" y="2082800"/>
          <p14:tracePt t="155399" x="1333500" y="2082800"/>
          <p14:tracePt t="155419" x="1327150" y="2082800"/>
          <p14:tracePt t="155462" x="1320800" y="2089150"/>
          <p14:tracePt t="155477" x="1314450" y="2095500"/>
          <p14:tracePt t="158720" x="1301750" y="2101850"/>
          <p14:tracePt t="158726" x="1282700" y="2114550"/>
          <p14:tracePt t="158740" x="1263650" y="2133600"/>
          <p14:tracePt t="158749" x="1250950" y="2146300"/>
          <p14:tracePt t="158764" x="1238250" y="2171700"/>
          <p14:tracePt t="158781" x="1200150" y="2216150"/>
          <p14:tracePt t="158798" x="1174750" y="2266950"/>
          <p14:tracePt t="158814" x="1155700" y="2286000"/>
          <p14:tracePt t="158831" x="1117600" y="2349500"/>
          <p14:tracePt t="158847" x="1079500" y="2413000"/>
          <p14:tracePt t="158864" x="1060450" y="2444750"/>
          <p14:tracePt t="158881" x="1047750" y="2489200"/>
          <p14:tracePt t="158897" x="1041400" y="2508250"/>
          <p14:tracePt t="158914" x="1035050" y="2540000"/>
          <p14:tracePt t="158931" x="1035050" y="2571750"/>
          <p14:tracePt t="158947" x="1035050" y="2584450"/>
          <p14:tracePt t="158964" x="1035050" y="2603500"/>
          <p14:tracePt t="158980" x="1035050" y="2616200"/>
          <p14:tracePt t="158997" x="1035050" y="2622550"/>
          <p14:tracePt t="159014" x="1041400" y="2622550"/>
          <p14:tracePt t="159030" x="1047750" y="2628900"/>
          <p14:tracePt t="159056" x="1054100" y="2628900"/>
          <p14:tracePt t="159119" x="1054100" y="2622550"/>
          <p14:tracePt t="159140" x="1054100" y="2616200"/>
          <p14:tracePt t="159148" x="1054100" y="2609850"/>
          <p14:tracePt t="159161" x="1054100" y="2603500"/>
          <p14:tracePt t="159168" x="1054100" y="2597150"/>
          <p14:tracePt t="159183" x="1054100" y="2578100"/>
          <p14:tracePt t="159197" x="1054100" y="2520950"/>
          <p14:tracePt t="159213" x="1054100" y="2482850"/>
          <p14:tracePt t="159230" x="1047750" y="2438400"/>
          <p14:tracePt t="159246" x="1035050" y="2311400"/>
          <p14:tracePt t="159263" x="1016000" y="2165350"/>
          <p14:tracePt t="159280" x="996950" y="2038350"/>
          <p14:tracePt t="159295" x="996950" y="1981200"/>
          <p14:tracePt t="159313" x="990600" y="1892300"/>
          <p14:tracePt t="159330" x="990600" y="1828800"/>
          <p14:tracePt t="159346" x="990600" y="1809750"/>
          <p14:tracePt t="159362" x="990600" y="1784350"/>
          <p14:tracePt t="159407" x="990600" y="1797050"/>
          <p14:tracePt t="159421" x="990600" y="1803400"/>
          <p14:tracePt t="159429" x="990600" y="1816100"/>
          <p14:tracePt t="159445" x="990600" y="1828800"/>
          <p14:tracePt t="159463" x="990600" y="1841500"/>
          <p14:tracePt t="159479" x="990600" y="1892300"/>
          <p14:tracePt t="159495" x="990600" y="1936750"/>
          <p14:tracePt t="159512" x="977900" y="2070100"/>
          <p14:tracePt t="159529" x="984250" y="2171700"/>
          <p14:tracePt t="159545" x="996950" y="2413000"/>
          <p14:tracePt t="159562" x="1016000" y="2654300"/>
          <p14:tracePt t="159579" x="1028700" y="2768600"/>
          <p14:tracePt t="159596" x="1047750" y="2971800"/>
          <p14:tracePt t="159612" x="1066800" y="3105150"/>
          <p14:tracePt t="159628" x="1066800" y="3143250"/>
          <p14:tracePt t="159646" x="1073150" y="3181350"/>
          <p14:tracePt t="159661" x="1079500" y="3200400"/>
          <p14:tracePt t="159695" x="1079500" y="3206750"/>
          <p14:tracePt t="159723" x="1085850" y="3206750"/>
          <p14:tracePt t="159731" x="1085850" y="3200400"/>
          <p14:tracePt t="159745" x="1085850" y="3194050"/>
          <p14:tracePt t="159761" x="1085850" y="3187700"/>
          <p14:tracePt t="159777" x="1092200" y="3168650"/>
          <p14:tracePt t="159794" x="1104900" y="3130550"/>
          <p14:tracePt t="159811" x="1104900" y="3111500"/>
          <p14:tracePt t="159828" x="1123950" y="3003550"/>
          <p14:tracePt t="159843" x="1136650" y="2959100"/>
          <p14:tracePt t="159863" x="1155700" y="2838450"/>
          <p14:tracePt t="159878" x="1155700" y="2774950"/>
          <p14:tracePt t="159894" x="1162050" y="2660650"/>
          <p14:tracePt t="159912" x="1168400" y="2540000"/>
          <p14:tracePt t="159928" x="1168400" y="2476500"/>
          <p14:tracePt t="159944" x="1181100" y="2387600"/>
          <p14:tracePt t="159961" x="1181100" y="2305050"/>
          <p14:tracePt t="159977" x="1181100" y="2279650"/>
          <p14:tracePt t="159994" x="1181100" y="2235200"/>
          <p14:tracePt t="160011" x="1181100" y="2203450"/>
          <p14:tracePt t="160027" x="1181100" y="2190750"/>
          <p14:tracePt t="160044" x="1174750" y="2184400"/>
          <p14:tracePt t="160080" x="1174750" y="2190750"/>
          <p14:tracePt t="160096" x="1174750" y="2197100"/>
          <p14:tracePt t="160110" x="1168400" y="2209800"/>
          <p14:tracePt t="160127" x="1168400" y="2216150"/>
          <p14:tracePt t="160144" x="1162050" y="2241550"/>
          <p14:tracePt t="160160" x="1162050" y="2260600"/>
          <p14:tracePt t="160176" x="1149350" y="2343150"/>
          <p14:tracePt t="160193" x="1149350" y="2482850"/>
          <p14:tracePt t="160210" x="1136650" y="2565400"/>
          <p14:tracePt t="160226" x="1123950" y="2768600"/>
          <p14:tracePt t="160243" x="1117600" y="2946400"/>
          <p14:tracePt t="160260" x="1117600" y="3022600"/>
          <p14:tracePt t="160276" x="1117600" y="3136900"/>
          <p14:tracePt t="160292" x="1130300" y="3200400"/>
          <p14:tracePt t="160309" x="1136650" y="3213100"/>
          <p14:tracePt t="160326" x="1136650" y="3219450"/>
          <p14:tracePt t="160343" x="1136650" y="3225800"/>
          <p14:tracePt t="160362" x="1143000" y="3219450"/>
          <p14:tracePt t="160377" x="1143000" y="3213100"/>
          <p14:tracePt t="160392" x="1162050" y="3181350"/>
          <p14:tracePt t="160410" x="1168400" y="3143250"/>
          <p14:tracePt t="160425" x="1174750" y="3098800"/>
          <p14:tracePt t="160442" x="1181100" y="3048000"/>
          <p14:tracePt t="160461" x="1193800" y="2743200"/>
          <p14:tracePt t="160476" x="1187450" y="2603500"/>
          <p14:tracePt t="160491" x="1174750" y="2444750"/>
          <p14:tracePt t="160509" x="1143000" y="2114550"/>
          <p14:tracePt t="160525" x="1104900" y="1803400"/>
          <p14:tracePt t="160541" x="1098550" y="1663700"/>
          <p14:tracePt t="160559" x="1073150" y="1473200"/>
          <p14:tracePt t="160575" x="1054100" y="1365250"/>
          <p14:tracePt t="160593" x="1054100" y="1333500"/>
          <p14:tracePt t="160608" x="1054100" y="1327150"/>
          <p14:tracePt t="160645" x="1060450" y="1333500"/>
          <p14:tracePt t="160663" x="1060450" y="1346200"/>
          <p14:tracePt t="160675" x="1066800" y="1352550"/>
          <p14:tracePt t="160691" x="1073150" y="1377950"/>
          <p14:tracePt t="160708" x="1073150" y="1390650"/>
          <p14:tracePt t="160725" x="1079500" y="1403350"/>
          <p14:tracePt t="160741" x="1085850" y="1428750"/>
          <p14:tracePt t="160758" x="1092200" y="1447800"/>
          <p14:tracePt t="160775" x="1111250" y="1473200"/>
          <p14:tracePt t="160791" x="1117600" y="1485900"/>
          <p14:tracePt t="160807" x="1143000" y="1511300"/>
          <p14:tracePt t="160824" x="1162050" y="1530350"/>
          <p14:tracePt t="160841" x="1168400" y="1543050"/>
          <p14:tracePt t="160857" x="1181100" y="1555750"/>
          <p14:tracePt t="160874" x="1187450" y="1581150"/>
          <p14:tracePt t="160891" x="1200150" y="1600200"/>
          <p14:tracePt t="160907" x="1219200" y="1670050"/>
          <p14:tracePt t="160924" x="1244600" y="1752600"/>
          <p14:tracePt t="160940" x="1244600" y="1790700"/>
          <p14:tracePt t="160957" x="1250950" y="1885950"/>
          <p14:tracePt t="160973" x="1257300" y="1981200"/>
          <p14:tracePt t="160990" x="1270000" y="2032000"/>
          <p14:tracePt t="161007" x="1289050" y="2139950"/>
          <p14:tracePt t="161023" x="1301750" y="2247900"/>
          <p14:tracePt t="161040" x="1314450" y="2298700"/>
          <p14:tracePt t="161057" x="1333500" y="2406650"/>
          <p14:tracePt t="161073" x="1346200" y="2451100"/>
          <p14:tracePt t="161090" x="1377950" y="2552700"/>
          <p14:tracePt t="161106" x="1397000" y="2597150"/>
          <p14:tracePt t="161123" x="1403350" y="2622550"/>
          <p14:tracePt t="161140" x="1447800" y="2711450"/>
          <p14:tracePt t="161156" x="1485900" y="2768600"/>
          <p14:tracePt t="161173" x="1504950" y="2787650"/>
          <p14:tracePt t="161189" x="1536700" y="2825750"/>
          <p14:tracePt t="161206" x="1574800" y="2838450"/>
          <p14:tracePt t="161223" x="1600200" y="2851150"/>
          <p14:tracePt t="161239" x="1619250" y="2857500"/>
          <p14:tracePt t="161256" x="1644650" y="2857500"/>
          <p14:tracePt t="161273" x="1676400" y="2851150"/>
          <p14:tracePt t="161289" x="1695450" y="2844800"/>
          <p14:tracePt t="161306" x="1765300" y="2825750"/>
          <p14:tracePt t="161322" x="1873250" y="2800350"/>
          <p14:tracePt t="161339" x="1943100" y="2787650"/>
          <p14:tracePt t="161356" x="2044700" y="2755900"/>
          <p14:tracePt t="161372" x="2495550" y="2667000"/>
          <p14:tracePt t="161389" x="2686050" y="2641600"/>
          <p14:tracePt t="161406" x="3155950" y="2565400"/>
          <p14:tracePt t="161422" x="3409950" y="2527300"/>
          <p14:tracePt t="161439" x="3892550" y="2419350"/>
          <p14:tracePt t="161456" x="4330700" y="2292350"/>
          <p14:tracePt t="161472" x="4514850" y="2241550"/>
          <p14:tracePt t="161489" x="4845050" y="2101850"/>
          <p14:tracePt t="161505" x="5060950" y="1993900"/>
          <p14:tracePt t="161522" x="5156200" y="1930400"/>
          <p14:tracePt t="161538" x="5238750" y="1866900"/>
          <p14:tracePt t="161555" x="5353050" y="1784350"/>
          <p14:tracePt t="161572" x="5397500" y="1746250"/>
          <p14:tracePt t="161588" x="5473700" y="1682750"/>
          <p14:tracePt t="161605" x="5505450" y="1670050"/>
          <p14:tracePt t="161621" x="5543550" y="1657350"/>
          <p14:tracePt t="161638" x="5556250" y="1651000"/>
          <p14:tracePt t="161655" x="5556250" y="1644650"/>
          <p14:tracePt t="161680" x="5549900" y="1644650"/>
          <p14:tracePt t="161688" x="5543550" y="1644650"/>
          <p14:tracePt t="161704" x="5530850" y="1651000"/>
          <p14:tracePt t="161721" x="5518150" y="1657350"/>
          <p14:tracePt t="161737" x="5467350" y="1701800"/>
          <p14:tracePt t="161754" x="5410200" y="1797050"/>
          <p14:tracePt t="161771" x="5099050" y="2432050"/>
          <p14:tracePt t="161787" x="4933950" y="2711450"/>
          <p14:tracePt t="161804" x="4781550" y="3035300"/>
          <p14:tracePt t="161820" x="4406900" y="3765550"/>
          <p14:tracePt t="161837" x="3981450" y="4622800"/>
          <p14:tracePt t="161854" x="3822700" y="4965700"/>
          <p14:tracePt t="161871" x="3543300" y="5537200"/>
          <p14:tracePt t="161887" x="3429000" y="5822950"/>
          <p14:tracePt t="161904" x="3378200" y="5956300"/>
          <p14:tracePt t="161920" x="3371850" y="6000750"/>
          <p14:tracePt t="161937" x="3359150" y="6038850"/>
          <p14:tracePt t="161954" x="3359150" y="6051550"/>
          <p14:tracePt t="161986" x="3359150" y="6057900"/>
          <p14:tracePt t="162003" x="3378200" y="6057900"/>
          <p14:tracePt t="162020" x="3390900" y="6057900"/>
          <p14:tracePt t="162036" x="3409950" y="6051550"/>
          <p14:tracePt t="162053" x="3467100" y="6019800"/>
          <p14:tracePt t="162070" x="3587750" y="5943600"/>
          <p14:tracePt t="162087" x="3810000" y="5784850"/>
          <p14:tracePt t="162103" x="3949700" y="5676900"/>
          <p14:tracePt t="162120" x="4318000" y="5340350"/>
          <p14:tracePt t="162137" x="4686300" y="4902200"/>
          <p14:tracePt t="162153" x="4832350" y="4718050"/>
          <p14:tracePt t="162169" x="4953000" y="4552950"/>
          <p14:tracePt t="162186" x="5035550" y="4425950"/>
          <p14:tracePt t="162202" x="5200650" y="4165600"/>
          <p14:tracePt t="162219" x="5308600" y="4006850"/>
          <p14:tracePt t="162235" x="5372100" y="3911600"/>
          <p14:tracePt t="162252" x="5391150" y="3879850"/>
          <p14:tracePt t="162270" x="5429250" y="3816350"/>
          <p14:tracePt t="162286" x="5454650" y="3746500"/>
          <p14:tracePt t="162302" x="5473700" y="3702050"/>
          <p14:tracePt t="162319" x="5492750" y="3638550"/>
          <p14:tracePt t="162335" x="5511800" y="3606800"/>
          <p14:tracePt t="162352" x="5543550" y="3549650"/>
          <p14:tracePt t="162369" x="5575300" y="3486150"/>
          <p14:tracePt t="162385" x="5588000" y="3454400"/>
          <p14:tracePt t="162402" x="5619750" y="3416300"/>
          <p14:tracePt t="162419" x="5645150" y="3384550"/>
          <p14:tracePt t="162435" x="5657850" y="3371850"/>
          <p14:tracePt t="162452" x="5670550" y="3340100"/>
          <p14:tracePt t="162469" x="5676900" y="3333750"/>
          <p14:tracePt t="162515" x="5676900" y="3346450"/>
          <p14:tracePt t="162522" x="5676900" y="335280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ular Callout 3"/>
          <p:cNvSpPr>
            <a:spLocks noChangeArrowheads="1"/>
          </p:cNvSpPr>
          <p:nvPr/>
        </p:nvSpPr>
        <p:spPr bwMode="auto">
          <a:xfrm>
            <a:off x="3733800" y="4267200"/>
            <a:ext cx="2743200" cy="609600"/>
          </a:xfrm>
          <a:prstGeom prst="wedgeRoundRectCallout">
            <a:avLst>
              <a:gd name="adj1" fmla="val -134901"/>
              <a:gd name="adj2" fmla="val -26354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endParaRPr lang="en-US" altLang="zh-TW" sz="3200" dirty="0">
              <a:solidFill>
                <a:srgbClr val="000000"/>
              </a:solidFill>
              <a:ea typeface="新細明體" pitchFamily="18" charset="-120"/>
            </a:endParaRPr>
          </a:p>
        </p:txBody>
      </p:sp>
      <p:sp>
        <p:nvSpPr>
          <p:cNvPr id="6" name="Rounded Rectangular Callout 5"/>
          <p:cNvSpPr>
            <a:spLocks noChangeArrowheads="1"/>
          </p:cNvSpPr>
          <p:nvPr/>
        </p:nvSpPr>
        <p:spPr bwMode="auto">
          <a:xfrm>
            <a:off x="5105400" y="914400"/>
            <a:ext cx="2819400" cy="609600"/>
          </a:xfrm>
          <a:prstGeom prst="wedgeRoundRectCallout">
            <a:avLst>
              <a:gd name="adj1" fmla="val -83057"/>
              <a:gd name="adj2" fmla="val 339456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endParaRPr lang="en-US" altLang="zh-TW" sz="3200" dirty="0">
              <a:solidFill>
                <a:srgbClr val="000000"/>
              </a:solidFill>
              <a:ea typeface="新細明體" pitchFamily="18" charset="-120"/>
            </a:endParaRPr>
          </a:p>
        </p:txBody>
      </p:sp>
      <p:sp>
        <p:nvSpPr>
          <p:cNvPr id="3379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  <a:solidFill>
            <a:schemeClr val="bg1"/>
          </a:solidFill>
        </p:spPr>
        <p:txBody>
          <a:bodyPr/>
          <a:lstStyle/>
          <a:p>
            <a:r>
              <a:rPr lang="en-US" altLang="zh-TW" dirty="0">
                <a:solidFill>
                  <a:srgbClr val="333399"/>
                </a:solidFill>
                <a:ea typeface="新細明體" pitchFamily="18" charset="-120"/>
              </a:rPr>
              <a:t>Field &amp; Record Separator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838200"/>
            <a:ext cx="8458200" cy="6019800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echo "A:B:C" &gt; f2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cat f2 | awk -F: '1'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cat f2 | awk -F: '{$1=$1}1'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% cat f2 | awk 'BEGIN{FS=":"}{$1=$1}1'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%</a:t>
            </a:r>
          </a:p>
        </p:txBody>
      </p:sp>
      <p:sp>
        <p:nvSpPr>
          <p:cNvPr id="5" name="Rounded Rectangular Callout 4"/>
          <p:cNvSpPr>
            <a:spLocks noChangeArrowheads="1"/>
          </p:cNvSpPr>
          <p:nvPr/>
        </p:nvSpPr>
        <p:spPr bwMode="auto">
          <a:xfrm>
            <a:off x="2743200" y="4267200"/>
            <a:ext cx="4267200" cy="609600"/>
          </a:xfrm>
          <a:prstGeom prst="wedgeRoundRectCallout">
            <a:avLst>
              <a:gd name="adj1" fmla="val -79509"/>
              <a:gd name="adj2" fmla="val -119829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Thus, equivalent outp</a:t>
            </a:r>
            <a:r>
              <a:rPr lang="en-US" sz="3200" dirty="0">
                <a:solidFill>
                  <a:srgbClr val="000000"/>
                </a:solidFill>
              </a:rPr>
              <a:t>ut.</a:t>
            </a:r>
            <a:endParaRPr lang="en-US" altLang="zh-TW" sz="3200" dirty="0">
              <a:solidFill>
                <a:srgbClr val="000000"/>
              </a:solidFill>
              <a:ea typeface="新細明體" pitchFamily="18" charset="-120"/>
            </a:endParaRPr>
          </a:p>
        </p:txBody>
      </p:sp>
      <p:sp>
        <p:nvSpPr>
          <p:cNvPr id="7" name="Rounded Rectangular Callout 6"/>
          <p:cNvSpPr>
            <a:spLocks noChangeArrowheads="1"/>
          </p:cNvSpPr>
          <p:nvPr/>
        </p:nvSpPr>
        <p:spPr bwMode="auto">
          <a:xfrm>
            <a:off x="4419600" y="914400"/>
            <a:ext cx="4267200" cy="609600"/>
          </a:xfrm>
          <a:prstGeom prst="wedgeRoundRectCallout">
            <a:avLst>
              <a:gd name="adj1" fmla="val -79508"/>
              <a:gd name="adj2" fmla="val 192171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  Equivalent p</a:t>
            </a:r>
            <a:r>
              <a:rPr lang="en-US" sz="3200" dirty="0">
                <a:solidFill>
                  <a:srgbClr val="000000"/>
                </a:solidFill>
              </a:rPr>
              <a:t>rograms.</a:t>
            </a:r>
            <a:endParaRPr lang="en-US" altLang="zh-TW" sz="3200" dirty="0">
              <a:solidFill>
                <a:srgbClr val="000000"/>
              </a:solidFill>
              <a:ea typeface="新細明體" pitchFamily="18" charset="-12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67060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424"/>
    </mc:Choice>
    <mc:Fallback xmlns="">
      <p:transition spd="slow" advTm="184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animBg="1"/>
      <p:bldP spid="6" grpId="0" animBg="1"/>
      <p:bldP spid="5" grpId="0" animBg="1"/>
      <p:bldP spid="7" grpId="0" animBg="1"/>
    </p:bldLst>
  </p:timing>
  <p:extLst>
    <p:ext uri="{3A86A75C-4F4B-4683-9AE1-C65F6400EC91}">
      <p14:laserTraceLst xmlns:p14="http://schemas.microsoft.com/office/powerpoint/2010/main">
        <p14:tracePtLst>
          <p14:tracePt t="2036" x="5657850" y="3384550"/>
          <p14:tracePt t="2043" x="5619750" y="3416300"/>
          <p14:tracePt t="2058" x="5588000" y="3448050"/>
          <p14:tracePt t="2072" x="5543550" y="3486150"/>
          <p14:tracePt t="2088" x="5454650" y="3543300"/>
          <p14:tracePt t="2106" x="5410200" y="3568700"/>
          <p14:tracePt t="2122" x="5302250" y="3632200"/>
          <p14:tracePt t="2138" x="5181600" y="3702050"/>
          <p14:tracePt t="2156" x="5003800" y="3803650"/>
          <p14:tracePt t="2171" x="4908550" y="3867150"/>
          <p14:tracePt t="2188" x="4699000" y="3968750"/>
          <p14:tracePt t="2205" x="4502150" y="4076700"/>
          <p14:tracePt t="2221" x="4432300" y="4114800"/>
          <p14:tracePt t="2238" x="4362450" y="4152900"/>
          <p14:tracePt t="2254" x="4203700" y="4267200"/>
          <p14:tracePt t="2270" x="4140200" y="4305300"/>
          <p14:tracePt t="2288" x="4051300" y="4368800"/>
          <p14:tracePt t="2304" x="4006850" y="4394200"/>
          <p14:tracePt t="2321" x="3917950" y="4438650"/>
          <p14:tracePt t="2338" x="3848100" y="4476750"/>
          <p14:tracePt t="2354" x="3816350" y="4489450"/>
          <p14:tracePt t="2371" x="3771900" y="4508500"/>
          <p14:tracePt t="2387" x="3733800" y="4527550"/>
          <p14:tracePt t="2404" x="3714750" y="4533900"/>
          <p14:tracePt t="2420" x="3695700" y="4540250"/>
          <p14:tracePt t="2437" x="3670300" y="4540250"/>
          <p14:tracePt t="2454" x="3663950" y="4540250"/>
          <p14:tracePt t="2471" x="3644900" y="4540250"/>
          <p14:tracePt t="2487" x="3638550" y="4540250"/>
          <p14:tracePt t="2520" x="3625850" y="4540250"/>
          <p14:tracePt t="2541" x="3625850" y="4533900"/>
          <p14:tracePt t="2557" x="3625850" y="4527550"/>
          <p14:tracePt t="2571" x="3625850" y="4521200"/>
          <p14:tracePt t="2586" x="3625850" y="4495800"/>
          <p14:tracePt t="2605" x="3625850" y="4464050"/>
          <p14:tracePt t="2619" x="3625850" y="4406900"/>
          <p14:tracePt t="2637" x="3625850" y="4381500"/>
          <p14:tracePt t="2653" x="3625850" y="4279900"/>
          <p14:tracePt t="2670" x="3619500" y="4178300"/>
          <p14:tracePt t="2686" x="3619500" y="4121150"/>
          <p14:tracePt t="2703" x="3619500" y="4006850"/>
          <p14:tracePt t="2719" x="3619500" y="3930650"/>
          <p14:tracePt t="2737" x="3619500" y="3892550"/>
          <p14:tracePt t="2753" x="3619500" y="3835400"/>
          <p14:tracePt t="2770" x="3619500" y="3790950"/>
          <p14:tracePt t="2786" x="3619500" y="3771900"/>
          <p14:tracePt t="2803" x="3619500" y="3727450"/>
          <p14:tracePt t="2820" x="3632200" y="3695700"/>
          <p14:tracePt t="2836" x="3638550" y="3676650"/>
          <p14:tracePt t="2947" x="3638550" y="3683000"/>
          <p14:tracePt t="2976" x="3638550" y="3689350"/>
          <p14:tracePt t="3011" x="3644900" y="3689350"/>
          <p14:tracePt t="3017" x="3651250" y="3689350"/>
          <p14:tracePt t="3060" x="3657600" y="3695700"/>
          <p14:tracePt t="3095" x="3663950" y="3702050"/>
          <p14:tracePt t="3138" x="3670300" y="3708400"/>
          <p14:tracePt t="3158" x="3676650" y="3714750"/>
          <p14:tracePt t="3165" x="3676650" y="3721100"/>
          <p14:tracePt t="3207" x="3683000" y="3721100"/>
          <p14:tracePt t="3229" x="3689350" y="3727450"/>
          <p14:tracePt t="3250" x="3695700" y="3733800"/>
          <p14:tracePt t="3271" x="3702050" y="3733800"/>
          <p14:tracePt t="3278" x="3708400" y="3733800"/>
          <p14:tracePt t="3292" x="3708400" y="3740150"/>
          <p14:tracePt t="3301" x="3714750" y="3740150"/>
          <p14:tracePt t="3318" x="3727450" y="3746500"/>
          <p14:tracePt t="3335" x="3771900" y="3752850"/>
          <p14:tracePt t="3351" x="3829050" y="3752850"/>
          <p14:tracePt t="3367" x="3854450" y="3759200"/>
          <p14:tracePt t="3384" x="3937000" y="3759200"/>
          <p14:tracePt t="3400" x="4000500" y="3759200"/>
          <p14:tracePt t="3418" x="4070350" y="3765550"/>
          <p14:tracePt t="3433" x="4095750" y="3765550"/>
          <p14:tracePt t="3450" x="4159250" y="3765550"/>
          <p14:tracePt t="3467" x="4203700" y="3759200"/>
          <p14:tracePt t="3483" x="4229100" y="3759200"/>
          <p14:tracePt t="3500" x="4248150" y="3752850"/>
          <p14:tracePt t="3517" x="4318000" y="3727450"/>
          <p14:tracePt t="3534" x="4349750" y="3721100"/>
          <p14:tracePt t="3550" x="4368800" y="3714750"/>
          <p14:tracePt t="3567" x="4406900" y="3708400"/>
          <p14:tracePt t="3583" x="4445000" y="3695700"/>
          <p14:tracePt t="3600" x="4476750" y="3689350"/>
          <p14:tracePt t="3616" x="4489450" y="3683000"/>
          <p14:tracePt t="3633" x="4508500" y="3683000"/>
          <p14:tracePt t="3650" x="4521200" y="3683000"/>
          <p14:tracePt t="3666" x="4521200" y="3676650"/>
          <p14:tracePt t="3683" x="4533900" y="3676650"/>
          <p14:tracePt t="3699" x="4540250" y="3676650"/>
          <p14:tracePt t="3733" x="4546600" y="3676650"/>
          <p14:tracePt t="3749" x="4552950" y="3676650"/>
          <p14:tracePt t="3811" x="4559300" y="3676650"/>
          <p14:tracePt t="3839" x="4565650" y="3676650"/>
          <p14:tracePt t="3867" x="4572000" y="3676650"/>
          <p14:tracePt t="3901" x="4578350" y="3670300"/>
          <p14:tracePt t="3930" x="4584700" y="3670300"/>
          <p14:tracePt t="3937" x="4591050" y="3670300"/>
          <p14:tracePt t="3972" x="4597400" y="3670300"/>
          <p14:tracePt t="3979" x="4597400" y="3663950"/>
          <p14:tracePt t="3994" x="4603750" y="3663950"/>
          <p14:tracePt t="4007" x="4610100" y="3663950"/>
          <p14:tracePt t="4028" x="4616450" y="3663950"/>
          <p14:tracePt t="4049" x="4629150" y="3663950"/>
          <p14:tracePt t="4071" x="4635500" y="3657600"/>
          <p14:tracePt t="4099" x="4641850" y="3657600"/>
          <p14:tracePt t="4119" x="4648200" y="3657600"/>
          <p14:tracePt t="4134" x="4654550" y="3657600"/>
          <p14:tracePt t="4140" x="4660900" y="3657600"/>
          <p14:tracePt t="4150" x="4667250" y="3657600"/>
          <p14:tracePt t="4169" x="4673600" y="3657600"/>
          <p14:tracePt t="4190" x="4673600" y="3651250"/>
          <p14:tracePt t="4204" x="4679950" y="3651250"/>
          <p14:tracePt t="4214" x="4686300" y="3651250"/>
          <p14:tracePt t="4231" x="4692650" y="3651250"/>
          <p14:tracePt t="4247" x="4699000" y="3651250"/>
          <p14:tracePt t="4264" x="4705350" y="3651250"/>
          <p14:tracePt t="4309" x="4711700" y="3651250"/>
          <p14:tracePt t="4344" x="4718050" y="3651250"/>
          <p14:tracePt t="4379" x="4724400" y="3651250"/>
          <p14:tracePt t="4442" x="4724400" y="3657600"/>
          <p14:tracePt t="4465" x="4718050" y="3663950"/>
          <p14:tracePt t="4470" x="4711700" y="3670300"/>
          <p14:tracePt t="4484" x="4711700" y="3676650"/>
          <p14:tracePt t="4496" x="4711700" y="3689350"/>
          <p14:tracePt t="5066" x="4692650" y="3689350"/>
          <p14:tracePt t="5072" x="4667250" y="3689350"/>
          <p14:tracePt t="5081" x="4635500" y="3689350"/>
          <p14:tracePt t="5095" x="4597400" y="3689350"/>
          <p14:tracePt t="5111" x="4565650" y="3676650"/>
          <p14:tracePt t="5128" x="4502150" y="3657600"/>
          <p14:tracePt t="5144" x="4451350" y="3632200"/>
          <p14:tracePt t="5161" x="4438650" y="3625850"/>
          <p14:tracePt t="5178" x="4425950" y="3619500"/>
          <p14:tracePt t="5194" x="4406900" y="3613150"/>
          <p14:tracePt t="5211" x="4400550" y="3613150"/>
          <p14:tracePt t="5227" x="4375150" y="3606800"/>
          <p14:tracePt t="5244" x="4356100" y="3606800"/>
          <p14:tracePt t="5260" x="4343400" y="3606800"/>
          <p14:tracePt t="5277" x="4330700" y="3606800"/>
          <p14:tracePt t="5294" x="4305300" y="3606800"/>
          <p14:tracePt t="5311" x="4267200" y="3606800"/>
          <p14:tracePt t="5327" x="4241800" y="3606800"/>
          <p14:tracePt t="5344" x="4203700" y="3606800"/>
          <p14:tracePt t="5361" x="4102100" y="3600450"/>
          <p14:tracePt t="5376" x="4057650" y="3600450"/>
          <p14:tracePt t="5393" x="4019550" y="3594100"/>
          <p14:tracePt t="5410" x="3949700" y="3575050"/>
          <p14:tracePt t="5427" x="3898900" y="3568700"/>
          <p14:tracePt t="5445" x="3854450" y="3556000"/>
          <p14:tracePt t="5460" x="3841750" y="3549650"/>
          <p14:tracePt t="5477" x="3810000" y="3543300"/>
          <p14:tracePt t="5494" x="3790950" y="3530600"/>
          <p14:tracePt t="5510" x="3778250" y="3524250"/>
          <p14:tracePt t="5526" x="3752850" y="3511550"/>
          <p14:tracePt t="5543" x="3721100" y="3505200"/>
          <p14:tracePt t="5559" x="3708400" y="3505200"/>
          <p14:tracePt t="5576" x="3663950" y="3498850"/>
          <p14:tracePt t="5593" x="3619500" y="3498850"/>
          <p14:tracePt t="5609" x="3600450" y="3498850"/>
          <p14:tracePt t="5626" x="3562350" y="3498850"/>
          <p14:tracePt t="5642" x="3549650" y="3492500"/>
          <p14:tracePt t="5659" x="3543300" y="3492500"/>
          <p14:tracePt t="5677" x="3530600" y="3486150"/>
          <p14:tracePt t="5693" x="3524250" y="3486150"/>
          <p14:tracePt t="5709" x="3524250" y="3479800"/>
          <p14:tracePt t="5726" x="3517900" y="3473450"/>
          <p14:tracePt t="5742" x="3517900" y="3454400"/>
          <p14:tracePt t="5759" x="3505200" y="3429000"/>
          <p14:tracePt t="5776" x="3498850" y="3378200"/>
          <p14:tracePt t="5793" x="3479800" y="3340100"/>
          <p14:tracePt t="5809" x="3454400" y="3219450"/>
          <p14:tracePt t="5825" x="3416300" y="3086100"/>
          <p14:tracePt t="5842" x="3403600" y="3028950"/>
          <p14:tracePt t="5859" x="3365500" y="2895600"/>
          <p14:tracePt t="5875" x="3340100" y="2774950"/>
          <p14:tracePt t="5892" x="3333750" y="2736850"/>
          <p14:tracePt t="5908" x="3314700" y="2641600"/>
          <p14:tracePt t="5926" x="3295650" y="2559050"/>
          <p14:tracePt t="5942" x="3282950" y="2514600"/>
          <p14:tracePt t="5958" x="3276600" y="2501900"/>
          <p14:tracePt t="5975" x="3270250" y="2489200"/>
          <p14:tracePt t="5992" x="3263900" y="2482850"/>
          <p14:tracePt t="6034" x="3263900" y="2489200"/>
          <p14:tracePt t="6048" x="3263900" y="2495550"/>
          <p14:tracePt t="6057" x="3263900" y="2501900"/>
          <p14:tracePt t="6077" x="3263900" y="2508250"/>
          <p14:tracePt t="6092" x="3270250" y="2514600"/>
          <p14:tracePt t="6108" x="3276600" y="2527300"/>
          <p14:tracePt t="6125" x="3282950" y="2533650"/>
          <p14:tracePt t="6141" x="3282950" y="2540000"/>
          <p14:tracePt t="6158" x="3289300" y="2540000"/>
          <p14:tracePt t="6174" x="3289300" y="2546350"/>
          <p14:tracePt t="6191" x="3289300" y="2552700"/>
          <p14:tracePt t="6208" x="3289300" y="2565400"/>
          <p14:tracePt t="6224" x="3295650" y="2584450"/>
          <p14:tracePt t="6240" x="3308350" y="2603500"/>
          <p14:tracePt t="6258" x="3327400" y="2641600"/>
          <p14:tracePt t="6274" x="3359150" y="2705100"/>
          <p14:tracePt t="6290" x="3371850" y="2736850"/>
          <p14:tracePt t="6308" x="3403600" y="2813050"/>
          <p14:tracePt t="6324" x="3409950" y="2844800"/>
          <p14:tracePt t="6340" x="3448050" y="2914650"/>
          <p14:tracePt t="6357" x="3467100" y="2978150"/>
          <p14:tracePt t="6373" x="3473450" y="3016250"/>
          <p14:tracePt t="6390" x="3498850" y="3067050"/>
          <p14:tracePt t="6407" x="3511550" y="3111500"/>
          <p14:tracePt t="6424" x="3517900" y="3130550"/>
          <p14:tracePt t="6440" x="3530600" y="3155950"/>
          <p14:tracePt t="6456" x="3536950" y="3181350"/>
          <p14:tracePt t="6473" x="3543300" y="3194050"/>
          <p14:tracePt t="6476" x="3543300" y="3200400"/>
          <p14:tracePt t="6490" x="3549650" y="3213100"/>
          <p14:tracePt t="6507" x="3556000" y="3225800"/>
          <p14:tracePt t="6523" x="3556000" y="3238500"/>
          <p14:tracePt t="6541" x="3562350" y="3238500"/>
          <p14:tracePt t="6556" x="3568700" y="3251200"/>
          <p14:tracePt t="6574" x="3568700" y="3257550"/>
          <p14:tracePt t="6606" x="3575050" y="3263900"/>
          <p14:tracePt t="6626" x="3575050" y="3270250"/>
          <p14:tracePt t="6679" x="3581400" y="3276600"/>
          <p14:tracePt t="6714" x="3587750" y="3276600"/>
          <p14:tracePt t="6735" x="3594100" y="3276600"/>
          <p14:tracePt t="6763" x="3600450" y="3276600"/>
          <p14:tracePt t="6784" x="3606800" y="3276600"/>
          <p14:tracePt t="6798" x="3613150" y="3276600"/>
          <p14:tracePt t="6808" x="3625850" y="3276600"/>
          <p14:tracePt t="6826" x="3632200" y="3276600"/>
          <p14:tracePt t="6838" x="3638550" y="3276600"/>
          <p14:tracePt t="6855" x="3670300" y="3276600"/>
          <p14:tracePt t="6872" x="3695700" y="3289300"/>
          <p14:tracePt t="6889" x="3721100" y="3289300"/>
          <p14:tracePt t="6905" x="3816350" y="3289300"/>
          <p14:tracePt t="6922" x="3854450" y="3295650"/>
          <p14:tracePt t="6939" x="3937000" y="3295650"/>
          <p14:tracePt t="6955" x="3962400" y="3295650"/>
          <p14:tracePt t="6971" x="4000500" y="3295650"/>
          <p14:tracePt t="6988" x="4038600" y="3295650"/>
          <p14:tracePt t="7008" x="4051300" y="3295650"/>
          <p14:tracePt t="7030" x="4057650" y="3295650"/>
          <p14:tracePt t="7079" x="4064000" y="3295650"/>
          <p14:tracePt t="7346" x="4064000" y="3289300"/>
          <p14:tracePt t="7367" x="4070350" y="3289300"/>
          <p14:tracePt t="7380" x="4076700" y="3289300"/>
          <p14:tracePt t="7389" x="4083050" y="3289300"/>
          <p14:tracePt t="7409" x="4089400" y="3289300"/>
          <p14:tracePt t="7419" x="4095750" y="3282950"/>
          <p14:tracePt t="7439" x="4102100" y="3282950"/>
          <p14:tracePt t="7452" x="4108450" y="3282950"/>
          <p14:tracePt t="7469" x="4114800" y="3276600"/>
          <p14:tracePt t="7528" x="4121150" y="3270250"/>
          <p14:tracePt t="7535" x="4121150" y="3263900"/>
          <p14:tracePt t="7556" x="4121150" y="3257550"/>
          <p14:tracePt t="7571" x="4121150" y="3251200"/>
          <p14:tracePt t="7577" x="4114800" y="3244850"/>
          <p14:tracePt t="7591" x="4108450" y="3238500"/>
          <p14:tracePt t="7602" x="4102100" y="3232150"/>
          <p14:tracePt t="7620" x="4076700" y="3187700"/>
          <p14:tracePt t="7635" x="4057650" y="3155950"/>
          <p14:tracePt t="7652" x="4013200" y="3098800"/>
          <p14:tracePt t="7669" x="3956050" y="3041650"/>
          <p14:tracePt t="7686" x="3930650" y="3009900"/>
          <p14:tracePt t="7703" x="3873500" y="2965450"/>
          <p14:tracePt t="7719" x="3816350" y="2921000"/>
          <p14:tracePt t="7735" x="3790950" y="2908300"/>
          <p14:tracePt t="7752" x="3733800" y="2876550"/>
          <p14:tracePt t="7769" x="3695700" y="2863850"/>
          <p14:tracePt t="7785" x="3676650" y="2863850"/>
          <p14:tracePt t="7802" x="3632200" y="2857500"/>
          <p14:tracePt t="7818" x="3600450" y="2857500"/>
          <p14:tracePt t="7835" x="3587750" y="2857500"/>
          <p14:tracePt t="7852" x="3562350" y="2857500"/>
          <p14:tracePt t="7868" x="3549650" y="2857500"/>
          <p14:tracePt t="7886" x="3517900" y="2870200"/>
          <p14:tracePt t="7918" x="3511550" y="2876550"/>
          <p14:tracePt t="7935" x="3498850" y="2882900"/>
          <p14:tracePt t="7951" x="3486150" y="2889250"/>
          <p14:tracePt t="7984" x="3479800" y="2895600"/>
          <p14:tracePt t="8039" x="3479800" y="2901950"/>
          <p14:tracePt t="8138" x="3486150" y="2895600"/>
          <p14:tracePt t="8152" x="3492500" y="2895600"/>
          <p14:tracePt t="8160" x="3498850" y="2895600"/>
          <p14:tracePt t="8167" x="3505200" y="2889250"/>
          <p14:tracePt t="8184" x="3511550" y="2889250"/>
          <p14:tracePt t="8201" x="3511550" y="2882900"/>
          <p14:tracePt t="8217" x="3517900" y="2876550"/>
          <p14:tracePt t="8234" x="3543300" y="2857500"/>
          <p14:tracePt t="8251" x="3575050" y="2832100"/>
          <p14:tracePt t="8267" x="3587750" y="2806700"/>
          <p14:tracePt t="8285" x="3613150" y="2774950"/>
          <p14:tracePt t="8300" x="3644900" y="2730500"/>
          <p14:tracePt t="8317" x="3651250" y="2711450"/>
          <p14:tracePt t="8334" x="3657600" y="2679700"/>
          <p14:tracePt t="8350" x="3657600" y="2660650"/>
          <p14:tracePt t="8367" x="3657600" y="2647950"/>
          <p14:tracePt t="8385" x="3651250" y="2635250"/>
          <p14:tracePt t="8400" x="3644900" y="2628900"/>
          <p14:tracePt t="8416" x="3638550" y="2628900"/>
          <p14:tracePt t="8449" x="3632200" y="2622550"/>
          <p14:tracePt t="8469" x="3625850" y="2622550"/>
          <p14:tracePt t="8503" x="3619500" y="2616200"/>
          <p14:tracePt t="8531" x="3613150" y="2609850"/>
          <p14:tracePt t="8552" x="3606800" y="2603500"/>
          <p14:tracePt t="8559" x="3606800" y="2597150"/>
          <p14:tracePt t="8580" x="3600450" y="2597150"/>
          <p14:tracePt t="8601" x="3594100" y="2590800"/>
          <p14:tracePt t="8678" x="3587750" y="2590800"/>
          <p14:tracePt t="8700" x="3581400" y="2590800"/>
          <p14:tracePt t="8721" x="3575050" y="2590800"/>
          <p14:tracePt t="8727" x="3568700" y="2590800"/>
          <p14:tracePt t="8750" x="3562350" y="2590800"/>
          <p14:tracePt t="8763" x="3556000" y="2590800"/>
          <p14:tracePt t="8784" x="3549650" y="2590800"/>
          <p14:tracePt t="8790" x="3543300" y="2597150"/>
          <p14:tracePt t="8799" x="3524250" y="2603500"/>
          <p14:tracePt t="8815" x="3505200" y="2609850"/>
          <p14:tracePt t="8833" x="3441700" y="2622550"/>
          <p14:tracePt t="8848" x="3409950" y="2641600"/>
          <p14:tracePt t="8865" x="3321050" y="2660650"/>
          <p14:tracePt t="8882" x="3251200" y="2667000"/>
          <p14:tracePt t="8898" x="3213100" y="2667000"/>
          <p14:tracePt t="8915" x="3162300" y="2667000"/>
          <p14:tracePt t="8932" x="3130550" y="2660650"/>
          <p14:tracePt t="8948" x="3117850" y="2660650"/>
          <p14:tracePt t="8965" x="3098800" y="2654300"/>
          <p14:tracePt t="8981" x="3086100" y="2647950"/>
          <p14:tracePt t="8998" x="3079750" y="2647950"/>
          <p14:tracePt t="9002" x="3073400" y="2641600"/>
          <p14:tracePt t="9015" x="3067050" y="2641600"/>
          <p14:tracePt t="9043" x="3060700" y="2635250"/>
          <p14:tracePt t="9051" x="3054350" y="2635250"/>
          <p14:tracePt t="9070" x="3048000" y="2628900"/>
          <p14:tracePt t="9081" x="3041650" y="2628900"/>
          <p14:tracePt t="9097" x="3035300" y="2628900"/>
          <p14:tracePt t="9121" x="3028950" y="2628900"/>
          <p14:tracePt t="9149" x="3028950" y="2622550"/>
          <p14:tracePt t="9183" x="3022600" y="2622550"/>
          <p14:tracePt t="9212" x="3016250" y="2622550"/>
          <p14:tracePt t="9261" x="3009900" y="2622550"/>
          <p14:tracePt t="9373" x="3009900" y="2628900"/>
          <p14:tracePt t="9632" x="3009900" y="2635250"/>
          <p14:tracePt t="9640" x="3009900" y="2641600"/>
          <p14:tracePt t="9675" x="3016250" y="2641600"/>
          <p14:tracePt t="9681" x="3016250" y="2647950"/>
          <p14:tracePt t="9703" x="3022600" y="2654300"/>
          <p14:tracePt t="9752" x="3028950" y="2660650"/>
          <p14:tracePt t="9773" x="3035300" y="2673350"/>
          <p14:tracePt t="9794" x="3041650" y="2679700"/>
          <p14:tracePt t="9801" x="3041650" y="2686050"/>
          <p14:tracePt t="9815" x="3048000" y="2686050"/>
          <p14:tracePt t="9828" x="3054350" y="2698750"/>
          <p14:tracePt t="9845" x="3073400" y="2724150"/>
          <p14:tracePt t="9861" x="3086100" y="2736850"/>
          <p14:tracePt t="9878" x="3136900" y="2800350"/>
          <p14:tracePt t="9895" x="3219450" y="2882900"/>
          <p14:tracePt t="9911" x="3263900" y="2940050"/>
          <p14:tracePt t="9928" x="3371850" y="3048000"/>
          <p14:tracePt t="9944" x="3498850" y="3168650"/>
          <p14:tracePt t="9962" x="3644900" y="3276600"/>
          <p14:tracePt t="9978" x="3714750" y="3327400"/>
          <p14:tracePt t="9994" x="3854450" y="3435350"/>
          <p14:tracePt t="10011" x="3968750" y="3524250"/>
          <p14:tracePt t="10028" x="4013200" y="3549650"/>
          <p14:tracePt t="10044" x="4044950" y="3587750"/>
          <p14:tracePt t="10061" x="4108450" y="3625850"/>
          <p14:tracePt t="10077" x="4114800" y="3632200"/>
          <p14:tracePt t="10094" x="4114800" y="3638550"/>
          <p14:tracePt t="10111" x="4114800" y="3644900"/>
          <p14:tracePt t="10146" x="4108450" y="3644900"/>
          <p14:tracePt t="10160" x="4102100" y="3644900"/>
          <p14:tracePt t="10177" x="4089400" y="3644900"/>
          <p14:tracePt t="10194" x="4083050" y="3644900"/>
          <p14:tracePt t="10210" x="4076700" y="3644900"/>
          <p14:tracePt t="10227" x="4070350" y="3644900"/>
          <p14:tracePt t="10243" x="4057650" y="3644900"/>
          <p14:tracePt t="10260" x="4051300" y="3644900"/>
          <p14:tracePt t="10278" x="4044950" y="3644900"/>
          <p14:tracePt t="10293" x="4038600" y="3638550"/>
          <p14:tracePt t="10310" x="4032250" y="3638550"/>
          <p14:tracePt t="10327" x="4006850" y="3638550"/>
          <p14:tracePt t="10343" x="3949700" y="3638550"/>
          <p14:tracePt t="10360" x="3905250" y="3651250"/>
          <p14:tracePt t="10377" x="3803650" y="3657600"/>
          <p14:tracePt t="10393" x="3746500" y="3663950"/>
          <p14:tracePt t="10410" x="3657600" y="3663950"/>
          <p14:tracePt t="10426" x="3587750" y="3663950"/>
          <p14:tracePt t="10443" x="3568700" y="3663950"/>
          <p14:tracePt t="10460" x="3536950" y="3663950"/>
          <p14:tracePt t="10476" x="3524250" y="3663950"/>
          <p14:tracePt t="10493" x="3517900" y="3663950"/>
          <p14:tracePt t="10526" x="3517900" y="3670300"/>
          <p14:tracePt t="10542" x="3530600" y="3676650"/>
          <p14:tracePt t="10559" x="3549650" y="3676650"/>
          <p14:tracePt t="10576" x="3568700" y="3676650"/>
          <p14:tracePt t="10592" x="3594100" y="3676650"/>
          <p14:tracePt t="10609" x="3657600" y="3676650"/>
          <p14:tracePt t="10625" x="3822700" y="3676650"/>
          <p14:tracePt t="10644" x="4076700" y="3676650"/>
          <p14:tracePt t="10659" x="4229100" y="3676650"/>
          <p14:tracePt t="10675" x="4413250" y="3676650"/>
          <p14:tracePt t="10692" x="4997450" y="3651250"/>
          <p14:tracePt t="10708" x="5162550" y="3638550"/>
          <p14:tracePt t="10725" x="5276850" y="3619500"/>
          <p14:tracePt t="10741" x="5486400" y="3587750"/>
          <p14:tracePt t="10758" x="5581650" y="3568700"/>
          <p14:tracePt t="10776" x="5607050" y="3562350"/>
          <p14:tracePt t="10791" x="5645150" y="3549650"/>
          <p14:tracePt t="10808" x="5651500" y="3543300"/>
          <p14:tracePt t="10874" x="5645150" y="3543300"/>
          <p14:tracePt t="10888" x="5638800" y="3543300"/>
          <p14:tracePt t="10903" x="5632450" y="3543300"/>
          <p14:tracePt t="10917" x="5626100" y="3543300"/>
          <p14:tracePt t="10925" x="5619750" y="3543300"/>
          <p14:tracePt t="10959" x="5613400" y="3543300"/>
          <p14:tracePt t="10986" x="5607050" y="3543300"/>
          <p14:tracePt t="10993" x="5600700" y="3543300"/>
          <p14:tracePt t="11015" x="5594350" y="3543300"/>
          <p14:tracePt t="11035" x="5594350" y="3549650"/>
          <p14:tracePt t="11044" x="5588000" y="3549650"/>
          <p14:tracePt t="11077" x="5581650" y="3549650"/>
          <p14:tracePt t="11134" x="5575300" y="3556000"/>
          <p14:tracePt t="11154" x="5568950" y="3556000"/>
          <p14:tracePt t="11183" x="5562600" y="3556000"/>
          <p14:tracePt t="11204" x="5556250" y="3556000"/>
          <p14:tracePt t="11225" x="5549900" y="3562350"/>
          <p14:tracePt t="11253" x="5543550" y="3562350"/>
          <p14:tracePt t="11267" x="5543550" y="3568700"/>
          <p14:tracePt t="11276" x="5530850" y="3575050"/>
          <p14:tracePt t="11290" x="5505450" y="3581400"/>
          <p14:tracePt t="11306" x="5480050" y="3606800"/>
          <p14:tracePt t="11324" x="5226050" y="3689350"/>
          <p14:tracePt t="11339" x="5111750" y="3708400"/>
          <p14:tracePt t="11356" x="4946650" y="3740150"/>
          <p14:tracePt t="11373" x="4521200" y="3822700"/>
          <p14:tracePt t="11390" x="4083050" y="3867150"/>
          <p14:tracePt t="11407" x="3867150" y="3892550"/>
          <p14:tracePt t="11423" x="3511550" y="3917950"/>
          <p14:tracePt t="11439" x="3244850" y="3917950"/>
          <p14:tracePt t="11457" x="3041650" y="3911600"/>
          <p14:tracePt t="11473" x="2952750" y="3905250"/>
          <p14:tracePt t="11489" x="2774950" y="3905250"/>
          <p14:tracePt t="11506" x="2597150" y="3905250"/>
          <p14:tracePt t="11522" x="2520950" y="3917950"/>
          <p14:tracePt t="11526" x="2444750" y="3917950"/>
          <p14:tracePt t="11539" x="2381250" y="3917950"/>
          <p14:tracePt t="11555" x="2273300" y="3917950"/>
          <p14:tracePt t="11572" x="2235200" y="3917950"/>
          <p14:tracePt t="11590" x="2184400" y="3924300"/>
          <p14:tracePt t="11606" x="2133600" y="3949700"/>
          <p14:tracePt t="11622" x="2120900" y="3956050"/>
          <p14:tracePt t="11639" x="2089150" y="3968750"/>
          <p14:tracePt t="11655" x="2089150" y="3975100"/>
          <p14:tracePt t="11672" x="2076450" y="3975100"/>
          <p14:tracePt t="11709" x="2070100" y="3975100"/>
          <p14:tracePt t="11744" x="2070100" y="3981450"/>
          <p14:tracePt t="11815" x="2076450" y="398145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  <a:solidFill>
            <a:schemeClr val="bg1"/>
          </a:solidFill>
        </p:spPr>
        <p:txBody>
          <a:bodyPr/>
          <a:lstStyle/>
          <a:p>
            <a:r>
              <a:rPr lang="en-US" altLang="zh-TW" dirty="0">
                <a:solidFill>
                  <a:srgbClr val="333399"/>
                </a:solidFill>
                <a:ea typeface="新細明體" pitchFamily="18" charset="-120"/>
              </a:rPr>
              <a:t>Field &amp; Record Separator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838200"/>
            <a:ext cx="8458200" cy="6019800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echo "A:B:C" &gt; f2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cat f2 | awk -F: '1'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cat f2 | awk -F: '{$1=$1}1'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cat f2 | awk 'BEGIN{FS=":"}{$1=$1}1'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% cat f2 | awk '{FS=":"}{$1=$1}1'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%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611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193"/>
    </mc:Choice>
    <mc:Fallback xmlns="">
      <p:transition spd="slow" advTm="111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11" x="2076450" y="3994150"/>
          <p14:tracePt t="2018" x="2070100" y="4000500"/>
          <p14:tracePt t="2024" x="2063750" y="4013200"/>
          <p14:tracePt t="2038" x="2057400" y="4019550"/>
          <p14:tracePt t="2051" x="2044700" y="4032250"/>
          <p14:tracePt t="2067" x="2032000" y="4051300"/>
          <p14:tracePt t="2101" x="2012950" y="4070350"/>
          <p14:tracePt t="2117" x="1993900" y="4102100"/>
          <p14:tracePt t="2134" x="1987550" y="4127500"/>
          <p14:tracePt t="2151" x="1955800" y="4178300"/>
          <p14:tracePt t="2167" x="1917700" y="4248150"/>
          <p14:tracePt t="2183" x="1898650" y="4292600"/>
          <p14:tracePt t="2200" x="1847850" y="4381500"/>
          <p14:tracePt t="2217" x="1822450" y="4413250"/>
          <p14:tracePt t="2234" x="1771650" y="4483100"/>
          <p14:tracePt t="2250" x="1720850" y="4533900"/>
          <p14:tracePt t="2266" x="1708150" y="4559300"/>
          <p14:tracePt t="2284" x="1676400" y="4591050"/>
          <p14:tracePt t="2299" x="1651000" y="4616450"/>
          <p14:tracePt t="2316" x="1644650" y="4635500"/>
          <p14:tracePt t="2333" x="1638300" y="4641850"/>
          <p14:tracePt t="2963" x="1651000" y="4635500"/>
          <p14:tracePt t="2970" x="1689100" y="4622800"/>
          <p14:tracePt t="2980" x="1720850" y="4597400"/>
          <p14:tracePt t="2998" x="1835150" y="4527550"/>
          <p14:tracePt t="3014" x="1892300" y="4502150"/>
          <p14:tracePt t="3031" x="1962150" y="4470400"/>
          <p14:tracePt t="3048" x="2127250" y="4406900"/>
          <p14:tracePt t="3064" x="2178050" y="4400550"/>
          <p14:tracePt t="3081" x="2222500" y="4387850"/>
          <p14:tracePt t="3097" x="2292350" y="4394200"/>
          <p14:tracePt t="3114" x="2336800" y="4394200"/>
          <p14:tracePt t="3131" x="2393950" y="4400550"/>
          <p14:tracePt t="3146" x="2432050" y="4400550"/>
          <p14:tracePt t="3163" x="2540000" y="4400550"/>
          <p14:tracePt t="3181" x="2578100" y="4400550"/>
          <p14:tracePt t="3197" x="2717800" y="4400550"/>
          <p14:tracePt t="3213" x="2794000" y="4406900"/>
          <p14:tracePt t="3230" x="2857500" y="4406900"/>
          <p14:tracePt t="3247" x="2940050" y="4406900"/>
          <p14:tracePt t="3263" x="2965450" y="4413250"/>
          <p14:tracePt t="3279" x="2997200" y="4425950"/>
          <p14:tracePt t="3296" x="3009900" y="4432300"/>
          <p14:tracePt t="3314" x="3048000" y="4464050"/>
          <p14:tracePt t="3330" x="3060700" y="4470400"/>
          <p14:tracePt t="3346" x="3079750" y="4476750"/>
          <p14:tracePt t="3363" x="3111500" y="4483100"/>
          <p14:tracePt t="3379" x="3117850" y="4483100"/>
          <p14:tracePt t="3396" x="3136900" y="4489450"/>
          <p14:tracePt t="3413" x="3149600" y="4495800"/>
          <p14:tracePt t="3429" x="3155950" y="4495800"/>
          <p14:tracePt t="3446" x="3168650" y="4495800"/>
          <p14:tracePt t="3462" x="3168650" y="4502150"/>
          <p14:tracePt t="3479" x="3175000" y="4502150"/>
          <p14:tracePt t="3524" x="3181350" y="4502150"/>
          <p14:tracePt t="3552" x="3187700" y="4502150"/>
          <p14:tracePt t="3580" x="3194050" y="4508500"/>
          <p14:tracePt t="3665" x="3194050" y="4514850"/>
          <p14:tracePt t="3770" x="3187700" y="4508500"/>
          <p14:tracePt t="3791" x="3187700" y="4502150"/>
          <p14:tracePt t="3805" x="3181350" y="4502150"/>
          <p14:tracePt t="3819" x="3175000" y="4502150"/>
          <p14:tracePt t="3827" x="3175000" y="4495800"/>
          <p14:tracePt t="3854" x="3175000" y="4489450"/>
          <p14:tracePt t="4251" x="3175000" y="4464050"/>
          <p14:tracePt t="4265" x="3175000" y="4425950"/>
          <p14:tracePt t="4272" x="3175000" y="4375150"/>
          <p14:tracePt t="4286" x="3175000" y="4337050"/>
          <p14:tracePt t="4295" x="3175000" y="4292600"/>
          <p14:tracePt t="4310" x="3175000" y="4254500"/>
          <p14:tracePt t="4326" x="3175000" y="4178300"/>
          <p14:tracePt t="4343" x="3175000" y="4146550"/>
          <p14:tracePt t="4360" x="3181350" y="4095750"/>
          <p14:tracePt t="4377" x="3200400" y="3975100"/>
          <p14:tracePt t="4392" x="3213100" y="3860800"/>
          <p14:tracePt t="4409" x="3219450" y="3765550"/>
          <p14:tracePt t="4426" x="3219450" y="3714750"/>
          <p14:tracePt t="4442" x="3219450" y="3683000"/>
          <p14:tracePt t="4459" x="3219450" y="3676650"/>
          <p14:tracePt t="4476" x="3219450" y="3657600"/>
          <p14:tracePt t="4492" x="3219450" y="3644900"/>
          <p14:tracePt t="4509" x="3225800" y="3619500"/>
          <p14:tracePt t="4525" x="3225800" y="3594100"/>
          <p14:tracePt t="4542" x="3232150" y="3587750"/>
          <p14:tracePt t="4559" x="3232150" y="3568700"/>
          <p14:tracePt t="4576" x="3232150" y="3562350"/>
          <p14:tracePt t="4592" x="3232150" y="3556000"/>
          <p14:tracePt t="4609" x="3225800" y="3543300"/>
          <p14:tracePt t="4625" x="3225800" y="3536950"/>
          <p14:tracePt t="4659" x="3225800" y="3530600"/>
          <p14:tracePt t="4945" x="3225800" y="3536950"/>
          <p14:tracePt t="4987" x="3219450" y="3543300"/>
          <p14:tracePt t="5023" x="3219450" y="3549650"/>
          <p14:tracePt t="5064" x="3219450" y="3556000"/>
          <p14:tracePt t="5106" x="3213100" y="3556000"/>
          <p14:tracePt t="5212" x="3213100" y="3562350"/>
          <p14:tracePt t="5282" x="3213100" y="3568700"/>
          <p14:tracePt t="5324" x="3213100" y="3575050"/>
          <p14:tracePt t="5352" x="3213100" y="3581400"/>
          <p14:tracePt t="5387" x="3213100" y="3587750"/>
          <p14:tracePt t="6250" x="3213100" y="3594100"/>
          <p14:tracePt t="6285" x="3213100" y="3600450"/>
          <p14:tracePt t="6320" x="3206750" y="3606800"/>
          <p14:tracePt t="6376" x="3200400" y="3613150"/>
          <p14:tracePt t="6418" x="3200400" y="3619500"/>
          <p14:tracePt t="6467" x="3200400" y="3625850"/>
          <p14:tracePt t="6537" x="3200400" y="3632200"/>
          <p14:tracePt t="6544" x="3200400" y="3638550"/>
          <p14:tracePt t="6566" x="3194050" y="3644900"/>
          <p14:tracePt t="6586" x="3194050" y="3651250"/>
          <p14:tracePt t="6608" x="3187700" y="3651250"/>
          <p14:tracePt t="6614" x="3181350" y="3657600"/>
          <p14:tracePt t="6629" x="3175000" y="3657600"/>
          <p14:tracePt t="6638" x="3168650" y="3663950"/>
          <p14:tracePt t="6670" x="3162300" y="3663950"/>
          <p14:tracePt t="6677" x="3155950" y="3663950"/>
          <p14:tracePt t="6687" x="3143250" y="3663950"/>
          <p14:tracePt t="6701" x="3136900" y="3663950"/>
          <p14:tracePt t="6718" x="3124200" y="3663950"/>
          <p14:tracePt t="6734" x="3117850" y="3663950"/>
          <p14:tracePt t="6751" x="3105150" y="3651250"/>
          <p14:tracePt t="6768" x="3105150" y="3644900"/>
          <p14:tracePt t="6784" x="3111500" y="3638550"/>
          <p14:tracePt t="6801" x="3136900" y="3625850"/>
          <p14:tracePt t="6818" x="3206750" y="3613150"/>
          <p14:tracePt t="6834" x="3257550" y="3606800"/>
          <p14:tracePt t="6851" x="3403600" y="3587750"/>
          <p14:tracePt t="6868" x="3568700" y="3568700"/>
          <p14:tracePt t="6884" x="3657600" y="3568700"/>
          <p14:tracePt t="6901" x="3803650" y="3556000"/>
          <p14:tracePt t="6917" x="3892550" y="3556000"/>
          <p14:tracePt t="6934" x="3911600" y="3556000"/>
          <p14:tracePt t="6951" x="3937000" y="3562350"/>
          <p14:tracePt t="6967" x="3943350" y="3562350"/>
          <p14:tracePt t="6984" x="3943350" y="3568700"/>
          <p14:tracePt t="7000" x="3930650" y="3575050"/>
          <p14:tracePt t="7017" x="3924300" y="3581400"/>
          <p14:tracePt t="7033" x="3898900" y="3581400"/>
          <p14:tracePt t="7050" x="3873500" y="3581400"/>
          <p14:tracePt t="7067" x="3860800" y="3575050"/>
          <p14:tracePt t="7084" x="3835400" y="3575050"/>
          <p14:tracePt t="7100" x="3797300" y="3575050"/>
          <p14:tracePt t="7117" x="3771900" y="3575050"/>
          <p14:tracePt t="7134" x="3702050" y="3575050"/>
          <p14:tracePt t="7150" x="3581400" y="3556000"/>
          <p14:tracePt t="7167" x="3517900" y="3556000"/>
          <p14:tracePt t="7170" x="3441700" y="3556000"/>
          <p14:tracePt t="7183" x="3365500" y="3543300"/>
          <p14:tracePt t="7200" x="3238500" y="3543300"/>
          <p14:tracePt t="7217" x="3175000" y="3543300"/>
          <p14:tracePt t="7232" x="3105150" y="3536950"/>
          <p14:tracePt t="7249" x="3054350" y="3530600"/>
          <p14:tracePt t="7267" x="3035300" y="3530600"/>
          <p14:tracePt t="7282" x="3028950" y="3530600"/>
          <p14:tracePt t="7299" x="3022600" y="3530600"/>
          <p14:tracePt t="7449" x="3022600" y="3536950"/>
          <p14:tracePt t="7491" x="3028950" y="3536950"/>
          <p14:tracePt t="7541" x="3035300" y="3536950"/>
          <p14:tracePt t="7569" x="3035300" y="3543300"/>
          <p14:tracePt t="7611" x="3041650" y="3549650"/>
          <p14:tracePt t="7618" x="3041650" y="3556000"/>
          <p14:tracePt t="7639" x="3041650" y="3562350"/>
          <p14:tracePt t="7653" x="3041650" y="3568700"/>
          <p14:tracePt t="7682" x="3041650" y="3581400"/>
          <p14:tracePt t="7695" x="3041650" y="3587750"/>
          <p14:tracePt t="7709" x="3041650" y="3606800"/>
          <p14:tracePt t="7717" x="3041650" y="3625850"/>
          <p14:tracePt t="7731" x="3041650" y="3651250"/>
          <p14:tracePt t="7748" x="3028950" y="3714750"/>
          <p14:tracePt t="7765" x="3016250" y="3784600"/>
          <p14:tracePt t="7781" x="3009900" y="3841750"/>
          <p14:tracePt t="7797" x="3003550" y="3873500"/>
          <p14:tracePt t="7814" x="2984500" y="3930650"/>
          <p14:tracePt t="7830" x="2978150" y="3975100"/>
          <p14:tracePt t="7847" x="2978150" y="3994150"/>
          <p14:tracePt t="7864" x="2965450" y="4025900"/>
          <p14:tracePt t="7881" x="2965450" y="4057650"/>
          <p14:tracePt t="7898" x="2959100" y="4076700"/>
          <p14:tracePt t="7913" x="2959100" y="4083050"/>
          <p14:tracePt t="7930" x="2959100" y="4095750"/>
          <p14:tracePt t="7947" x="2959100" y="4102100"/>
          <p14:tracePt t="7980" x="2959100" y="4108450"/>
          <p14:tracePt t="7997" x="2959100" y="4121150"/>
          <p14:tracePt t="8018" x="2959100" y="4127500"/>
          <p14:tracePt t="8039" x="2959100" y="4133850"/>
          <p14:tracePt t="8060" x="2959100" y="4140200"/>
          <p14:tracePt t="8088" x="2959100" y="4146550"/>
          <p14:tracePt t="8129" x="2952750" y="4146550"/>
          <p14:tracePt t="8151" x="2952750" y="4152900"/>
          <p14:tracePt t="8221" x="2952750" y="4159250"/>
          <p14:tracePt t="8228" x="2952750" y="4165600"/>
          <p14:tracePt t="9000" x="2952750" y="4184650"/>
          <p14:tracePt t="9013" x="2952750" y="4197350"/>
          <p14:tracePt t="9020" x="2946400" y="4203700"/>
          <p14:tracePt t="9035" x="2946400" y="4210050"/>
          <p14:tracePt t="9044" x="2940050" y="4216400"/>
          <p14:tracePt t="9059" x="2940050" y="4222750"/>
          <p14:tracePt t="9077" x="2940050" y="4254500"/>
          <p14:tracePt t="9093" x="2933700" y="4273550"/>
          <p14:tracePt t="9110" x="2933700" y="4279900"/>
          <p14:tracePt t="9126" x="2927350" y="4311650"/>
          <p14:tracePt t="9143" x="2921000" y="4330700"/>
          <p14:tracePt t="9160" x="2921000" y="4337050"/>
          <p14:tracePt t="9176" x="2908300" y="4362450"/>
          <p14:tracePt t="9192" x="2901950" y="4375150"/>
          <p14:tracePt t="9210" x="2882900" y="4432300"/>
          <p14:tracePt t="9226" x="2870200" y="4445000"/>
          <p14:tracePt t="9242" x="2857500" y="4457700"/>
          <p14:tracePt t="9259" x="2813050" y="4495800"/>
          <p14:tracePt t="9276" x="2755900" y="4533900"/>
          <p14:tracePt t="9292" x="2724150" y="4559300"/>
          <p14:tracePt t="9309" x="2660650" y="4597400"/>
          <p14:tracePt t="9325" x="2584450" y="4641850"/>
          <p14:tracePt t="9344" x="2482850" y="4692650"/>
          <p14:tracePt t="9359" x="2438400" y="4724400"/>
          <p14:tracePt t="9375" x="2349500" y="4762500"/>
          <p14:tracePt t="9392" x="2317750" y="4781550"/>
          <p14:tracePt t="9409" x="2279650" y="4800600"/>
          <p14:tracePt t="9425" x="2254250" y="4819650"/>
          <p14:tracePt t="9442" x="2228850" y="4832350"/>
          <p14:tracePt t="9458" x="2203450" y="4838700"/>
          <p14:tracePt t="9475" x="2190750" y="4857750"/>
          <p14:tracePt t="9492" x="2127250" y="4889500"/>
          <p14:tracePt t="9508" x="2089150" y="4914900"/>
          <p14:tracePt t="9525" x="2000250" y="4946650"/>
          <p14:tracePt t="9541" x="1930400" y="4965700"/>
          <p14:tracePt t="9558" x="1739900" y="5010150"/>
          <p14:tracePt t="9575" x="1568450" y="5048250"/>
          <p14:tracePt t="9591" x="1492250" y="5060950"/>
          <p14:tracePt t="9608" x="1409700" y="5086350"/>
          <p14:tracePt t="9624" x="1365250" y="5086350"/>
          <p14:tracePt t="9641" x="1358900" y="5086350"/>
          <p14:tracePt t="9658" x="1352550" y="5086350"/>
          <p14:tracePt t="9738" x="1352550" y="5080000"/>
          <p14:tracePt t="9762" x="1352550" y="5073650"/>
          <p14:tracePt t="9769" x="1352550" y="5067300"/>
          <p14:tracePt t="9777" x="1365250" y="5067300"/>
          <p14:tracePt t="9791" x="1371600" y="506095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  <a:solidFill>
            <a:schemeClr val="bg1"/>
          </a:solidFill>
        </p:spPr>
        <p:txBody>
          <a:bodyPr/>
          <a:lstStyle/>
          <a:p>
            <a:r>
              <a:rPr lang="en-US" altLang="zh-TW" dirty="0">
                <a:solidFill>
                  <a:srgbClr val="333399"/>
                </a:solidFill>
                <a:ea typeface="新細明體" pitchFamily="18" charset="-120"/>
              </a:rPr>
              <a:t>Field &amp; Record Separator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838200"/>
            <a:ext cx="8458200" cy="6019800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echo "A:B:C" &gt; f2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cat f2 | awk -F: '1'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cat f2 | awk -F: '{$1=$1}1'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cat f2 | awk 'BEGIN{FS=":"}{$1=$1}1'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cat f2 | awk '{FS=":"}{$1=$1}1'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% cat f2 </a:t>
            </a:r>
            <a:r>
              <a:rPr lang="en-US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f2</a:t>
            </a:r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| awk '{FS=":"}{$1=$1}1'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%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758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915"/>
    </mc:Choice>
    <mc:Fallback xmlns="">
      <p:transition spd="slow" advTm="439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34" x="1377950" y="5060950"/>
          <p14:tracePt t="1840" x="1384300" y="5060950"/>
          <p14:tracePt t="1855" x="1384300" y="5067300"/>
          <p14:tracePt t="1869" x="1397000" y="5067300"/>
          <p14:tracePt t="1885" x="1403350" y="5073650"/>
          <p14:tracePt t="1902" x="1416050" y="5073650"/>
          <p14:tracePt t="1919" x="1447800" y="5080000"/>
          <p14:tracePt t="1935" x="1479550" y="5080000"/>
          <p14:tracePt t="1952" x="1524000" y="5080000"/>
          <p14:tracePt t="1968" x="1549400" y="5080000"/>
          <p14:tracePt t="1985" x="1631950" y="5080000"/>
          <p14:tracePt t="2002" x="1733550" y="5080000"/>
          <p14:tracePt t="2018" x="1784350" y="5080000"/>
          <p14:tracePt t="2035" x="1917700" y="5099050"/>
          <p14:tracePt t="2052" x="2057400" y="5118100"/>
          <p14:tracePt t="2068" x="2139950" y="5130800"/>
          <p14:tracePt t="2084" x="2228850" y="5137150"/>
          <p14:tracePt t="2101" x="2368550" y="5156200"/>
          <p14:tracePt t="2118" x="2476500" y="5175250"/>
          <p14:tracePt t="2135" x="2571750" y="5194300"/>
          <p14:tracePt t="2151" x="2603500" y="5194300"/>
          <p14:tracePt t="2167" x="2641600" y="5200650"/>
          <p14:tracePt t="2185" x="2673350" y="5207000"/>
          <p14:tracePt t="2201" x="2698750" y="5213350"/>
          <p14:tracePt t="2217" x="2724150" y="5219700"/>
          <p14:tracePt t="2234" x="2749550" y="5232400"/>
          <p14:tracePt t="2251" x="2762250" y="5232400"/>
          <p14:tracePt t="2268" x="2794000" y="5245100"/>
          <p14:tracePt t="2283" x="2813050" y="5245100"/>
          <p14:tracePt t="2300" x="2825750" y="5245100"/>
          <p14:tracePt t="2317" x="2844800" y="5251450"/>
          <p14:tracePt t="2334" x="2851150" y="5251450"/>
          <p14:tracePt t="2350" x="2857500" y="5257800"/>
          <p14:tracePt t="2367" x="2870200" y="5257800"/>
          <p14:tracePt t="2383" x="2876550" y="5257800"/>
          <p14:tracePt t="2400" x="2876550" y="5264150"/>
          <p14:tracePt t="2417" x="2889250" y="5264150"/>
          <p14:tracePt t="2444" x="2895600" y="5264150"/>
          <p14:tracePt t="2486" x="2901950" y="5270500"/>
          <p14:tracePt t="2514" x="2908300" y="5270500"/>
          <p14:tracePt t="2556" x="2908300" y="5276850"/>
          <p14:tracePt t="3118" x="2921000" y="5276850"/>
          <p14:tracePt t="3125" x="2933700" y="5283200"/>
          <p14:tracePt t="3133" x="2946400" y="5283200"/>
          <p14:tracePt t="3148" x="2965450" y="5283200"/>
          <p14:tracePt t="3164" x="2984500" y="5289550"/>
          <p14:tracePt t="3182" x="3041650" y="5295900"/>
          <p14:tracePt t="3198" x="3098800" y="5295900"/>
          <p14:tracePt t="3213" x="3130550" y="5295900"/>
          <p14:tracePt t="3231" x="3187700" y="5308600"/>
          <p14:tracePt t="3247" x="3238500" y="5314950"/>
          <p14:tracePt t="3264" x="3263900" y="5314950"/>
          <p14:tracePt t="3281" x="3308350" y="5334000"/>
          <p14:tracePt t="3297" x="3346450" y="5340350"/>
          <p14:tracePt t="3315" x="3384550" y="5346700"/>
          <p14:tracePt t="3330" x="3403600" y="5353050"/>
          <p14:tracePt t="3347" x="3429000" y="5365750"/>
          <p14:tracePt t="3364" x="3454400" y="5372100"/>
          <p14:tracePt t="3380" x="3467100" y="5372100"/>
          <p14:tracePt t="3397" x="3486150" y="5372100"/>
          <p14:tracePt t="3413" x="3524250" y="5378450"/>
          <p14:tracePt t="3430" x="3536950" y="5378450"/>
          <p14:tracePt t="3448" x="3568700" y="5384800"/>
          <p14:tracePt t="3463" x="3587750" y="5384800"/>
          <p14:tracePt t="3480" x="3625850" y="5384800"/>
          <p14:tracePt t="3498" x="3663950" y="5384800"/>
          <p14:tracePt t="3513" x="3689350" y="5384800"/>
          <p14:tracePt t="3530" x="3733800" y="5384800"/>
          <p14:tracePt t="3546" x="3771900" y="5384800"/>
          <p14:tracePt t="3563" x="3784600" y="5384800"/>
          <p14:tracePt t="3579" x="3810000" y="5384800"/>
          <p14:tracePt t="3596" x="3835400" y="5384800"/>
          <p14:tracePt t="3613" x="3848100" y="5384800"/>
          <p14:tracePt t="3630" x="3867150" y="5384800"/>
          <p14:tracePt t="3646" x="3873500" y="5391150"/>
          <p14:tracePt t="3662" x="3879850" y="5391150"/>
          <p14:tracePt t="3679" x="3898900" y="5391150"/>
          <p14:tracePt t="3695" x="3924300" y="5397500"/>
          <p14:tracePt t="3712" x="3930650" y="5397500"/>
          <p14:tracePt t="3729" x="3962400" y="5403850"/>
          <p14:tracePt t="3745" x="3975100" y="5403850"/>
          <p14:tracePt t="3763" x="4025900" y="5391150"/>
          <p14:tracePt t="3779" x="4038600" y="5391150"/>
          <p14:tracePt t="3795" x="4057650" y="5384800"/>
          <p14:tracePt t="3812" x="4076700" y="5378450"/>
          <p14:tracePt t="3829" x="4095750" y="5378450"/>
          <p14:tracePt t="3846" x="4102100" y="5378450"/>
          <p14:tracePt t="3862" x="4108450" y="5372100"/>
          <p14:tracePt t="3878" x="4121150" y="5365750"/>
          <p14:tracePt t="3895" x="4127500" y="5359400"/>
          <p14:tracePt t="3911" x="4133850" y="5359400"/>
          <p14:tracePt t="3928" x="4140200" y="5353050"/>
          <p14:tracePt t="3946" x="4152900" y="5346700"/>
          <p14:tracePt t="3961" x="4159250" y="5340350"/>
          <p14:tracePt t="3978" x="4178300" y="5334000"/>
          <p14:tracePt t="3995" x="4191000" y="5327650"/>
          <p14:tracePt t="4011" x="4203700" y="5321300"/>
          <p14:tracePt t="4028" x="4216400" y="5314950"/>
          <p14:tracePt t="4045" x="4248150" y="5295900"/>
          <p14:tracePt t="4061" x="4260850" y="5295900"/>
          <p14:tracePt t="4078" x="4267200" y="5289550"/>
          <p14:tracePt t="4094" x="4279900" y="5283200"/>
          <p14:tracePt t="4111" x="4279900" y="5276850"/>
          <p14:tracePt t="4128" x="4292600" y="5276850"/>
          <p14:tracePt t="4170" x="4298950" y="5276850"/>
          <p14:tracePt t="4205" x="4305300" y="5276850"/>
          <p14:tracePt t="4324" x="4298950" y="5276850"/>
          <p14:tracePt t="4338" x="4292600" y="5276850"/>
          <p14:tracePt t="4353" x="4292600" y="5283200"/>
          <p14:tracePt t="4363" x="4286250" y="5283200"/>
          <p14:tracePt t="4381" x="4286250" y="5289550"/>
          <p14:tracePt t="4393" x="4279900" y="5289550"/>
          <p14:tracePt t="4410" x="4254500" y="5295900"/>
          <p14:tracePt t="4426" x="4241800" y="5302250"/>
          <p14:tracePt t="4444" x="4197350" y="5334000"/>
          <p14:tracePt t="4459" x="4133850" y="5359400"/>
          <p14:tracePt t="4476" x="4102100" y="5378450"/>
          <p14:tracePt t="4493" x="4019550" y="5410200"/>
          <p14:tracePt t="4509" x="3930650" y="5448300"/>
          <p14:tracePt t="4526" x="3898900" y="5461000"/>
          <p14:tracePt t="4542" x="3841750" y="5486400"/>
          <p14:tracePt t="4559" x="3790950" y="5492750"/>
          <p14:tracePt t="4577" x="3740150" y="5505450"/>
          <p14:tracePt t="4592" x="3721100" y="5511800"/>
          <p14:tracePt t="4609" x="3670300" y="5530850"/>
          <p14:tracePt t="4626" x="3619500" y="5537200"/>
          <p14:tracePt t="4642" x="3594100" y="5537200"/>
          <p14:tracePt t="4659" x="3581400" y="5537200"/>
          <p14:tracePt t="4676" x="3536950" y="5530850"/>
          <p14:tracePt t="4709" x="3530600" y="5530850"/>
          <p14:tracePt t="4726" x="3524250" y="5524500"/>
          <p14:tracePt t="4745" x="3517900" y="5518150"/>
          <p14:tracePt t="4780" x="3511550" y="5518150"/>
          <p14:tracePt t="4816" x="3511550" y="5511800"/>
          <p14:tracePt t="4921" x="3505200" y="5511800"/>
          <p14:tracePt t="4970" x="3505200" y="5505450"/>
          <p14:tracePt t="5019" x="3505200" y="5499100"/>
          <p14:tracePt t="5089" x="3498850" y="5492750"/>
          <p14:tracePt t="5152" x="3492500" y="5486400"/>
          <p14:tracePt t="5180" x="3486150" y="5486400"/>
          <p14:tracePt t="5187" x="3486150" y="5480050"/>
          <p14:tracePt t="5208" x="3473450" y="5473700"/>
          <p14:tracePt t="5229" x="3467100" y="5473700"/>
          <p14:tracePt t="5236" x="3467100" y="5467350"/>
          <p14:tracePt t="5258" x="3460750" y="5461000"/>
          <p14:tracePt t="5278" x="3460750" y="5454650"/>
          <p14:tracePt t="5292" x="3454400" y="5454650"/>
          <p14:tracePt t="5299" x="3448050" y="5448300"/>
          <p14:tracePt t="5309" x="3441700" y="5441950"/>
          <p14:tracePt t="5323" x="3435350" y="5422900"/>
          <p14:tracePt t="5340" x="3422650" y="5410200"/>
          <p14:tracePt t="5357" x="3403600" y="5372100"/>
          <p14:tracePt t="5373" x="3378200" y="5340350"/>
          <p14:tracePt t="5391" x="3359150" y="5289550"/>
          <p14:tracePt t="5406" x="3352800" y="5270500"/>
          <p14:tracePt t="5423" x="3340100" y="5219700"/>
          <p14:tracePt t="5440" x="3321050" y="5175250"/>
          <p14:tracePt t="5456" x="3314700" y="5156200"/>
          <p14:tracePt t="5473" x="3302000" y="5111750"/>
          <p14:tracePt t="5489" x="3295650" y="5060950"/>
          <p14:tracePt t="5506" x="3289300" y="5048250"/>
          <p14:tracePt t="5523" x="3282950" y="5016500"/>
          <p14:tracePt t="5539" x="3270250" y="4997450"/>
          <p14:tracePt t="5556" x="3270250" y="4984750"/>
          <p14:tracePt t="5580" x="3270250" y="4978400"/>
          <p14:tracePt t="5589" x="3270250" y="4972050"/>
          <p14:tracePt t="5609" x="3270250" y="4965700"/>
          <p14:tracePt t="5625" x="3276600" y="4959350"/>
          <p14:tracePt t="5639" x="3276600" y="4953000"/>
          <p14:tracePt t="5658" x="3276600" y="4946650"/>
          <p14:tracePt t="5672" x="3282950" y="4946650"/>
          <p14:tracePt t="5688" x="3289300" y="4946650"/>
          <p14:tracePt t="5727" x="3302000" y="4946650"/>
          <p14:tracePt t="5769" x="3314700" y="4946650"/>
          <p14:tracePt t="5783" x="3321050" y="4946650"/>
          <p14:tracePt t="5797" x="3327400" y="4946650"/>
          <p14:tracePt t="5818" x="3333750" y="4946650"/>
          <p14:tracePt t="5832" x="3340100" y="4946650"/>
          <p14:tracePt t="5841" x="3352800" y="4946650"/>
          <p14:tracePt t="5855" x="3359150" y="4946650"/>
          <p14:tracePt t="5871" x="3384550" y="4946650"/>
          <p14:tracePt t="5889" x="3416300" y="4946650"/>
          <p14:tracePt t="5905" x="3429000" y="4940300"/>
          <p14:tracePt t="5921" x="3448050" y="4940300"/>
          <p14:tracePt t="5938" x="3486150" y="4921250"/>
          <p14:tracePt t="5954" x="3498850" y="4908550"/>
          <p14:tracePt t="5971" x="3505200" y="4908550"/>
          <p14:tracePt t="5989" x="3517900" y="4902200"/>
          <p14:tracePt t="6004" x="3524250" y="4895850"/>
          <p14:tracePt t="6037" x="3524250" y="4889500"/>
          <p14:tracePt t="6054" x="3530600" y="4883150"/>
          <p14:tracePt t="6073" x="3536950" y="4876800"/>
          <p14:tracePt t="6120" x="3536950" y="4870450"/>
          <p14:tracePt t="6141" x="3543300" y="4864100"/>
          <p14:tracePt t="6147" x="3549650" y="4864100"/>
          <p14:tracePt t="6169" x="3556000" y="4851400"/>
          <p14:tracePt t="6190" x="3556000" y="4845050"/>
          <p14:tracePt t="6211" x="3562350" y="4838700"/>
          <p14:tracePt t="6239" x="3568700" y="4826000"/>
          <p14:tracePt t="6260" x="3575050" y="4826000"/>
          <p14:tracePt t="6281" x="3581400" y="4819650"/>
          <p14:tracePt t="6288" x="3587750" y="4819650"/>
          <p14:tracePt t="6309" x="3600450" y="4813300"/>
          <p14:tracePt t="6323" x="3606800" y="4806950"/>
          <p14:tracePt t="6330" x="3619500" y="4800600"/>
          <p14:tracePt t="6344" x="3638550" y="4800600"/>
          <p14:tracePt t="6353" x="3657600" y="4787900"/>
          <p14:tracePt t="6370" x="3689350" y="4781550"/>
          <p14:tracePt t="6387" x="3759200" y="4756150"/>
          <p14:tracePt t="6403" x="3841750" y="4730750"/>
          <p14:tracePt t="6419" x="3886200" y="4711700"/>
          <p14:tracePt t="6436" x="3968750" y="4705350"/>
          <p14:tracePt t="6453" x="4064000" y="4686300"/>
          <p14:tracePt t="6470" x="4121150" y="4673600"/>
          <p14:tracePt t="6486" x="4165600" y="4660900"/>
          <p14:tracePt t="6503" x="4203700" y="4654550"/>
          <p14:tracePt t="6520" x="4222750" y="4654550"/>
          <p14:tracePt t="6536" x="4235450" y="4648200"/>
          <p14:tracePt t="6552" x="4254500" y="4648200"/>
          <p14:tracePt t="6569" x="4260850" y="4648200"/>
          <p14:tracePt t="6586" x="4273550" y="4648200"/>
          <p14:tracePt t="6681" x="4267200" y="4648200"/>
          <p14:tracePt t="6695" x="4260850" y="4648200"/>
          <p14:tracePt t="6705" x="4254500" y="4648200"/>
          <p14:tracePt t="6719" x="4248150" y="4648200"/>
          <p14:tracePt t="6736" x="4241800" y="4648200"/>
          <p14:tracePt t="6755" x="4229100" y="4648200"/>
          <p14:tracePt t="6769" x="4222750" y="4648200"/>
          <p14:tracePt t="6787" x="4197350" y="4654550"/>
          <p14:tracePt t="6802" x="4146550" y="4660900"/>
          <p14:tracePt t="6820" x="4108450" y="4673600"/>
          <p14:tracePt t="6836" x="4000500" y="4679950"/>
          <p14:tracePt t="6852" x="3860800" y="4699000"/>
          <p14:tracePt t="6868" x="3771900" y="4711700"/>
          <p14:tracePt t="6885" x="3581400" y="4718050"/>
          <p14:tracePt t="6901" x="3473450" y="4730750"/>
          <p14:tracePt t="6918" x="3282950" y="4737100"/>
          <p14:tracePt t="6935" x="3130550" y="4749800"/>
          <p14:tracePt t="6951" x="3067050" y="4749800"/>
          <p14:tracePt t="6968" x="2959100" y="4756150"/>
          <p14:tracePt t="6984" x="2895600" y="4756150"/>
          <p14:tracePt t="7001" x="2863850" y="4762500"/>
          <p14:tracePt t="7018" x="2819400" y="4762500"/>
          <p14:tracePt t="7034" x="2781300" y="4775200"/>
          <p14:tracePt t="7051" x="2768600" y="4781550"/>
          <p14:tracePt t="7054" x="2749550" y="4781550"/>
          <p14:tracePt t="7068" x="2730500" y="4781550"/>
          <p14:tracePt t="7084" x="2698750" y="4787900"/>
          <p14:tracePt t="7102" x="2654300" y="4787900"/>
          <p14:tracePt t="7117" x="2635250" y="4787900"/>
          <p14:tracePt t="7134" x="2597150" y="4787900"/>
          <p14:tracePt t="7152" x="2552700" y="4781550"/>
          <p14:tracePt t="7167" x="2527300" y="4781550"/>
          <p14:tracePt t="7184" x="2501900" y="4768850"/>
          <p14:tracePt t="7201" x="2432050" y="4762500"/>
          <p14:tracePt t="7216" x="2406650" y="4756150"/>
          <p14:tracePt t="7233" x="2381250" y="4749800"/>
          <p14:tracePt t="7250" x="2324100" y="4743450"/>
          <p14:tracePt t="7267" x="2266950" y="4743450"/>
          <p14:tracePt t="7285" x="2209800" y="4737100"/>
          <p14:tracePt t="7300" x="2184400" y="4737100"/>
          <p14:tracePt t="7316" x="2127250" y="4730750"/>
          <p14:tracePt t="7334" x="2076450" y="4730750"/>
          <p14:tracePt t="7349" x="2057400" y="4730750"/>
          <p14:tracePt t="7367" x="2006600" y="4743450"/>
          <p14:tracePt t="7383" x="1955800" y="4768850"/>
          <p14:tracePt t="7399" x="1930400" y="4775200"/>
          <p14:tracePt t="7416" x="1898650" y="4794250"/>
          <p14:tracePt t="7433" x="1860550" y="4819650"/>
          <p14:tracePt t="7449" x="1847850" y="4826000"/>
          <p14:tracePt t="7466" x="1835150" y="4845050"/>
          <p14:tracePt t="7482" x="1803400" y="4883150"/>
          <p14:tracePt t="7498" x="1790700" y="4895850"/>
          <p14:tracePt t="7516" x="1771650" y="4927600"/>
          <p14:tracePt t="7532" x="1765300" y="4940300"/>
          <p14:tracePt t="7549" x="1746250" y="4972050"/>
          <p14:tracePt t="7566" x="1739900" y="5003800"/>
          <p14:tracePt t="7582" x="1733550" y="5022850"/>
          <p14:tracePt t="7599" x="1720850" y="5073650"/>
          <p14:tracePt t="7616" x="1720850" y="5111750"/>
          <p14:tracePt t="7632" x="1714500" y="5124450"/>
          <p14:tracePt t="7649" x="1708150" y="5168900"/>
          <p14:tracePt t="7665" x="1701800" y="5207000"/>
          <p14:tracePt t="7682" x="1701800" y="5232400"/>
          <p14:tracePt t="7699" x="1695450" y="5264150"/>
          <p14:tracePt t="7715" x="1689100" y="5283200"/>
          <p14:tracePt t="7732" x="1682750" y="5295900"/>
          <p14:tracePt t="7748" x="1676400" y="5314950"/>
          <p14:tracePt t="7765" x="1663700" y="5321300"/>
          <p14:tracePt t="7782" x="1657350" y="5334000"/>
          <p14:tracePt t="7815" x="1657350" y="5340350"/>
          <p14:tracePt t="7832" x="1651000" y="5346700"/>
          <p14:tracePt t="7867" x="1644650" y="5346700"/>
          <p14:tracePt t="7923" x="1638300" y="5353050"/>
          <p14:tracePt t="7992" x="1631950" y="5359400"/>
          <p14:tracePt t="8014" x="1625600" y="5359400"/>
          <p14:tracePt t="8098" x="1619250" y="5359400"/>
          <p14:tracePt t="8218" x="1619250" y="5365750"/>
          <p14:tracePt t="8246" x="1625600" y="5365750"/>
          <p14:tracePt t="8267" x="1631950" y="5365750"/>
          <p14:tracePt t="8273" x="1644650" y="5365750"/>
          <p14:tracePt t="8288" x="1657350" y="5365750"/>
          <p14:tracePt t="8296" x="1670050" y="5365750"/>
          <p14:tracePt t="8313" x="1689100" y="5365750"/>
          <p14:tracePt t="8330" x="1758950" y="5365750"/>
          <p14:tracePt t="8346" x="1835150" y="5365750"/>
          <p14:tracePt t="8363" x="1885950" y="5365750"/>
          <p14:tracePt t="8379" x="1949450" y="5359400"/>
          <p14:tracePt t="8396" x="2006600" y="5359400"/>
          <p14:tracePt t="8413" x="2032000" y="5353050"/>
          <p14:tracePt t="8429" x="2063750" y="5353050"/>
          <p14:tracePt t="8446" x="2082800" y="5353050"/>
          <p14:tracePt t="8463" x="2089150" y="5353050"/>
          <p14:tracePt t="8479" x="2095500" y="5353050"/>
          <p14:tracePt t="8515" x="2101850" y="5353050"/>
          <p14:tracePt t="8555" x="2101850" y="5346700"/>
          <p14:tracePt t="8638" x="2095500" y="5346700"/>
          <p14:tracePt t="8666" x="2089150" y="5346700"/>
          <p14:tracePt t="8688" x="2082800" y="5346700"/>
          <p14:tracePt t="8695" x="2076450" y="5346700"/>
          <p14:tracePt t="8709" x="2070100" y="5346700"/>
          <p14:tracePt t="8715" x="2057400" y="5346700"/>
          <p14:tracePt t="8731" x="2044700" y="5346700"/>
          <p14:tracePt t="8745" x="2000250" y="5353050"/>
          <p14:tracePt t="8761" x="1955800" y="5353050"/>
          <p14:tracePt t="8779" x="1879600" y="5359400"/>
          <p14:tracePt t="8795" x="1828800" y="5359400"/>
          <p14:tracePt t="8811" x="1746250" y="5359400"/>
          <p14:tracePt t="8828" x="1663700" y="5365750"/>
          <p14:tracePt t="8845" x="1644650" y="5365750"/>
          <p14:tracePt t="8861" x="1593850" y="5378450"/>
          <p14:tracePt t="8877" x="1574800" y="5378450"/>
          <p14:tracePt t="8895" x="1568450" y="5378450"/>
          <p14:tracePt t="8912" x="1555750" y="5378450"/>
          <p14:tracePt t="8927" x="1549400" y="5378450"/>
          <p14:tracePt t="9046" x="1562100" y="5378450"/>
          <p14:tracePt t="9066" x="1568450" y="5378450"/>
          <p14:tracePt t="9088" x="1574800" y="5378450"/>
          <p14:tracePt t="9115" x="1587500" y="5378450"/>
          <p14:tracePt t="9130" x="1593850" y="5378450"/>
          <p14:tracePt t="9136" x="1606550" y="5378450"/>
          <p14:tracePt t="9151" x="1619250" y="5378450"/>
          <p14:tracePt t="9160" x="1638300" y="5372100"/>
          <p14:tracePt t="9177" x="1670050" y="5372100"/>
          <p14:tracePt t="9194" x="1746250" y="5365750"/>
          <p14:tracePt t="9210" x="1828800" y="5365750"/>
          <p14:tracePt t="9228" x="1905000" y="5365750"/>
          <p14:tracePt t="9243" x="1936750" y="5365750"/>
          <p14:tracePt t="9260" x="1974850" y="5359400"/>
          <p14:tracePt t="9277" x="1993900" y="5359400"/>
          <p14:tracePt t="9293" x="2000250" y="5359400"/>
          <p14:tracePt t="9347" x="1993900" y="5359400"/>
          <p14:tracePt t="9361" x="1987550" y="5359400"/>
          <p14:tracePt t="9375" x="1981200" y="5359400"/>
          <p14:tracePt t="9389" x="1974850" y="5359400"/>
          <p14:tracePt t="9411" x="1968500" y="5359400"/>
          <p14:tracePt t="9417" x="1962150" y="5359400"/>
          <p14:tracePt t="9431" x="1955800" y="5359400"/>
          <p14:tracePt t="9442" x="1949450" y="5359400"/>
          <p14:tracePt t="9459" x="1936750" y="5359400"/>
          <p14:tracePt t="9492" x="1917700" y="5365750"/>
          <p14:tracePt t="9509" x="1885950" y="5365750"/>
          <p14:tracePt t="9526" x="1860550" y="5365750"/>
          <p14:tracePt t="9543" x="1822450" y="5372100"/>
          <p14:tracePt t="9559" x="1765300" y="5378450"/>
          <p14:tracePt t="9575" x="1746250" y="5378450"/>
          <p14:tracePt t="9579" x="1727200" y="5378450"/>
          <p14:tracePt t="9592" x="1701800" y="5378450"/>
          <p14:tracePt t="9609" x="1670050" y="5378450"/>
          <p14:tracePt t="9626" x="1657350" y="5378450"/>
          <p14:tracePt t="9642" x="1651000" y="5378450"/>
          <p14:tracePt t="9658" x="1644650" y="5378450"/>
          <p14:tracePt t="9691" x="1638300" y="5378450"/>
          <p14:tracePt t="9789" x="1644650" y="5378450"/>
          <p14:tracePt t="9817" x="1644650" y="5372100"/>
          <p14:tracePt t="9838" x="1651000" y="5372100"/>
          <p14:tracePt t="9859" x="1657350" y="5372100"/>
          <p14:tracePt t="9866" x="1670050" y="5372100"/>
          <p14:tracePt t="9880" x="1682750" y="5372100"/>
          <p14:tracePt t="9890" x="1695450" y="5372100"/>
          <p14:tracePt t="9908" x="1746250" y="5365750"/>
          <p14:tracePt t="9924" x="1784350" y="5365750"/>
          <p14:tracePt t="9941" x="1873250" y="5365750"/>
          <p14:tracePt t="9958" x="1962150" y="5365750"/>
          <p14:tracePt t="9975" x="2000250" y="5365750"/>
          <p14:tracePt t="9992" x="2044700" y="5365750"/>
          <p14:tracePt t="10007" x="2114550" y="5365750"/>
          <p14:tracePt t="10024" x="2133600" y="5365750"/>
          <p14:tracePt t="10042" x="2152650" y="5365750"/>
          <p14:tracePt t="10057" x="2152650" y="5372100"/>
          <p14:tracePt t="10073" x="2159000" y="5372100"/>
          <p14:tracePt t="10107" x="2165350" y="5378450"/>
          <p14:tracePt t="14276" x="2171700" y="5384800"/>
          <p14:tracePt t="14290" x="2178050" y="5384800"/>
          <p14:tracePt t="14297" x="2184400" y="5384800"/>
          <p14:tracePt t="14312" x="2197100" y="5384800"/>
          <p14:tracePt t="14326" x="2209800" y="5384800"/>
          <p14:tracePt t="14342" x="2241550" y="5384800"/>
          <p14:tracePt t="14360" x="2292350" y="5372100"/>
          <p14:tracePt t="14376" x="2311400" y="5353050"/>
          <p14:tracePt t="14392" x="2381250" y="5340350"/>
          <p14:tracePt t="14409" x="2463800" y="5321300"/>
          <p14:tracePt t="14425" x="2501900" y="5321300"/>
          <p14:tracePt t="14442" x="2559050" y="5321300"/>
          <p14:tracePt t="14459" x="2609850" y="5321300"/>
          <p14:tracePt t="14475" x="2628900" y="5327650"/>
          <p14:tracePt t="14492" x="2641600" y="5334000"/>
          <p14:tracePt t="14508" x="2673350" y="5340350"/>
          <p14:tracePt t="14525" x="2686050" y="5340350"/>
          <p14:tracePt t="14542" x="2698750" y="5346700"/>
          <p14:tracePt t="14558" x="2705100" y="5353050"/>
          <p14:tracePt t="14575" x="2711450" y="5353050"/>
          <p14:tracePt t="14613" x="2711450" y="5359400"/>
          <p14:tracePt t="14802" x="2711450" y="5353050"/>
          <p14:tracePt t="14808" x="2711450" y="5346700"/>
          <p14:tracePt t="14823" x="2705100" y="5346700"/>
          <p14:tracePt t="14837" x="2698750" y="5340350"/>
          <p14:tracePt t="14858" x="2692400" y="5340350"/>
          <p14:tracePt t="14879" x="2686050" y="5334000"/>
          <p14:tracePt t="14893" x="2679700" y="5327650"/>
          <p14:tracePt t="14908" x="2667000" y="5314950"/>
          <p14:tracePt t="14921" x="2641600" y="5308600"/>
          <p14:tracePt t="14928" x="2628900" y="5295900"/>
          <p14:tracePt t="14943" x="2597150" y="5276850"/>
          <p14:tracePt t="15201" x="2546350" y="5270500"/>
          <p14:tracePt t="15208" x="2495550" y="5264150"/>
          <p14:tracePt t="15221" x="2425700" y="5251450"/>
          <p14:tracePt t="15228" x="2349500" y="5232400"/>
          <p14:tracePt t="15243" x="2260600" y="5226050"/>
          <p14:tracePt t="15256" x="2159000" y="5226050"/>
          <p14:tracePt t="15272" x="1981200" y="5213350"/>
          <p14:tracePt t="15289" x="1892300" y="5213350"/>
          <p14:tracePt t="15306" x="1733550" y="5213350"/>
          <p14:tracePt t="15322" x="1581150" y="5245100"/>
          <p14:tracePt t="15338" x="1485900" y="5264150"/>
          <p14:tracePt t="15355" x="1358900" y="5283200"/>
          <p14:tracePt t="15372" x="1263650" y="5295900"/>
          <p14:tracePt t="15389" x="1238250" y="5295900"/>
          <p14:tracePt t="15405" x="1200150" y="5302250"/>
          <p14:tracePt t="15422" x="1174750" y="5314950"/>
          <p14:tracePt t="15439" x="1162050" y="5314950"/>
          <p14:tracePt t="15455" x="1155700" y="5314950"/>
          <p14:tracePt t="15471" x="1149350" y="5314950"/>
          <p14:tracePt t="15488" x="1149350" y="5321300"/>
          <p14:tracePt t="15521" x="1143000" y="5321300"/>
          <p14:tracePt t="15538" x="1136650" y="5321300"/>
          <p14:tracePt t="15555" x="1130300" y="5327650"/>
          <p14:tracePt t="15572" x="1117600" y="5327650"/>
          <p14:tracePt t="15588" x="1111250" y="5340350"/>
          <p14:tracePt t="15604" x="1098550" y="5340350"/>
          <p14:tracePt t="15622" x="1085850" y="5346700"/>
          <p14:tracePt t="15638" x="1079500" y="5346700"/>
          <p14:tracePt t="15654" x="1073150" y="5353050"/>
          <p14:tracePt t="15755" x="1073150" y="5359400"/>
          <p14:tracePt t="15825" x="1079500" y="5359400"/>
          <p14:tracePt t="15853" x="1085850" y="5359400"/>
          <p14:tracePt t="15881" x="1092200" y="5359400"/>
          <p14:tracePt t="15902" x="1098550" y="5359400"/>
          <p14:tracePt t="15909" x="1104900" y="5359400"/>
          <p14:tracePt t="15951" x="1111250" y="5359400"/>
          <p14:tracePt t="15979" x="1117600" y="5359400"/>
          <p14:tracePt t="16000" x="1123950" y="5359400"/>
          <p14:tracePt t="16021" x="1130300" y="5359400"/>
          <p14:tracePt t="16063" x="1136650" y="5359400"/>
          <p14:tracePt t="16071" x="1143000" y="5359400"/>
          <p14:tracePt t="16120" x="1149350" y="5359400"/>
          <p14:tracePt t="16141" x="1155700" y="5359400"/>
          <p14:tracePt t="16155" x="1162050" y="5359400"/>
          <p14:tracePt t="16162" x="1168400" y="5359400"/>
          <p14:tracePt t="16176" x="1181100" y="5359400"/>
          <p14:tracePt t="16185" x="1200150" y="5359400"/>
          <p14:tracePt t="16203" x="1225550" y="5359400"/>
          <p14:tracePt t="16219" x="1320800" y="5359400"/>
          <p14:tracePt t="16236" x="1447800" y="5365750"/>
          <p14:tracePt t="16253" x="1600200" y="5365750"/>
          <p14:tracePt t="16269" x="1676400" y="5365750"/>
          <p14:tracePt t="16285" x="1828800" y="5365750"/>
          <p14:tracePt t="16302" x="1936750" y="5365750"/>
          <p14:tracePt t="16319" x="1974850" y="5365750"/>
          <p14:tracePt t="16335" x="2012950" y="5365750"/>
          <p14:tracePt t="16352" x="2032000" y="5365750"/>
          <p14:tracePt t="16368" x="2038350" y="5365750"/>
          <p14:tracePt t="16414" x="2044700" y="5365750"/>
          <p14:tracePt t="17089" x="2044700" y="5353050"/>
          <p14:tracePt t="17103" x="2044700" y="5334000"/>
          <p14:tracePt t="17109" x="2044700" y="5321300"/>
          <p14:tracePt t="17124" x="2044700" y="5302250"/>
          <p14:tracePt t="17138" x="2038350" y="5276850"/>
          <p14:tracePt t="17149" x="2025650" y="5257800"/>
          <p14:tracePt t="17166" x="1993900" y="5213350"/>
          <p14:tracePt t="17182" x="1987550" y="5194300"/>
          <p14:tracePt t="17199" x="1962150" y="5156200"/>
          <p14:tracePt t="17216" x="1924050" y="5124450"/>
          <p14:tracePt t="17233" x="1911350" y="5105400"/>
          <p14:tracePt t="17250" x="1885950" y="5086350"/>
          <p14:tracePt t="17266" x="1866900" y="5073650"/>
          <p14:tracePt t="17282" x="1860550" y="5073650"/>
          <p14:tracePt t="17299" x="1854200" y="5073650"/>
          <p14:tracePt t="17315" x="1841500" y="5073650"/>
          <p14:tracePt t="17348" x="1822450" y="5080000"/>
          <p14:tracePt t="17365" x="1803400" y="5092700"/>
          <p14:tracePt t="17382" x="1790700" y="5099050"/>
          <p14:tracePt t="17398" x="1758950" y="5111750"/>
          <p14:tracePt t="17415" x="1727200" y="5124450"/>
          <p14:tracePt t="17433" x="1663700" y="5168900"/>
          <p14:tracePt t="17448" x="1631950" y="5194300"/>
          <p14:tracePt t="17464" x="1587500" y="5226050"/>
          <p14:tracePt t="17482" x="1473200" y="5295900"/>
          <p14:tracePt t="17498" x="1454150" y="5314950"/>
          <p14:tracePt t="17515" x="1409700" y="5346700"/>
          <p14:tracePt t="17532" x="1403350" y="5359400"/>
          <p14:tracePt t="17548" x="1397000" y="5359400"/>
          <p14:tracePt t="17581" x="1390650" y="5359400"/>
          <p14:tracePt t="17608" x="1384300" y="5365750"/>
          <p14:tracePt t="17734" x="1384300" y="5372100"/>
          <p14:tracePt t="17775" x="1390650" y="5372100"/>
          <p14:tracePt t="17782" x="1397000" y="5372100"/>
          <p14:tracePt t="17818" x="1403350" y="5365750"/>
          <p14:tracePt t="17846" x="1409700" y="5365750"/>
          <p14:tracePt t="17853" x="1416050" y="5365750"/>
          <p14:tracePt t="17867" x="1428750" y="5365750"/>
          <p14:tracePt t="17883" x="1447800" y="5353050"/>
          <p14:tracePt t="17896" x="1479550" y="5346700"/>
          <p14:tracePt t="17913" x="1504950" y="5340350"/>
          <p14:tracePt t="17930" x="1562100" y="5334000"/>
          <p14:tracePt t="17946" x="1670050" y="5308600"/>
          <p14:tracePt t="17963" x="1720850" y="5295900"/>
          <p14:tracePt t="17980" x="1816100" y="5276850"/>
          <p14:tracePt t="17996" x="1860550" y="5270500"/>
          <p14:tracePt t="18013" x="1885950" y="5264150"/>
          <p14:tracePt t="18029" x="1936750" y="5257800"/>
          <p14:tracePt t="18046" x="1949450" y="5257800"/>
          <p14:tracePt t="18063" x="1962150" y="5257800"/>
          <p14:tracePt t="18079" x="1974850" y="5257800"/>
          <p14:tracePt t="18096" x="1981200" y="5257800"/>
          <p14:tracePt t="18113" x="1987550" y="5257800"/>
          <p14:tracePt t="18129" x="1993900" y="5251450"/>
          <p14:tracePt t="18146" x="2000250" y="5251450"/>
          <p14:tracePt t="18162" x="2012950" y="5251450"/>
          <p14:tracePt t="18179" x="2019300" y="5251450"/>
          <p14:tracePt t="18196" x="2025650" y="5251450"/>
          <p14:tracePt t="18218" x="2032000" y="5251450"/>
          <p14:tracePt t="18239" x="2038350" y="5251450"/>
          <p14:tracePt t="18303" x="2044700" y="5251450"/>
          <p14:tracePt t="18373" x="2044700" y="5257800"/>
          <p14:tracePt t="18401" x="2038350" y="5257800"/>
          <p14:tracePt t="18422" x="2032000" y="5257800"/>
          <p14:tracePt t="18435" x="2019300" y="5257800"/>
          <p14:tracePt t="18457" x="2006600" y="5257800"/>
          <p14:tracePt t="18485" x="1987550" y="5257800"/>
          <p14:tracePt t="18499" x="1968500" y="5257800"/>
          <p14:tracePt t="18506" x="1924050" y="5251450"/>
          <p14:tracePt t="18520" x="1898650" y="5251450"/>
          <p14:tracePt t="18534" x="1860550" y="5251450"/>
          <p14:tracePt t="18544" x="1809750" y="5251450"/>
          <p14:tracePt t="18560" x="1758950" y="5251450"/>
          <p14:tracePt t="18577" x="1651000" y="5257800"/>
          <p14:tracePt t="18594" x="1600200" y="5257800"/>
          <p14:tracePt t="18611" x="1517650" y="5270500"/>
          <p14:tracePt t="18627" x="1485900" y="5270500"/>
          <p14:tracePt t="18644" x="1466850" y="5283200"/>
          <p14:tracePt t="18661" x="1441450" y="5295900"/>
          <p14:tracePt t="18677" x="1428750" y="5295900"/>
          <p14:tracePt t="18694" x="1422400" y="5295900"/>
          <p14:tracePt t="18745" x="1422400" y="5302250"/>
          <p14:tracePt t="18773" x="1428750" y="5302250"/>
          <p14:tracePt t="18786" x="1435100" y="5302250"/>
          <p14:tracePt t="18800" x="1447800" y="5302250"/>
          <p14:tracePt t="18810" x="1454150" y="5308600"/>
          <p14:tracePt t="18826" x="1460500" y="5308600"/>
          <p14:tracePt t="18843" x="1466850" y="5308600"/>
          <p14:tracePt t="18860" x="1492250" y="5308600"/>
          <p14:tracePt t="18877" x="1511300" y="5308600"/>
          <p14:tracePt t="18893" x="1543050" y="5308600"/>
          <p14:tracePt t="18910" x="1631950" y="5308600"/>
          <p14:tracePt t="18927" x="1670050" y="5308600"/>
          <p14:tracePt t="18943" x="1765300" y="5308600"/>
          <p14:tracePt t="18959" x="1803400" y="5308600"/>
          <p14:tracePt t="18976" x="1822450" y="5314950"/>
          <p14:tracePt t="18993" x="1873250" y="5327650"/>
          <p14:tracePt t="19009" x="1885950" y="5334000"/>
          <p14:tracePt t="19026" x="1911350" y="5340350"/>
          <p14:tracePt t="19042" x="1924050" y="5340350"/>
          <p14:tracePt t="19060" x="1936750" y="5340350"/>
          <p14:tracePt t="19076" x="1955800" y="5340350"/>
          <p14:tracePt t="19092" x="1962150" y="5340350"/>
          <p14:tracePt t="19109" x="1968500" y="5340350"/>
          <p14:tracePt t="19142" x="1968500" y="5346700"/>
          <p14:tracePt t="19208" x="1974850" y="5346700"/>
          <p14:tracePt t="19306" x="1981200" y="5346700"/>
          <p14:tracePt t="19404" x="1987550" y="5346700"/>
          <p14:tracePt t="19426" x="1993900" y="5346700"/>
          <p14:tracePt t="19460" x="2000250" y="5340350"/>
          <p14:tracePt t="19523" x="2000250" y="5334000"/>
          <p14:tracePt t="19586" x="2006600" y="5334000"/>
          <p14:tracePt t="19643" x="2006600" y="5327650"/>
          <p14:tracePt t="19692" x="2006600" y="5321300"/>
          <p14:tracePt t="20173" x="2012950" y="5321300"/>
          <p14:tracePt t="20180" x="2019300" y="5321300"/>
          <p14:tracePt t="20194" x="2025650" y="5321300"/>
          <p14:tracePt t="20215" x="2032000" y="5321300"/>
          <p14:tracePt t="20224" x="2038350" y="5321300"/>
          <p14:tracePt t="20531" x="2032000" y="5321300"/>
          <p14:tracePt t="20566" x="2025650" y="5321300"/>
          <p14:tracePt t="20572" x="2019300" y="5321300"/>
          <p14:tracePt t="20594" x="2012950" y="5321300"/>
          <p14:tracePt t="20601" x="2000250" y="5321300"/>
          <p14:tracePt t="20615" x="1993900" y="5321300"/>
          <p14:tracePt t="20624" x="1968500" y="5321300"/>
          <p14:tracePt t="20638" x="1949450" y="5327650"/>
          <p14:tracePt t="20654" x="1892300" y="5334000"/>
          <p14:tracePt t="20671" x="1835150" y="5346700"/>
          <p14:tracePt t="20687" x="1803400" y="5353050"/>
          <p14:tracePt t="20703" x="1771650" y="5359400"/>
          <p14:tracePt t="20721" x="1689100" y="5372100"/>
          <p14:tracePt t="20737" x="1663700" y="5378450"/>
          <p14:tracePt t="20740" x="1644650" y="5378450"/>
          <p14:tracePt t="20770" x="1612900" y="5384800"/>
          <p14:tracePt t="20786" x="1593850" y="5391150"/>
          <p14:tracePt t="20804" x="1587500" y="5391150"/>
          <p14:tracePt t="20880" x="1593850" y="5391150"/>
          <p14:tracePt t="20894" x="1600200" y="5391150"/>
          <p14:tracePt t="20903" x="1606550" y="5391150"/>
          <p14:tracePt t="20923" x="1612900" y="5391150"/>
          <p14:tracePt t="20944" x="1619250" y="5391150"/>
          <p14:tracePt t="20951" x="1625600" y="5391150"/>
          <p14:tracePt t="20965" x="1631950" y="5391150"/>
          <p14:tracePt t="20972" x="1638300" y="5391150"/>
          <p14:tracePt t="20989" x="1651000" y="5391150"/>
          <p14:tracePt t="21002" x="1695450" y="5391150"/>
          <p14:tracePt t="21019" x="1733550" y="5391150"/>
          <p14:tracePt t="21036" x="1828800" y="5403850"/>
          <p14:tracePt t="21053" x="1879600" y="5403850"/>
          <p14:tracePt t="21070" x="1981200" y="5403850"/>
          <p14:tracePt t="21085" x="2076450" y="5410200"/>
          <p14:tracePt t="21102" x="2095500" y="5410200"/>
          <p14:tracePt t="21119" x="2152650" y="5410200"/>
          <p14:tracePt t="21135" x="2197100" y="5410200"/>
          <p14:tracePt t="21152" x="2216150" y="5403850"/>
          <p14:tracePt t="21169" x="2241550" y="5403850"/>
          <p14:tracePt t="21186" x="2254250" y="5397500"/>
          <p14:tracePt t="21202" x="2260600" y="5397500"/>
          <p14:tracePt t="21235" x="2266950" y="5397500"/>
          <p14:tracePt t="21267" x="2273300" y="5397500"/>
          <p14:tracePt t="21527" x="2279650" y="5397500"/>
          <p14:tracePt t="21535" x="2286000" y="5397500"/>
          <p14:tracePt t="21548" x="2298700" y="5397500"/>
          <p14:tracePt t="21555" x="2311400" y="5391150"/>
          <p14:tracePt t="21567" x="2324100" y="5391150"/>
          <p14:tracePt t="21585" x="2362200" y="5384800"/>
          <p14:tracePt t="21600" x="2381250" y="5384800"/>
          <p14:tracePt t="21618" x="2438400" y="5378450"/>
          <p14:tracePt t="21633" x="2482850" y="5378450"/>
          <p14:tracePt t="21650" x="2501900" y="5378450"/>
          <p14:tracePt t="21667" x="2533650" y="5378450"/>
          <p14:tracePt t="21684" x="2546350" y="5378450"/>
          <p14:tracePt t="21700" x="2559050" y="5378450"/>
          <p14:tracePt t="21717" x="2565400" y="5378450"/>
          <p14:tracePt t="21744" x="2578100" y="5378450"/>
          <p14:tracePt t="21828" x="2584450" y="5378450"/>
          <p14:tracePt t="21835" x="2590800" y="5378450"/>
          <p14:tracePt t="21849" x="2597150" y="5378450"/>
          <p14:tracePt t="21866" x="2603500" y="5378450"/>
          <p14:tracePt t="21885" x="2609850" y="5378450"/>
          <p14:tracePt t="21905" x="2616200" y="5378450"/>
          <p14:tracePt t="21934" x="2622550" y="5378450"/>
          <p14:tracePt t="21954" x="2628900" y="5378450"/>
          <p14:tracePt t="21969" x="2635250" y="5378450"/>
          <p14:tracePt t="21975" x="2641600" y="5378450"/>
          <p14:tracePt t="21985" x="2647950" y="5378450"/>
          <p14:tracePt t="21999" x="2654300" y="5378450"/>
          <p14:tracePt t="22016" x="2660650" y="5378450"/>
          <p14:tracePt t="22032" x="2679700" y="5378450"/>
          <p14:tracePt t="22049" x="2705100" y="5378450"/>
          <p14:tracePt t="22066" x="2711450" y="5378450"/>
          <p14:tracePt t="22082" x="2724150" y="5378450"/>
          <p14:tracePt t="22099" x="2730500" y="5378450"/>
          <p14:tracePt t="22123" x="2736850" y="5378450"/>
          <p14:tracePt t="22235" x="2743200" y="5372100"/>
          <p14:tracePt t="22347" x="2736850" y="5365750"/>
          <p14:tracePt t="22354" x="2730500" y="5365750"/>
          <p14:tracePt t="22390" x="2724150" y="5365750"/>
          <p14:tracePt t="22396" x="2717800" y="5365750"/>
          <p14:tracePt t="22404" x="2711450" y="5365750"/>
          <p14:tracePt t="23087" x="2698750" y="5365750"/>
          <p14:tracePt t="23101" x="2679700" y="5365750"/>
          <p14:tracePt t="23108" x="2667000" y="5365750"/>
          <p14:tracePt t="23115" x="2647950" y="5365750"/>
          <p14:tracePt t="23131" x="2622550" y="5372100"/>
          <p14:tracePt t="23145" x="2603500" y="5378450"/>
          <p14:tracePt t="23161" x="2565400" y="5391150"/>
          <p14:tracePt t="23179" x="2546350" y="5391150"/>
          <p14:tracePt t="23195" x="2540000" y="5391150"/>
          <p14:tracePt t="23211" x="2533650" y="5391150"/>
          <p14:tracePt t="23255" x="2527300" y="5391150"/>
          <p14:tracePt t="23522" x="2520950" y="5391150"/>
          <p14:tracePt t="23557" x="2514600" y="5391150"/>
          <p14:tracePt t="23578" x="2508250" y="5391150"/>
          <p14:tracePt t="23599" x="2501900" y="5391150"/>
          <p14:tracePt t="23648" x="2495550" y="5391150"/>
          <p14:tracePt t="23696" x="2501900" y="5384800"/>
          <p14:tracePt t="23711" x="2508250" y="5378450"/>
          <p14:tracePt t="23718" x="2514600" y="5378450"/>
          <p14:tracePt t="23732" x="2520950" y="5378450"/>
          <p14:tracePt t="23743" x="2527300" y="5372100"/>
          <p14:tracePt t="23760" x="2571750" y="5359400"/>
          <p14:tracePt t="23776" x="2590800" y="5346700"/>
          <p14:tracePt t="23793" x="2641600" y="5327650"/>
          <p14:tracePt t="23810" x="2686050" y="5314950"/>
          <p14:tracePt t="23826" x="2705100" y="5308600"/>
          <p14:tracePt t="23843" x="2736850" y="5302250"/>
          <p14:tracePt t="23859" x="2749550" y="5302250"/>
          <p14:tracePt t="23876" x="2755900" y="5302250"/>
          <p14:tracePt t="24040" x="2749550" y="5302250"/>
          <p14:tracePt t="24069" x="2749550" y="5295900"/>
          <p14:tracePt t="28041" x="2711450" y="5295900"/>
          <p14:tracePt t="28047" x="2635250" y="5295900"/>
          <p14:tracePt t="28064" x="2552700" y="5302250"/>
          <p14:tracePt t="28078" x="2362200" y="5295900"/>
          <p14:tracePt t="28095" x="2260600" y="5295900"/>
          <p14:tracePt t="28112" x="2082800" y="5276850"/>
          <p14:tracePt t="28128" x="2006600" y="5276850"/>
          <p14:tracePt t="28146" x="1784350" y="5238750"/>
          <p14:tracePt t="28161" x="1739900" y="5226050"/>
          <p14:tracePt t="28177" x="1714500" y="5219700"/>
          <p14:tracePt t="28195" x="1676400" y="5200650"/>
          <p14:tracePt t="28211" x="1651000" y="5181600"/>
          <p14:tracePt t="28228" x="1644650" y="5168900"/>
          <p14:tracePt t="28244" x="1631950" y="5149850"/>
          <p14:tracePt t="28260" x="1612900" y="5137150"/>
          <p14:tracePt t="28277" x="1612900" y="5130800"/>
          <p14:tracePt t="28294" x="1606550" y="5118100"/>
          <p14:tracePt t="28349" x="1606550" y="5111750"/>
          <p14:tracePt t="28370" x="1612900" y="5111750"/>
          <p14:tracePt t="28378" x="1619250" y="5105400"/>
          <p14:tracePt t="28391" x="1625600" y="5105400"/>
          <p14:tracePt t="28398" x="1631950" y="5105400"/>
          <p14:tracePt t="28413" x="1638300" y="5105400"/>
          <p14:tracePt t="28427" x="1670050" y="5105400"/>
          <p14:tracePt t="28444" x="1695450" y="5099050"/>
          <p14:tracePt t="28460" x="1733550" y="5099050"/>
          <p14:tracePt t="28476" x="1835150" y="5099050"/>
          <p14:tracePt t="28493" x="1968500" y="5111750"/>
          <p14:tracePt t="28511" x="2082800" y="5130800"/>
          <p14:tracePt t="28527" x="2139950" y="5149850"/>
          <p14:tracePt t="28543" x="2209800" y="5156200"/>
          <p14:tracePt t="28560" x="2260600" y="5168900"/>
          <p14:tracePt t="28576" x="2273300" y="5168900"/>
          <p14:tracePt t="28593" x="2279650" y="5175250"/>
          <p14:tracePt t="28609" x="2286000" y="5175250"/>
          <p14:tracePt t="28658" x="2279650" y="5175250"/>
          <p14:tracePt t="28672" x="2273300" y="5175250"/>
          <p14:tracePt t="28679" x="2266950" y="5175250"/>
          <p14:tracePt t="28695" x="2254250" y="5175250"/>
          <p14:tracePt t="28709" x="2216150" y="5162550"/>
          <p14:tracePt t="28726" x="2190750" y="5156200"/>
          <p14:tracePt t="28743" x="2089150" y="5118100"/>
          <p14:tracePt t="28759" x="2019300" y="5111750"/>
          <p14:tracePt t="28777" x="1771650" y="5048250"/>
          <p14:tracePt t="28792" x="1708150" y="5029200"/>
          <p14:tracePt t="28809" x="1651000" y="5022850"/>
          <p14:tracePt t="28826" x="1581150" y="5003800"/>
          <p14:tracePt t="28842" x="1549400" y="4997450"/>
          <p14:tracePt t="28859" x="1536700" y="4991100"/>
          <p14:tracePt t="28876" x="1524000" y="4991100"/>
          <p14:tracePt t="28938" x="1530350" y="4991100"/>
          <p14:tracePt t="28959" x="1536700" y="4997450"/>
          <p14:tracePt t="28974" x="1543050" y="4997450"/>
          <p14:tracePt t="28980" x="1549400" y="4997450"/>
          <p14:tracePt t="28991" x="1549400" y="5003800"/>
          <p14:tracePt t="29009" x="1568450" y="5010150"/>
          <p14:tracePt t="29025" x="1574800" y="5010150"/>
          <p14:tracePt t="29041" x="1587500" y="5016500"/>
          <p14:tracePt t="29058" x="1676400" y="5035550"/>
          <p14:tracePt t="29075" x="1727200" y="5048250"/>
          <p14:tracePt t="29092" x="1822450" y="5073650"/>
          <p14:tracePt t="29107" x="1866900" y="5080000"/>
          <p14:tracePt t="29124" x="1936750" y="5105400"/>
          <p14:tracePt t="29142" x="1987550" y="5118100"/>
          <p14:tracePt t="29158" x="2006600" y="5118100"/>
          <p14:tracePt t="29174" x="2038350" y="5130800"/>
          <p14:tracePt t="29191" x="2051050" y="5137150"/>
          <p14:tracePt t="29207" x="2057400" y="5143500"/>
          <p14:tracePt t="29224" x="2070100" y="5156200"/>
          <p14:tracePt t="29240" x="2089150" y="5156200"/>
          <p14:tracePt t="29257" x="2089150" y="5162550"/>
          <p14:tracePt t="29274" x="2101850" y="5168900"/>
          <p14:tracePt t="29290" x="2120900" y="5175250"/>
          <p14:tracePt t="29325" x="2139950" y="5181600"/>
          <p14:tracePt t="29341" x="2152650" y="5187950"/>
          <p14:tracePt t="29357" x="2159000" y="5194300"/>
          <p14:tracePt t="29361" x="2159000" y="5200650"/>
          <p14:tracePt t="29376" x="2165350" y="5200650"/>
          <p14:tracePt t="29391" x="2171700" y="5207000"/>
          <p14:tracePt t="29407" x="2184400" y="5219700"/>
          <p14:tracePt t="29423" x="2197100" y="5219700"/>
          <p14:tracePt t="29542" x="2190750" y="5219700"/>
          <p14:tracePt t="29563" x="2184400" y="5219700"/>
          <p14:tracePt t="29569" x="2178050" y="5219700"/>
          <p14:tracePt t="29584" x="2171700" y="5219700"/>
          <p14:tracePt t="29604" x="2165350" y="5219700"/>
          <p14:tracePt t="29619" x="2159000" y="5219700"/>
          <p14:tracePt t="29633" x="2152650" y="5219700"/>
          <p14:tracePt t="29642" x="2146300" y="5219700"/>
          <p14:tracePt t="29661" x="2139950" y="5219700"/>
          <p14:tracePt t="29682" x="2133600" y="5219700"/>
          <p14:tracePt t="29766" x="2133600" y="5226050"/>
          <p14:tracePt t="29780" x="2139950" y="5232400"/>
          <p14:tracePt t="29794" x="2152650" y="5232400"/>
          <p14:tracePt t="29801" x="2159000" y="5238750"/>
          <p14:tracePt t="29816" x="2178050" y="5245100"/>
          <p14:tracePt t="29829" x="2197100" y="5245100"/>
          <p14:tracePt t="29838" x="2222500" y="5251450"/>
          <p14:tracePt t="29854" x="2247900" y="5257800"/>
          <p14:tracePt t="29871" x="2266950" y="5270500"/>
          <p14:tracePt t="29888" x="2311400" y="5289550"/>
          <p14:tracePt t="29905" x="2330450" y="5295900"/>
          <p14:tracePt t="29922" x="2349500" y="5302250"/>
          <p14:tracePt t="29938" x="2355850" y="5308600"/>
          <p14:tracePt t="29971" x="2343150" y="5308600"/>
          <p14:tracePt t="29987" x="2330450" y="5314950"/>
          <p14:tracePt t="30005" x="2305050" y="5314950"/>
          <p14:tracePt t="30021" x="2197100" y="5334000"/>
          <p14:tracePt t="30038" x="2133600" y="5346700"/>
          <p14:tracePt t="30054" x="1987550" y="5372100"/>
          <p14:tracePt t="30071" x="1911350" y="5391150"/>
          <p14:tracePt t="30088" x="1765300" y="5422900"/>
          <p14:tracePt t="30104" x="1657350" y="5441950"/>
          <p14:tracePt t="30121" x="1612900" y="5448300"/>
          <p14:tracePt t="30138" x="1574800" y="5454650"/>
          <p14:tracePt t="30154" x="1555750" y="5454650"/>
          <p14:tracePt t="30171" x="1549400" y="5461000"/>
          <p14:tracePt t="30594" x="1549400" y="5454650"/>
          <p14:tracePt t="30926" x="1568450" y="5454650"/>
          <p14:tracePt t="30933" x="1612900" y="5461000"/>
          <p14:tracePt t="30947" x="1676400" y="5473700"/>
          <p14:tracePt t="30955" x="1758950" y="5492750"/>
          <p14:tracePt t="30968" x="1847850" y="5505450"/>
          <p14:tracePt t="30985" x="2038350" y="5524500"/>
          <p14:tracePt t="31001" x="2152650" y="5530850"/>
          <p14:tracePt t="31018" x="2355850" y="5543550"/>
          <p14:tracePt t="31034" x="2571750" y="5543550"/>
          <p14:tracePt t="31051" x="2660650" y="5543550"/>
          <p14:tracePt t="31068" x="2806700" y="5530850"/>
          <p14:tracePt t="31084" x="2870200" y="5518150"/>
          <p14:tracePt t="31102" x="2965450" y="5505450"/>
          <p14:tracePt t="31117" x="2997200" y="5505450"/>
          <p14:tracePt t="31134" x="3009900" y="5505450"/>
          <p14:tracePt t="31151" x="3041650" y="5505450"/>
          <p14:tracePt t="31167" x="3060700" y="5499100"/>
          <p14:tracePt t="31184" x="3067050" y="5499100"/>
          <p14:tracePt t="31200" x="3067050" y="5492750"/>
          <p14:tracePt t="31217" x="3079750" y="5492750"/>
          <p14:tracePt t="31305" x="3086100" y="5492750"/>
          <p14:tracePt t="31333" x="3092450" y="5492750"/>
          <p14:tracePt t="31368" x="3098800" y="5492750"/>
          <p14:tracePt t="31382" x="3105150" y="5492750"/>
          <p14:tracePt t="31403" x="3111500" y="5492750"/>
          <p14:tracePt t="31418" x="3117850" y="5492750"/>
          <p14:tracePt t="31424" x="3124200" y="5492750"/>
          <p14:tracePt t="31446" x="3124200" y="5486400"/>
          <p14:tracePt t="31453" x="3130550" y="5486400"/>
          <p14:tracePt t="31488" x="3136900" y="5486400"/>
          <p14:tracePt t="31516" x="3136900" y="5480050"/>
          <p14:tracePt t="31558" x="3136900" y="5473700"/>
          <p14:tracePt t="31564" x="3136900" y="5467350"/>
          <p14:tracePt t="31578" x="3130550" y="5467350"/>
          <p14:tracePt t="31586" x="3130550" y="5461000"/>
          <p14:tracePt t="31599" x="3124200" y="5461000"/>
          <p14:tracePt t="31616" x="3105150" y="5441950"/>
          <p14:tracePt t="31632" x="3092450" y="5435600"/>
          <p14:tracePt t="31650" x="3041650" y="5410200"/>
          <p14:tracePt t="31666" x="2978150" y="5359400"/>
          <p14:tracePt t="31682" x="2933700" y="5334000"/>
          <p14:tracePt t="31699" x="2825750" y="5257800"/>
          <p14:tracePt t="31715" x="2768600" y="5226050"/>
          <p14:tracePt t="31733" x="2597150" y="5111750"/>
          <p14:tracePt t="31748" x="2552700" y="5073650"/>
          <p14:tracePt t="31766" x="2495550" y="5029200"/>
          <p14:tracePt t="31782" x="2406650" y="4953000"/>
          <p14:tracePt t="31798" x="2343150" y="4889500"/>
          <p14:tracePt t="31815" x="2311400" y="4851400"/>
          <p14:tracePt t="31832" x="2279650" y="4800600"/>
          <p14:tracePt t="31849" x="2260600" y="4749800"/>
          <p14:tracePt t="31865" x="2241550" y="4724400"/>
          <p14:tracePt t="31882" x="2235200" y="4686300"/>
          <p14:tracePt t="31898" x="2228850" y="4641850"/>
          <p14:tracePt t="31915" x="2228850" y="4610100"/>
          <p14:tracePt t="31931" x="2228850" y="4591050"/>
          <p14:tracePt t="31948" x="2254250" y="4559300"/>
          <p14:tracePt t="31965" x="2273300" y="4514850"/>
          <p14:tracePt t="31981" x="2292350" y="4495800"/>
          <p14:tracePt t="31998" x="2311400" y="4470400"/>
          <p14:tracePt t="32014" x="2368550" y="4413250"/>
          <p14:tracePt t="32031" x="2387600" y="4394200"/>
          <p14:tracePt t="32050" x="2438400" y="4356100"/>
          <p14:tracePt t="32065" x="2470150" y="4349750"/>
          <p14:tracePt t="32081" x="2520950" y="4324350"/>
          <p14:tracePt t="32098" x="2578100" y="4318000"/>
          <p14:tracePt t="32114" x="2622550" y="4311650"/>
          <p14:tracePt t="32131" x="2679700" y="4305300"/>
          <p14:tracePt t="32148" x="2736850" y="4292600"/>
          <p14:tracePt t="32164" x="2762250" y="4292600"/>
          <p14:tracePt t="32180" x="2832100" y="4292600"/>
          <p14:tracePt t="32197" x="2889250" y="4305300"/>
          <p14:tracePt t="32214" x="2914650" y="4305300"/>
          <p14:tracePt t="32231" x="2965450" y="4318000"/>
          <p14:tracePt t="32247" x="3016250" y="4330700"/>
          <p14:tracePt t="32264" x="3048000" y="4337050"/>
          <p14:tracePt t="32280" x="3079750" y="4349750"/>
          <p14:tracePt t="32296" x="3105150" y="4356100"/>
          <p14:tracePt t="32313" x="3117850" y="4356100"/>
          <p14:tracePt t="32330" x="3130550" y="4368800"/>
          <p14:tracePt t="32347" x="3136900" y="4368800"/>
          <p14:tracePt t="32364" x="3149600" y="4381500"/>
          <p14:tracePt t="32380" x="3155950" y="4387850"/>
          <p14:tracePt t="32396" x="3155950" y="4394200"/>
          <p14:tracePt t="32456" x="3149600" y="4394200"/>
          <p14:tracePt t="32476" x="3143250" y="4394200"/>
          <p14:tracePt t="32519" x="3136900" y="4394200"/>
          <p14:tracePt t="32526" x="3130550" y="4400550"/>
          <p14:tracePt t="32540" x="3117850" y="4400550"/>
          <p14:tracePt t="32549" x="3086100" y="4419600"/>
          <p14:tracePt t="32563" x="3060700" y="4425950"/>
          <p14:tracePt t="32580" x="2959100" y="4451350"/>
          <p14:tracePt t="32596" x="2806700" y="4489450"/>
          <p14:tracePt t="32612" x="2724150" y="4508500"/>
          <p14:tracePt t="32629" x="2622550" y="4533900"/>
          <p14:tracePt t="32646" x="2349500" y="4584700"/>
          <p14:tracePt t="32662" x="2260600" y="4603750"/>
          <p14:tracePt t="32680" x="2127250" y="4622800"/>
          <p14:tracePt t="32696" x="2089150" y="4629150"/>
          <p14:tracePt t="32712" x="2025650" y="4635500"/>
          <p14:tracePt t="32729" x="2000250" y="4641850"/>
          <p14:tracePt t="32745" x="1993900" y="4641850"/>
          <p14:tracePt t="32762" x="1987550" y="4641850"/>
          <p14:tracePt t="32779" x="1987550" y="4648200"/>
          <p14:tracePt t="32795" x="1993900" y="4648200"/>
          <p14:tracePt t="32811" x="2012950" y="4648200"/>
          <p14:tracePt t="32828" x="2038350" y="4648200"/>
          <p14:tracePt t="32845" x="2044700" y="4648200"/>
          <p14:tracePt t="32862" x="2108200" y="4641850"/>
          <p14:tracePt t="32878" x="2209800" y="4635500"/>
          <p14:tracePt t="32895" x="2273300" y="4622800"/>
          <p14:tracePt t="32912" x="2451100" y="4603750"/>
          <p14:tracePt t="32928" x="2647950" y="4591050"/>
          <p14:tracePt t="32944" x="2736850" y="4584700"/>
          <p14:tracePt t="32948" x="2825750" y="4572000"/>
          <p14:tracePt t="32962" x="2901950" y="4572000"/>
          <p14:tracePt t="32977" x="2965450" y="4565650"/>
          <p14:tracePt t="32995" x="3060700" y="4552950"/>
          <p14:tracePt t="33011" x="3111500" y="4540250"/>
          <p14:tracePt t="33027" x="3130550" y="4540250"/>
          <p14:tracePt t="33045" x="3149600" y="4533900"/>
          <p14:tracePt t="33061" x="3155950" y="4527550"/>
          <p14:tracePt t="33077" x="3162300" y="4527550"/>
          <p14:tracePt t="33318" x="3162300" y="4521200"/>
          <p14:tracePt t="33487" x="3155950" y="4521200"/>
          <p14:tracePt t="33522" x="3149600" y="4521200"/>
          <p14:tracePt t="33557" x="3143250" y="4521200"/>
          <p14:tracePt t="33599" x="3136900" y="4521200"/>
          <p14:tracePt t="33732" x="3130550" y="4521200"/>
          <p14:tracePt t="33767" x="3124200" y="4521200"/>
          <p14:tracePt t="33788" x="3117850" y="4521200"/>
          <p14:tracePt t="33802" x="3111500" y="4521200"/>
          <p14:tracePt t="33811" x="3105150" y="4521200"/>
          <p14:tracePt t="33826" x="3098800" y="4521200"/>
          <p14:tracePt t="33841" x="3067050" y="4527550"/>
          <p14:tracePt t="33859" x="3016250" y="4546600"/>
          <p14:tracePt t="33875" x="2965450" y="4565650"/>
          <p14:tracePt t="33891" x="2908300" y="4584700"/>
          <p14:tracePt t="33908" x="2692400" y="4660900"/>
          <p14:tracePt t="33924" x="2616200" y="4679950"/>
          <p14:tracePt t="33941" x="2546350" y="4699000"/>
          <p14:tracePt t="33944" x="2489200" y="4718050"/>
          <p14:tracePt t="33958" x="2438400" y="4737100"/>
          <p14:tracePt t="33974" x="2355850" y="4762500"/>
          <p14:tracePt t="33992" x="2317750" y="4775200"/>
          <p14:tracePt t="34007" x="2311400" y="4775200"/>
          <p14:tracePt t="34024" x="2305050" y="4781550"/>
          <p14:tracePt t="34062" x="2311400" y="4781550"/>
          <p14:tracePt t="34074" x="2317750" y="4781550"/>
          <p14:tracePt t="34091" x="2330450" y="4781550"/>
          <p14:tracePt t="34107" x="2343150" y="4781550"/>
          <p14:tracePt t="34124" x="2362200" y="4781550"/>
          <p14:tracePt t="34140" x="2406650" y="4775200"/>
          <p14:tracePt t="34157" x="2444750" y="4775200"/>
          <p14:tracePt t="34174" x="2565400" y="4743450"/>
          <p14:tracePt t="34190" x="2724150" y="4718050"/>
          <p14:tracePt t="34206" x="2800350" y="4699000"/>
          <p14:tracePt t="34224" x="2959100" y="4654550"/>
          <p14:tracePt t="34240" x="3022600" y="4635500"/>
          <p14:tracePt t="34257" x="3136900" y="4610100"/>
          <p14:tracePt t="34273" x="3187700" y="4591050"/>
          <p14:tracePt t="34290" x="3213100" y="4578350"/>
          <p14:tracePt t="34307" x="3251200" y="4572000"/>
          <p14:tracePt t="34323" x="3282950" y="4559300"/>
          <p14:tracePt t="34340" x="3295650" y="4552950"/>
          <p14:tracePt t="34357" x="3321050" y="4546600"/>
          <p14:tracePt t="34373" x="3346450" y="4533900"/>
          <p14:tracePt t="34389" x="3352800" y="4533900"/>
          <p14:tracePt t="34406" x="3371850" y="4527550"/>
          <p14:tracePt t="34423" x="3384550" y="4514850"/>
          <p14:tracePt t="34439" x="3390900" y="4514850"/>
          <p14:tracePt t="34443" x="3397250" y="4514850"/>
          <p14:tracePt t="34456" x="3403600" y="4508500"/>
          <p14:tracePt t="34472" x="3416300" y="4508500"/>
          <p14:tracePt t="34505" x="3422650" y="4508500"/>
          <p14:tracePt t="34522" x="3422650" y="4502150"/>
          <p14:tracePt t="34542" x="3429000" y="4502150"/>
          <p14:tracePt t="34581" x="3435350" y="4502150"/>
          <p14:tracePt t="34651" x="3429000" y="4502150"/>
          <p14:tracePt t="34679" x="3422650" y="4502150"/>
          <p14:tracePt t="35032" x="3479800" y="4502150"/>
          <p14:tracePt t="35046" x="3511550" y="4502150"/>
          <p14:tracePt t="35053" x="3549650" y="4495800"/>
          <p14:tracePt t="35060" x="3587750" y="4495800"/>
          <p14:tracePt t="35074" x="3644900" y="4489450"/>
          <p14:tracePt t="35087" x="3683000" y="4489450"/>
          <p14:tracePt t="35103" x="3771900" y="4489450"/>
          <p14:tracePt t="35120" x="3822700" y="4489450"/>
          <p14:tracePt t="35137" x="3905250" y="4489450"/>
          <p14:tracePt t="35154" x="3987800" y="4489450"/>
          <p14:tracePt t="35170" x="4013200" y="4476750"/>
          <p14:tracePt t="35187" x="4070350" y="4470400"/>
          <p14:tracePt t="35203" x="4114800" y="4464050"/>
          <p14:tracePt t="35220" x="4133850" y="4457700"/>
          <p14:tracePt t="35237" x="4178300" y="4451350"/>
          <p14:tracePt t="35253" x="4197350" y="4451350"/>
          <p14:tracePt t="35270" x="4248150" y="4438650"/>
          <p14:tracePt t="35286" x="4260850" y="4438650"/>
          <p14:tracePt t="35303" x="4273550" y="4432300"/>
          <p14:tracePt t="35320" x="4298950" y="4432300"/>
          <p14:tracePt t="35336" x="4330700" y="4432300"/>
          <p14:tracePt t="35355" x="4356100" y="4425950"/>
          <p14:tracePt t="35370" x="4381500" y="4425950"/>
          <p14:tracePt t="35386" x="4400550" y="4425950"/>
          <p14:tracePt t="35403" x="4425950" y="4425950"/>
          <p14:tracePt t="35419" x="4464050" y="4425950"/>
          <p14:tracePt t="35436" x="4521200" y="4425950"/>
          <p14:tracePt t="35455" x="4597400" y="4425950"/>
          <p14:tracePt t="35469" x="4641850" y="4425950"/>
          <p14:tracePt t="35486" x="4730750" y="4432300"/>
          <p14:tracePt t="35502" x="4851400" y="4451350"/>
          <p14:tracePt t="35519" x="4889500" y="4464050"/>
          <p14:tracePt t="35535" x="4946650" y="4470400"/>
          <p14:tracePt t="35553" x="5041900" y="4476750"/>
          <p14:tracePt t="35569" x="5060950" y="4483100"/>
          <p14:tracePt t="35586" x="5080000" y="4483100"/>
          <p14:tracePt t="35602" x="5105400" y="4495800"/>
          <p14:tracePt t="35618" x="5111750" y="4495800"/>
          <p14:tracePt t="35636" x="5118100" y="4495800"/>
          <p14:tracePt t="35672" x="5111750" y="4495800"/>
          <p14:tracePt t="35692" x="5105400" y="4495800"/>
          <p14:tracePt t="35702" x="5099050" y="4495800"/>
          <p14:tracePt t="35718" x="5092700" y="4495800"/>
          <p14:tracePt t="35735" x="5080000" y="4495800"/>
          <p14:tracePt t="35751" x="5067300" y="4495800"/>
          <p14:tracePt t="35769" x="5054600" y="4495800"/>
          <p14:tracePt t="35785" x="5035550" y="4502150"/>
          <p14:tracePt t="35802" x="5010150" y="4502150"/>
          <p14:tracePt t="35818" x="4908550" y="4514850"/>
          <p14:tracePt t="35835" x="4718050" y="4514850"/>
          <p14:tracePt t="35851" x="4578350" y="4521200"/>
          <p14:tracePt t="35868" x="4216400" y="4533900"/>
          <p14:tracePt t="35885" x="4006850" y="4546600"/>
          <p14:tracePt t="35903" x="3378200" y="4603750"/>
          <p14:tracePt t="35918" x="3238500" y="4616450"/>
          <p14:tracePt t="35934" x="3124200" y="4622800"/>
          <p14:tracePt t="35951" x="2984500" y="4635500"/>
          <p14:tracePt t="35967" x="2914650" y="4641850"/>
          <p14:tracePt t="35984" x="2901950" y="4648200"/>
          <p14:tracePt t="36001" x="2889250" y="4648200"/>
          <p14:tracePt t="36106" x="2895600" y="4648200"/>
          <p14:tracePt t="36253" x="2889250" y="4648200"/>
          <p14:tracePt t="36274" x="2889250" y="4654550"/>
          <p14:tracePt t="36295" x="2882900" y="4654550"/>
          <p14:tracePt t="36309" x="2882900" y="4660900"/>
          <p14:tracePt t="36318" x="2876550" y="4660900"/>
          <p14:tracePt t="36333" x="2870200" y="4667250"/>
          <p14:tracePt t="36350" x="2851150" y="4673600"/>
          <p14:tracePt t="36366" x="2819400" y="4679950"/>
          <p14:tracePt t="36382" x="2787650" y="4692650"/>
          <p14:tracePt t="36400" x="2692400" y="4718050"/>
          <p14:tracePt t="36416" x="2546350" y="4749800"/>
          <p14:tracePt t="36432" x="2482850" y="4756150"/>
          <p14:tracePt t="36449" x="2324100" y="4794250"/>
          <p14:tracePt t="36466" x="2197100" y="4813300"/>
          <p14:tracePt t="36482" x="2139950" y="4832350"/>
          <p14:tracePt t="36486" x="2076450" y="4845050"/>
          <p14:tracePt t="36501" x="2032000" y="4851400"/>
          <p14:tracePt t="36515" x="1993900" y="4851400"/>
          <p14:tracePt t="36532" x="1930400" y="4857750"/>
          <p14:tracePt t="36549" x="1892300" y="4857750"/>
          <p14:tracePt t="36565" x="1879600" y="4864100"/>
          <p14:tracePt t="36582" x="1854200" y="4864100"/>
          <p14:tracePt t="36598" x="1828800" y="4870450"/>
          <p14:tracePt t="36615" x="1816100" y="4870450"/>
          <p14:tracePt t="36632" x="1803400" y="4876800"/>
          <p14:tracePt t="36648" x="1778000" y="4883150"/>
          <p14:tracePt t="36665" x="1765300" y="4883150"/>
          <p14:tracePt t="36681" x="1739900" y="4889500"/>
          <p14:tracePt t="36698" x="1695450" y="4889500"/>
          <p14:tracePt t="36716" x="1651000" y="4895850"/>
          <p14:tracePt t="36731" x="1625600" y="4902200"/>
          <p14:tracePt t="36748" x="1568450" y="4902200"/>
          <p14:tracePt t="36765" x="1530350" y="4902200"/>
          <p14:tracePt t="36781" x="1517650" y="4902200"/>
          <p14:tracePt t="36798" x="1504950" y="4902200"/>
          <p14:tracePt t="36814" x="1492250" y="4902200"/>
          <p14:tracePt t="36926" x="1485900" y="4895850"/>
          <p14:tracePt t="37186" x="1492250" y="4889500"/>
          <p14:tracePt t="37957" x="1498600" y="4889500"/>
          <p14:tracePt t="38000" x="1504950" y="4889500"/>
          <p14:tracePt t="38049" x="1511300" y="4889500"/>
          <p14:tracePt t="38140" x="1517650" y="4889500"/>
          <p14:tracePt t="38554" x="1524000" y="4889500"/>
          <p14:tracePt t="38568" x="1530350" y="4889500"/>
          <p14:tracePt t="38603" x="1536700" y="4895850"/>
          <p14:tracePt t="38610" x="1549400" y="4902200"/>
          <p14:tracePt t="38625" x="1549400" y="4914900"/>
          <p14:tracePt t="38631" x="1562100" y="4927600"/>
          <p14:tracePt t="38642" x="1574800" y="4953000"/>
          <p14:tracePt t="38659" x="1625600" y="5029200"/>
          <p14:tracePt t="38675" x="1651000" y="5073650"/>
          <p14:tracePt t="38691" x="1682750" y="5137150"/>
          <p14:tracePt t="38708" x="1758950" y="5353050"/>
          <p14:tracePt t="38725" x="1790700" y="5435600"/>
          <p14:tracePt t="38741" x="1809750" y="5511800"/>
          <p14:tracePt t="38759" x="1847850" y="5683250"/>
          <p14:tracePt t="38775" x="1866900" y="5835650"/>
          <p14:tracePt t="38791" x="1866900" y="5905500"/>
          <p14:tracePt t="38808" x="1879600" y="6007100"/>
          <p14:tracePt t="38824" x="1885950" y="6102350"/>
          <p14:tracePt t="38841" x="1892300" y="6165850"/>
          <p14:tracePt t="38858" x="1892300" y="6191250"/>
          <p14:tracePt t="38874" x="1892300" y="6223000"/>
          <p14:tracePt t="38891" x="1892300" y="6242050"/>
          <p14:tracePt t="38924" x="1892300" y="6248400"/>
          <p14:tracePt t="38954" x="1892300" y="6254750"/>
          <p14:tracePt t="39031" x="1892300" y="6261100"/>
          <p14:tracePt t="39080" x="1885950" y="6267450"/>
          <p14:tracePt t="39150" x="1879600" y="6267450"/>
          <p14:tracePt t="39172" x="1879600" y="6261100"/>
          <p14:tracePt t="39186" x="1873250" y="6254750"/>
          <p14:tracePt t="39193" x="1873250" y="6248400"/>
          <p14:tracePt t="39207" x="1866900" y="6248400"/>
          <p14:tracePt t="39223" x="1860550" y="6242050"/>
          <p14:tracePt t="39239" x="1854200" y="6229350"/>
          <p14:tracePt t="39256" x="1847850" y="6210300"/>
          <p14:tracePt t="39272" x="1816100" y="6178550"/>
          <p14:tracePt t="39289" x="1803400" y="6159500"/>
          <p14:tracePt t="39306" x="1778000" y="6127750"/>
          <p14:tracePt t="39323" x="1765300" y="6115050"/>
          <p14:tracePt t="39340" x="1727200" y="6083300"/>
          <p14:tracePt t="39356" x="1727200" y="6070600"/>
          <p14:tracePt t="39372" x="1714500" y="6064250"/>
          <p14:tracePt t="39389" x="1714500" y="6057900"/>
          <p14:tracePt t="39406" x="1714500" y="6051550"/>
          <p14:tracePt t="39473" x="1708150" y="6045200"/>
          <p14:tracePt t="39740" x="1701800" y="6045200"/>
          <p14:tracePt t="39746" x="1695450" y="6045200"/>
          <p14:tracePt t="39769" x="1708150" y="6045200"/>
          <p14:tracePt t="41247" x="1733550" y="6038850"/>
          <p14:tracePt t="41254" x="1758950" y="6032500"/>
          <p14:tracePt t="41269" x="1784350" y="6026150"/>
          <p14:tracePt t="41282" x="1828800" y="6013450"/>
          <p14:tracePt t="41299" x="1924050" y="6000750"/>
          <p14:tracePt t="41316" x="1974850" y="5981700"/>
          <p14:tracePt t="41332" x="2108200" y="5962650"/>
          <p14:tracePt t="41349" x="2254250" y="5930900"/>
          <p14:tracePt t="41366" x="2400300" y="5905500"/>
          <p14:tracePt t="41381" x="2476500" y="5886450"/>
          <p14:tracePt t="41398" x="2616200" y="5873750"/>
          <p14:tracePt t="41416" x="2749550" y="5867400"/>
          <p14:tracePt t="41432" x="2800350" y="5854700"/>
          <p14:tracePt t="41448" x="2844800" y="5848350"/>
          <p14:tracePt t="41465" x="2927350" y="5842000"/>
          <p14:tracePt t="41498" x="2940050" y="5842000"/>
          <p14:tracePt t="41515" x="2952750" y="5842000"/>
          <p14:tracePt t="41531" x="2965450" y="5848350"/>
          <p14:tracePt t="41548" x="2997200" y="5873750"/>
          <p14:tracePt t="41565" x="3009900" y="5880100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838200"/>
            <a:ext cx="8458200" cy="7315200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echo "A:B:C" &gt; f2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cat f2 | awk -F: '1'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cat f2 | awk -F: '{$1=$1}1'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cat f2 | awk 'BEGIN{FS=":"}{$1=$1}1'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cat f2 | awk '{FS=":"}{$1=$1}1'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cat f2 </a:t>
            </a:r>
            <a:r>
              <a:rPr lang="en-US" b="1" dirty="0" err="1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f2</a:t>
            </a: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 | awk '{FS=":"}{$1=$1}1'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% cat f2 </a:t>
            </a:r>
            <a:r>
              <a:rPr lang="en-US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f2</a:t>
            </a:r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| awk 'BEGIN{FS=":"}NR==2{$1=$1}1'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%</a:t>
            </a:r>
          </a:p>
        </p:txBody>
      </p:sp>
      <p:sp>
        <p:nvSpPr>
          <p:cNvPr id="36867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  <a:solidFill>
            <a:schemeClr val="bg1"/>
          </a:solidFill>
        </p:spPr>
        <p:txBody>
          <a:bodyPr/>
          <a:lstStyle/>
          <a:p>
            <a:r>
              <a:rPr lang="en-US" altLang="zh-TW" dirty="0">
                <a:solidFill>
                  <a:srgbClr val="333399"/>
                </a:solidFill>
                <a:ea typeface="新細明體" pitchFamily="18" charset="-120"/>
              </a:rPr>
              <a:t>Field &amp; Record Separator Examples</a:t>
            </a:r>
          </a:p>
        </p:txBody>
      </p:sp>
      <p:sp>
        <p:nvSpPr>
          <p:cNvPr id="4" name="Rounded Rectangular Callout 3"/>
          <p:cNvSpPr>
            <a:spLocks noChangeArrowheads="1"/>
          </p:cNvSpPr>
          <p:nvPr/>
        </p:nvSpPr>
        <p:spPr bwMode="auto">
          <a:xfrm>
            <a:off x="3962400" y="5638800"/>
            <a:ext cx="5181600" cy="1143000"/>
          </a:xfrm>
          <a:prstGeom prst="wedgeRoundRectCallout">
            <a:avLst>
              <a:gd name="adj1" fmla="val -1937"/>
              <a:gd name="adj2" fmla="val -84914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Only sometimes</a:t>
            </a:r>
            <a:r>
              <a:rPr lang="en-US" sz="3200" dirty="0">
                <a:solidFill>
                  <a:srgbClr val="000000"/>
                </a:solidFill>
              </a:rPr>
              <a:t> allows awk to</a:t>
            </a:r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 </a:t>
            </a:r>
            <a:r>
              <a:rPr lang="en-US" sz="3200" dirty="0" err="1">
                <a:solidFill>
                  <a:srgbClr val="000000"/>
                </a:solidFill>
              </a:rPr>
              <a:t>r</a:t>
            </a:r>
            <a:r>
              <a:rPr lang="en-US" altLang="zh-TW" sz="3200" dirty="0" err="1">
                <a:solidFill>
                  <a:srgbClr val="000000"/>
                </a:solidFill>
                <a:ea typeface="新細明體" pitchFamily="18" charset="-120"/>
              </a:rPr>
              <a:t>ecompute</a:t>
            </a:r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 </a:t>
            </a:r>
            <a:r>
              <a:rPr lang="en-US" altLang="zh-TW" sz="3200" dirty="0">
                <a:solidFill>
                  <a:srgbClr val="FFFF00"/>
                </a:solidFill>
                <a:ea typeface="新細明體" pitchFamily="18" charset="-120"/>
              </a:rPr>
              <a:t>$0</a:t>
            </a:r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.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85833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724"/>
    </mc:Choice>
    <mc:Fallback>
      <p:transition spd="slow" advTm="1107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4.44444E-6 L 3.33333E-6 -0.20764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/>
      <p:bldP spid="4" grpId="0" animBg="1"/>
    </p:bldLst>
  </p:timing>
  <p:extLst mod="1">
    <p:ext uri="{3A86A75C-4F4B-4683-9AE1-C65F6400EC91}">
      <p14:laserTraceLst xmlns:p14="http://schemas.microsoft.com/office/powerpoint/2010/main">
        <p14:tracePtLst>
          <p14:tracePt t="1810" x="4597400" y="3727450"/>
          <p14:tracePt t="1844" x="4584700" y="3746500"/>
          <p14:tracePt t="1860" x="4572000" y="3759200"/>
          <p14:tracePt t="1878" x="4559300" y="3778250"/>
          <p14:tracePt t="1894" x="4552950" y="3784600"/>
          <p14:tracePt t="1912" x="4540250" y="3797300"/>
          <p14:tracePt t="1928" x="4527550" y="3816350"/>
          <p14:tracePt t="1945" x="4521200" y="3822700"/>
          <p14:tracePt t="1962" x="4508500" y="3848100"/>
          <p14:tracePt t="1977" x="4495800" y="3873500"/>
          <p14:tracePt t="1994" x="4489450" y="3886200"/>
          <p14:tracePt t="2012" x="4470400" y="3930650"/>
          <p14:tracePt t="2026" x="4464050" y="3949700"/>
          <p14:tracePt t="2043" x="4451350" y="3994150"/>
          <p14:tracePt t="2059" x="4425950" y="4032250"/>
          <p14:tracePt t="2075" x="4419600" y="4057650"/>
          <p14:tracePt t="2092" x="4400550" y="4089400"/>
          <p14:tracePt t="2109" x="4375150" y="4121150"/>
          <p14:tracePt t="2125" x="4368800" y="4146550"/>
          <p14:tracePt t="2143" x="4337050" y="4184650"/>
          <p14:tracePt t="2159" x="4292600" y="4229100"/>
          <p14:tracePt t="2176" x="4260850" y="4267200"/>
          <p14:tracePt t="2192" x="4165600" y="4349750"/>
          <p14:tracePt t="2208" x="4038600" y="4470400"/>
          <p14:tracePt t="2225" x="3956050" y="4533900"/>
          <p14:tracePt t="2242" x="3765550" y="4679950"/>
          <p14:tracePt t="2259" x="3536950" y="4806950"/>
          <p14:tracePt t="2275" x="3429000" y="4864100"/>
          <p14:tracePt t="2291" x="3219450" y="4965700"/>
          <p14:tracePt t="2308" x="3105150" y="5010150"/>
          <p14:tracePt t="2325" x="2743200" y="5118100"/>
          <p14:tracePt t="2341" x="2660650" y="5143500"/>
          <p14:tracePt t="2359" x="2584450" y="5168900"/>
          <p14:tracePt t="2375" x="2419350" y="5213350"/>
          <p14:tracePt t="2391" x="2260600" y="5276850"/>
          <p14:tracePt t="2408" x="2184400" y="5308600"/>
          <p14:tracePt t="2424" x="2012950" y="5365750"/>
          <p14:tracePt t="2441" x="1898650" y="5403850"/>
          <p14:tracePt t="2458" x="1828800" y="5429250"/>
          <p14:tracePt t="2475" x="1809750" y="5435600"/>
          <p14:tracePt t="2491" x="1790700" y="5441950"/>
          <p14:tracePt t="2508" x="1784350" y="5441950"/>
          <p14:tracePt t="2558" x="1784350" y="5448300"/>
          <p14:tracePt t="2605" x="1778000" y="5454650"/>
          <p14:tracePt t="2697" x="1771650" y="5454650"/>
          <p14:tracePt t="2739" x="1765300" y="5454650"/>
          <p14:tracePt t="2746" x="1752600" y="5461000"/>
          <p14:tracePt t="2760" x="1752600" y="5467350"/>
          <p14:tracePt t="2774" x="1746250" y="5473700"/>
          <p14:tracePt t="2790" x="1720850" y="5492750"/>
          <p14:tracePt t="2807" x="1714500" y="5505450"/>
          <p14:tracePt t="2823" x="1682750" y="5530850"/>
          <p14:tracePt t="2839" x="1651000" y="5575300"/>
          <p14:tracePt t="2856" x="1631950" y="5607050"/>
          <p14:tracePt t="2874" x="1600200" y="5695950"/>
          <p14:tracePt t="2890" x="1562100" y="5791200"/>
          <p14:tracePt t="2906" x="1555750" y="5848350"/>
          <p14:tracePt t="2923" x="1543050" y="5937250"/>
          <p14:tracePt t="2939" x="1536700" y="5981700"/>
          <p14:tracePt t="2957" x="1536700" y="5994400"/>
          <p14:tracePt t="3041" x="1536700" y="6000750"/>
          <p14:tracePt t="3301" x="1536700" y="5994400"/>
          <p14:tracePt t="3307" x="1536700" y="5981700"/>
          <p14:tracePt t="3324" x="1543050" y="5969000"/>
          <p14:tracePt t="3338" x="1549400" y="5949950"/>
          <p14:tracePt t="3354" x="1574800" y="5873750"/>
          <p14:tracePt t="3371" x="1612900" y="5753100"/>
          <p14:tracePt t="3388" x="1631950" y="5689600"/>
          <p14:tracePt t="3405" x="1682750" y="5492750"/>
          <p14:tracePt t="3421" x="1727200" y="5283200"/>
          <p14:tracePt t="3437" x="1746250" y="5181600"/>
          <p14:tracePt t="3455" x="1765300" y="5003800"/>
          <p14:tracePt t="3471" x="1778000" y="4832350"/>
          <p14:tracePt t="3487" x="1778000" y="4768850"/>
          <p14:tracePt t="3504" x="1778000" y="4667250"/>
          <p14:tracePt t="3521" x="1765300" y="4572000"/>
          <p14:tracePt t="3537" x="1758950" y="4540250"/>
          <p14:tracePt t="3554" x="1752600" y="4502150"/>
          <p14:tracePt t="3570" x="1752600" y="4489450"/>
          <p14:tracePt t="3588" x="1746250" y="4483100"/>
          <p14:tracePt t="4925" x="1746250" y="4489450"/>
          <p14:tracePt t="4931" x="1752600" y="4502150"/>
          <p14:tracePt t="4946" x="1758950" y="4527550"/>
          <p14:tracePt t="4953" x="1765300" y="4546600"/>
          <p14:tracePt t="4969" x="1784350" y="4565650"/>
          <p14:tracePt t="4982" x="1809750" y="4610100"/>
          <p14:tracePt t="4999" x="1816100" y="4641850"/>
          <p14:tracePt t="5017" x="1841500" y="4699000"/>
          <p14:tracePt t="5033" x="1847850" y="4743450"/>
          <p14:tracePt t="5049" x="1866900" y="4826000"/>
          <p14:tracePt t="5065" x="1892300" y="4921250"/>
          <p14:tracePt t="5082" x="1898650" y="4959350"/>
          <p14:tracePt t="5101" x="1898650" y="5041900"/>
          <p14:tracePt t="5116" x="1905000" y="5099050"/>
          <p14:tracePt t="5132" x="1905000" y="5124450"/>
          <p14:tracePt t="5135" x="1905000" y="5156200"/>
          <p14:tracePt t="5149" x="1905000" y="5175250"/>
          <p14:tracePt t="5165" x="1905000" y="5213350"/>
          <p14:tracePt t="5181" x="1905000" y="5238750"/>
          <p14:tracePt t="5199" x="1905000" y="5276850"/>
          <p14:tracePt t="5215" x="1898650" y="5302250"/>
          <p14:tracePt t="5232" x="1892300" y="5321300"/>
          <p14:tracePt t="5249" x="1885950" y="5346700"/>
          <p14:tracePt t="5265" x="1879600" y="5365750"/>
          <p14:tracePt t="5281" x="1879600" y="5372100"/>
          <p14:tracePt t="5298" x="1873250" y="5391150"/>
          <p14:tracePt t="5314" x="1873250" y="5397500"/>
          <p14:tracePt t="5332" x="1854200" y="5422900"/>
          <p14:tracePt t="5348" x="1847850" y="5429250"/>
          <p14:tracePt t="5364" x="1847850" y="5441950"/>
          <p14:tracePt t="5381" x="1809750" y="5505450"/>
          <p14:tracePt t="5397" x="1803400" y="5530850"/>
          <p14:tracePt t="5414" x="1790700" y="5556250"/>
          <p14:tracePt t="5431" x="1765300" y="5619750"/>
          <p14:tracePt t="5448" x="1727200" y="5683250"/>
          <p14:tracePt t="5465" x="1682750" y="5740400"/>
          <p14:tracePt t="5480" x="1670050" y="5759450"/>
          <p14:tracePt t="5497" x="1657350" y="5791200"/>
          <p14:tracePt t="5515" x="1644650" y="5829300"/>
          <p14:tracePt t="5547" x="1638300" y="5842000"/>
          <p14:tracePt t="5564" x="1638300" y="5848350"/>
          <p14:tracePt t="5907" x="1638300" y="5842000"/>
          <p14:tracePt t="5956" x="1638300" y="5835650"/>
          <p14:tracePt t="5964" x="1644650" y="5835650"/>
          <p14:tracePt t="6026" x="1644650" y="5829300"/>
          <p14:tracePt t="6034" x="1644650" y="5822950"/>
          <p14:tracePt t="6055" x="1651000" y="5816600"/>
          <p14:tracePt t="6069" x="1657350" y="5810250"/>
          <p14:tracePt t="6078" x="1657350" y="5797550"/>
          <p14:tracePt t="6095" x="1670050" y="5784850"/>
          <p14:tracePt t="6112" x="1695450" y="5734050"/>
          <p14:tracePt t="6128" x="1733550" y="5657850"/>
          <p14:tracePt t="6145" x="1752600" y="5607050"/>
          <p14:tracePt t="6148" x="1771650" y="5562600"/>
          <p14:tracePt t="6161" x="1790700" y="5480050"/>
          <p14:tracePt t="6178" x="1854200" y="5321300"/>
          <p14:tracePt t="6195" x="1905000" y="5137150"/>
          <p14:tracePt t="6211" x="1924050" y="5035550"/>
          <p14:tracePt t="6228" x="1930400" y="4946650"/>
          <p14:tracePt t="6244" x="1974850" y="4699000"/>
          <p14:tracePt t="6261" x="1981200" y="4648200"/>
          <p14:tracePt t="6279" x="1987550" y="4584700"/>
          <p14:tracePt t="6294" x="1987550" y="4565650"/>
          <p14:tracePt t="6311" x="1987550" y="4552950"/>
          <p14:tracePt t="6328" x="1987550" y="4546600"/>
          <p14:tracePt t="6344" x="1987550" y="4540250"/>
          <p14:tracePt t="6361" x="1981200" y="4521200"/>
          <p14:tracePt t="6378" x="1962150" y="4489450"/>
          <p14:tracePt t="6394" x="1955800" y="4476750"/>
          <p14:tracePt t="6412" x="1949450" y="4457700"/>
          <p14:tracePt t="6427" x="1949450" y="4445000"/>
          <p14:tracePt t="6444" x="1943100" y="4438650"/>
          <p14:tracePt t="6461" x="1943100" y="4432300"/>
          <p14:tracePt t="6490" x="1936750" y="4432300"/>
          <p14:tracePt t="6497" x="1930400" y="4432300"/>
          <p14:tracePt t="6546" x="1924050" y="4425950"/>
          <p14:tracePt t="6581" x="1917700" y="4425950"/>
          <p14:tracePt t="6588" x="1911350" y="4425950"/>
          <p14:tracePt t="6608" x="1911350" y="4419600"/>
          <p14:tracePt t="6616" x="1898650" y="4419600"/>
          <p14:tracePt t="6630" x="1892300" y="4419600"/>
          <p14:tracePt t="6643" x="1879600" y="4413250"/>
          <p14:tracePt t="6660" x="1860550" y="4406900"/>
          <p14:tracePt t="6676" x="1847850" y="4406900"/>
          <p14:tracePt t="6693" x="1828800" y="4406900"/>
          <p14:tracePt t="6709" x="1790700" y="4406900"/>
          <p14:tracePt t="6728" x="1771650" y="4413250"/>
          <p14:tracePt t="6743" x="1727200" y="4425950"/>
          <p14:tracePt t="6760" x="1682750" y="4451350"/>
          <p14:tracePt t="6777" x="1644650" y="4476750"/>
          <p14:tracePt t="6793" x="1631950" y="4489450"/>
          <p14:tracePt t="7916" x="1644650" y="4489450"/>
          <p14:tracePt t="7930" x="1682750" y="4483100"/>
          <p14:tracePt t="7937" x="1708150" y="4476750"/>
          <p14:tracePt t="7951" x="1733550" y="4470400"/>
          <p14:tracePt t="7959" x="1758950" y="4464050"/>
          <p14:tracePt t="7975" x="1765300" y="4464050"/>
          <p14:tracePt t="7988" x="1778000" y="4457700"/>
          <p14:tracePt t="8005" x="1784350" y="4457700"/>
          <p14:tracePt t="8023" x="1790700" y="4457700"/>
          <p14:tracePt t="8039" x="1797050" y="4451350"/>
          <p14:tracePt t="8098" x="1803400" y="4445000"/>
          <p14:tracePt t="8162" x="1809750" y="4445000"/>
          <p14:tracePt t="8197" x="1816100" y="4445000"/>
          <p14:tracePt t="8218" x="1822450" y="4438650"/>
          <p14:tracePt t="8231" x="1828800" y="4438650"/>
          <p14:tracePt t="8240" x="1841500" y="4438650"/>
          <p14:tracePt t="8255" x="1854200" y="4438650"/>
          <p14:tracePt t="8271" x="1885950" y="4432300"/>
          <p14:tracePt t="8288" x="1936750" y="4425950"/>
          <p14:tracePt t="8304" x="1955800" y="4419600"/>
          <p14:tracePt t="8321" x="1974850" y="4413250"/>
          <p14:tracePt t="8337" x="2019300" y="4406900"/>
          <p14:tracePt t="8353" x="2032000" y="4400550"/>
          <p14:tracePt t="8371" x="2038350" y="4400550"/>
          <p14:tracePt t="8387" x="2044700" y="4394200"/>
          <p14:tracePt t="8463" x="2044700" y="4387850"/>
          <p14:tracePt t="8471" x="2038350" y="4387850"/>
          <p14:tracePt t="8499" x="2032000" y="4387850"/>
          <p14:tracePt t="8519" x="2025650" y="4387850"/>
          <p14:tracePt t="8533" x="2019300" y="4387850"/>
          <p14:tracePt t="8540" x="2019300" y="4394200"/>
          <p14:tracePt t="8554" x="2012950" y="4394200"/>
          <p14:tracePt t="8570" x="2006600" y="4394200"/>
          <p14:tracePt t="8586" x="2000250" y="4394200"/>
          <p14:tracePt t="8606" x="1987550" y="4394200"/>
          <p14:tracePt t="8620" x="1962150" y="4394200"/>
          <p14:tracePt t="8636" x="1943100" y="4394200"/>
          <p14:tracePt t="8653" x="1898650" y="4394200"/>
          <p14:tracePt t="8670" x="1879600" y="4394200"/>
          <p14:tracePt t="8686" x="1847850" y="4387850"/>
          <p14:tracePt t="8704" x="1828800" y="4387850"/>
          <p14:tracePt t="8719" x="1816100" y="4387850"/>
          <p14:tracePt t="8737" x="1803400" y="4381500"/>
          <p14:tracePt t="8842" x="1803400" y="4375150"/>
          <p14:tracePt t="8870" x="1809750" y="4375150"/>
          <p14:tracePt t="8884" x="1816100" y="4368800"/>
          <p14:tracePt t="8891" x="1822450" y="4368800"/>
          <p14:tracePt t="8902" x="1828800" y="4368800"/>
          <p14:tracePt t="8919" x="1835150" y="4362450"/>
          <p14:tracePt t="8935" x="1847850" y="4356100"/>
          <p14:tracePt t="8952" x="1873250" y="4356100"/>
          <p14:tracePt t="8969" x="1924050" y="4343400"/>
          <p14:tracePt t="8985" x="1943100" y="4337050"/>
          <p14:tracePt t="9003" x="1974850" y="4330700"/>
          <p14:tracePt t="9019" x="2044700" y="4324350"/>
          <p14:tracePt t="9035" x="2139950" y="4305300"/>
          <p14:tracePt t="9052" x="2279650" y="4286250"/>
          <p14:tracePt t="9068" x="2355850" y="4273550"/>
          <p14:tracePt t="9085" x="2514600" y="4267200"/>
          <p14:tracePt t="9102" x="2679700" y="4248150"/>
          <p14:tracePt t="9118" x="2755900" y="4248150"/>
          <p14:tracePt t="9134" x="2908300" y="4235450"/>
          <p14:tracePt t="9151" x="3041650" y="4216400"/>
          <p14:tracePt t="9167" x="3092450" y="4216400"/>
          <p14:tracePt t="9185" x="3181350" y="4216400"/>
          <p14:tracePt t="9201" x="3238500" y="4216400"/>
          <p14:tracePt t="9218" x="3263900" y="4210050"/>
          <p14:tracePt t="9235" x="3321050" y="4210050"/>
          <p14:tracePt t="9251" x="3378200" y="4210050"/>
          <p14:tracePt t="9268" x="3403600" y="4203700"/>
          <p14:tracePt t="9285" x="3473450" y="4203700"/>
          <p14:tracePt t="9301" x="3511550" y="4203700"/>
          <p14:tracePt t="9317" x="3581400" y="4203700"/>
          <p14:tracePt t="9334" x="3651250" y="4210050"/>
          <p14:tracePt t="9350" x="3676650" y="4210050"/>
          <p14:tracePt t="9368" x="3733800" y="4210050"/>
          <p14:tracePt t="9383" x="3803650" y="4210050"/>
          <p14:tracePt t="9400" x="3829050" y="4210050"/>
          <p14:tracePt t="9417" x="3886200" y="4210050"/>
          <p14:tracePt t="9433" x="3943350" y="4210050"/>
          <p14:tracePt t="9450" x="3968750" y="4210050"/>
          <p14:tracePt t="9467" x="4006850" y="4210050"/>
          <p14:tracePt t="9483" x="4038600" y="4197350"/>
          <p14:tracePt t="9500" x="4064000" y="4197350"/>
          <p14:tracePt t="9516" x="4089400" y="4184650"/>
          <p14:tracePt t="9533" x="4114800" y="4171950"/>
          <p14:tracePt t="9550" x="4140200" y="4165600"/>
          <p14:tracePt t="9566" x="4152900" y="4159250"/>
          <p14:tracePt t="9583" x="4165600" y="4152900"/>
          <p14:tracePt t="9600" x="4203700" y="4127500"/>
          <p14:tracePt t="9616" x="4222750" y="4121150"/>
          <p14:tracePt t="9633" x="4229100" y="4114800"/>
          <p14:tracePt t="9649" x="4260850" y="4102100"/>
          <p14:tracePt t="9666" x="4279900" y="4089400"/>
          <p14:tracePt t="9683" x="4298950" y="4076700"/>
          <p14:tracePt t="9700" x="4305300" y="4076700"/>
          <p14:tracePt t="9716" x="4318000" y="4064000"/>
          <p14:tracePt t="9733" x="4324350" y="4064000"/>
          <p14:tracePt t="9775" x="4330700" y="4064000"/>
          <p14:tracePt t="9881" x="4330700" y="4057650"/>
          <p14:tracePt t="9922" x="4324350" y="4064000"/>
          <p14:tracePt t="9929" x="4318000" y="4064000"/>
          <p14:tracePt t="9943" x="4318000" y="4070350"/>
          <p14:tracePt t="10646" x="4311650" y="4070350"/>
          <p14:tracePt t="10695" x="4305300" y="4070350"/>
          <p14:tracePt t="10724" x="4298950" y="4070350"/>
          <p14:tracePt t="10738" x="4292600" y="4070350"/>
          <p14:tracePt t="10766" x="4286250" y="4070350"/>
          <p14:tracePt t="10772" x="4279900" y="4070350"/>
          <p14:tracePt t="10787" x="4273550" y="4070350"/>
          <p14:tracePt t="10795" x="4267200" y="4070350"/>
          <p14:tracePt t="10812" x="4260850" y="4070350"/>
          <p14:tracePt t="10829" x="4235450" y="4076700"/>
          <p14:tracePt t="10845" x="4216400" y="4076700"/>
          <p14:tracePt t="10862" x="4203700" y="4076700"/>
          <p14:tracePt t="10879" x="4184650" y="4076700"/>
          <p14:tracePt t="10895" x="4178300" y="4076700"/>
          <p14:tracePt t="10913" x="4159250" y="4076700"/>
          <p14:tracePt t="10944" x="4146550" y="4076700"/>
          <p14:tracePt t="10962" x="4127500" y="4076700"/>
          <p14:tracePt t="10978" x="4095750" y="4076700"/>
          <p14:tracePt t="10995" x="4083050" y="4076700"/>
          <p14:tracePt t="11012" x="4044950" y="4076700"/>
          <p14:tracePt t="11028" x="4000500" y="4070350"/>
          <p14:tracePt t="11045" x="3981450" y="4070350"/>
          <p14:tracePt t="11061" x="3943350" y="4064000"/>
          <p14:tracePt t="11078" x="3905250" y="4064000"/>
          <p14:tracePt t="11095" x="3898900" y="4064000"/>
          <p14:tracePt t="11111" x="3892550" y="4064000"/>
          <p14:tracePt t="11128" x="3879850" y="4064000"/>
          <p14:tracePt t="11160" x="3873500" y="4064000"/>
          <p14:tracePt t="11264" x="3873500" y="4057650"/>
          <p14:tracePt t="11538" x="3879850" y="4057650"/>
          <p14:tracePt t="11544" x="3886200" y="4057650"/>
          <p14:tracePt t="11558" x="3905250" y="4057650"/>
          <p14:tracePt t="11565" x="3924300" y="4057650"/>
          <p14:tracePt t="11580" x="3956050" y="4051300"/>
          <p14:tracePt t="11593" x="3981450" y="4051300"/>
          <p14:tracePt t="11609" x="4064000" y="4044950"/>
          <p14:tracePt t="11626" x="4089400" y="4044950"/>
          <p14:tracePt t="11643" x="4159250" y="4038600"/>
          <p14:tracePt t="11660" x="4197350" y="4025900"/>
          <p14:tracePt t="11676" x="4216400" y="4025900"/>
          <p14:tracePt t="11693" x="4241800" y="4025900"/>
          <p14:tracePt t="11709" x="4254500" y="4025900"/>
          <p14:tracePt t="12190" x="4260850" y="4032250"/>
          <p14:tracePt t="12218" x="4267200" y="4032250"/>
          <p14:tracePt t="12245" x="4273550" y="4038600"/>
          <p14:tracePt t="12281" x="4279900" y="4038600"/>
          <p14:tracePt t="12287" x="4286250" y="4038600"/>
          <p14:tracePt t="12302" x="4292600" y="4044950"/>
          <p14:tracePt t="12310" x="4298950" y="4044950"/>
          <p14:tracePt t="12323" x="4305300" y="4044950"/>
          <p14:tracePt t="12340" x="4343400" y="4044950"/>
          <p14:tracePt t="12357" x="4362450" y="4044950"/>
          <p14:tracePt t="12373" x="4413250" y="4051300"/>
          <p14:tracePt t="12390" x="4451350" y="4057650"/>
          <p14:tracePt t="12407" x="4483100" y="4057650"/>
          <p14:tracePt t="12423" x="4489450" y="4057650"/>
          <p14:tracePt t="12440" x="4502150" y="4057650"/>
          <p14:tracePt t="12457" x="4508500" y="4057650"/>
          <p14:tracePt t="12490" x="4514850" y="4057650"/>
          <p14:tracePt t="12597" x="4514850" y="4051300"/>
          <p14:tracePt t="12680" x="4521200" y="4051300"/>
          <p14:tracePt t="12800" x="4521200" y="4044950"/>
          <p14:tracePt t="12850" x="4521200" y="4038600"/>
          <p14:tracePt t="12968" x="4521200" y="4044950"/>
          <p14:tracePt t="13017" x="4521200" y="4051300"/>
          <p14:tracePt t="13053" x="4521200" y="4057650"/>
          <p14:tracePt t="13130" x="4521200" y="4064000"/>
          <p14:tracePt t="13158" x="4527550" y="4070350"/>
          <p14:tracePt t="13179" x="4533900" y="4076700"/>
          <p14:tracePt t="13200" x="4540250" y="4083050"/>
          <p14:tracePt t="13214" x="4546600" y="4083050"/>
          <p14:tracePt t="13228" x="4552950" y="4083050"/>
          <p14:tracePt t="13242" x="4559300" y="4089400"/>
          <p14:tracePt t="13263" x="4565650" y="4089400"/>
          <p14:tracePt t="13273" x="4578350" y="4095750"/>
          <p14:tracePt t="13286" x="4591050" y="4102100"/>
          <p14:tracePt t="13304" x="4616450" y="4102100"/>
          <p14:tracePt t="13321" x="4660900" y="4108450"/>
          <p14:tracePt t="13337" x="4679950" y="4108450"/>
          <p14:tracePt t="13354" x="4705350" y="4108450"/>
          <p14:tracePt t="13369" x="4775200" y="4095750"/>
          <p14:tracePt t="13386" x="4800600" y="4095750"/>
          <p14:tracePt t="13404" x="4826000" y="4089400"/>
          <p14:tracePt t="13420" x="4838700" y="4083050"/>
          <p14:tracePt t="13436" x="4845050" y="4083050"/>
          <p14:tracePt t="13453" x="4851400" y="4076700"/>
          <p14:tracePt t="13481" x="4857750" y="4070350"/>
          <p14:tracePt t="13509" x="4864100" y="4070350"/>
          <p14:tracePt t="13825" x="4857750" y="4070350"/>
          <p14:tracePt t="13832" x="4851400" y="4070350"/>
          <p14:tracePt t="13860" x="4845050" y="4070350"/>
          <p14:tracePt t="13944" x="4838700" y="4070350"/>
          <p14:tracePt t="14000" x="4832350" y="4070350"/>
          <p14:tracePt t="14042" x="4826000" y="4076700"/>
          <p14:tracePt t="14084" x="4819650" y="4076700"/>
          <p14:tracePt t="14126" x="4813300" y="4076700"/>
          <p14:tracePt t="14134" x="4813300" y="4083050"/>
          <p14:tracePt t="14155" x="4806950" y="4083050"/>
          <p14:tracePt t="14161" x="4800600" y="4083050"/>
          <p14:tracePt t="14176" x="4794250" y="4083050"/>
          <p14:tracePt t="14184" x="4781550" y="4083050"/>
          <p14:tracePt t="14200" x="4762500" y="4089400"/>
          <p14:tracePt t="14218" x="4711700" y="4095750"/>
          <p14:tracePt t="14233" x="4635500" y="4095750"/>
          <p14:tracePt t="14250" x="4578350" y="4102100"/>
          <p14:tracePt t="14267" x="4476750" y="4102100"/>
          <p14:tracePt t="14283" x="4400550" y="4102100"/>
          <p14:tracePt t="14302" x="4356100" y="4102100"/>
          <p14:tracePt t="14318" x="4318000" y="4102100"/>
          <p14:tracePt t="14333" x="4298950" y="4102100"/>
          <p14:tracePt t="14350" x="4279900" y="4108450"/>
          <p14:tracePt t="14366" x="4267200" y="4108450"/>
          <p14:tracePt t="14383" x="4260850" y="4108450"/>
          <p14:tracePt t="14421" x="4254500" y="4108450"/>
          <p14:tracePt t="14456" x="4248150" y="4108450"/>
          <p14:tracePt t="14463" x="4241800" y="4108450"/>
          <p14:tracePt t="14484" x="4235450" y="4108450"/>
          <p14:tracePt t="14491" x="4229100" y="4108450"/>
          <p14:tracePt t="14505" x="4222750" y="4108450"/>
          <p14:tracePt t="14561" x="4216400" y="4108450"/>
          <p14:tracePt t="14575" x="4210050" y="4102100"/>
          <p14:tracePt t="14596" x="4203700" y="4102100"/>
          <p14:tracePt t="14631" x="4197350" y="4102100"/>
          <p14:tracePt t="14646" x="4191000" y="4095750"/>
          <p14:tracePt t="14674" x="4178300" y="4095750"/>
          <p14:tracePt t="14702" x="4171950" y="4095750"/>
          <p14:tracePt t="14716" x="4165600" y="4095750"/>
          <p14:tracePt t="14723" x="4152900" y="4095750"/>
          <p14:tracePt t="14737" x="4140200" y="4095750"/>
          <p14:tracePt t="14749" x="4127500" y="4095750"/>
          <p14:tracePt t="14765" x="4089400" y="4089400"/>
          <p14:tracePt t="14782" x="4076700" y="4083050"/>
          <p14:tracePt t="14800" x="4044950" y="4083050"/>
          <p14:tracePt t="14815" x="4019550" y="4076700"/>
          <p14:tracePt t="14831" x="4006850" y="4076700"/>
          <p14:tracePt t="14850" x="4000500" y="4076700"/>
          <p14:tracePt t="14865" x="3994150" y="4076700"/>
          <p14:tracePt t="14898" x="3987800" y="4076700"/>
          <p14:tracePt t="14947" x="3981450" y="4076700"/>
          <p14:tracePt t="15018" x="3975100" y="4076700"/>
          <p14:tracePt t="15516" x="3981450" y="4076700"/>
          <p14:tracePt t="15537" x="3987800" y="4070350"/>
          <p14:tracePt t="15565" x="4000500" y="4070350"/>
          <p14:tracePt t="15586" x="4000500" y="4064000"/>
          <p14:tracePt t="15607" x="4006850" y="4064000"/>
          <p14:tracePt t="15634" x="4013200" y="4057650"/>
          <p14:tracePt t="15649" x="4019550" y="4057650"/>
          <p14:tracePt t="15670" x="4025900" y="4057650"/>
          <p14:tracePt t="15684" x="4032250" y="4057650"/>
          <p14:tracePt t="15697" x="4038600" y="4057650"/>
          <p14:tracePt t="15719" x="4044950" y="4057650"/>
          <p14:tracePt t="15747" x="4051300" y="4051300"/>
          <p14:tracePt t="15754" x="4057650" y="4051300"/>
          <p14:tracePt t="15768" x="4064000" y="4051300"/>
          <p14:tracePt t="15778" x="4070350" y="4051300"/>
          <p14:tracePt t="15795" x="4076700" y="4051300"/>
          <p14:tracePt t="15818" x="4089400" y="4051300"/>
          <p14:tracePt t="15828" x="4089400" y="4044950"/>
          <p14:tracePt t="15848" x="4095750" y="4044950"/>
          <p14:tracePt t="15866" x="4102100" y="4038600"/>
          <p14:tracePt t="15881" x="4108450" y="4038600"/>
          <p14:tracePt t="15897" x="4114800" y="4038600"/>
          <p14:tracePt t="15911" x="4121150" y="4038600"/>
          <p14:tracePt t="15928" x="4121150" y="4032250"/>
          <p14:tracePt t="15945" x="4127500" y="4032250"/>
          <p14:tracePt t="15986" x="4133850" y="4032250"/>
          <p14:tracePt t="16007" x="4140200" y="4025900"/>
          <p14:tracePt t="16035" x="4146550" y="4025900"/>
          <p14:tracePt t="16070" x="4152900" y="4025900"/>
          <p14:tracePt t="16097" x="4159250" y="4025900"/>
          <p14:tracePt t="16104" x="4165600" y="4019550"/>
          <p14:tracePt t="16168" x="4171950" y="4019550"/>
          <p14:tracePt t="16210" x="4178300" y="4019550"/>
          <p14:tracePt t="16336" x="4184650" y="4025900"/>
          <p14:tracePt t="16456" x="4191000" y="4025900"/>
          <p14:tracePt t="16547" x="4191000" y="4032250"/>
          <p14:tracePt t="16596" x="4191000" y="4038600"/>
          <p14:tracePt t="16638" x="4184650" y="4044950"/>
          <p14:tracePt t="16701" x="4178300" y="4044950"/>
          <p14:tracePt t="16736" x="4171950" y="4051300"/>
          <p14:tracePt t="17220" x="4178300" y="4051300"/>
          <p14:tracePt t="17333" x="4184650" y="4051300"/>
          <p14:tracePt t="17403" x="4191000" y="4051300"/>
          <p14:tracePt t="18266" x="4197350" y="4051300"/>
          <p14:tracePt t="18294" x="4203700" y="4051300"/>
          <p14:tracePt t="18315" x="4210050" y="4051300"/>
          <p14:tracePt t="18322" x="4222750" y="4051300"/>
          <p14:tracePt t="18343" x="4235450" y="4051300"/>
          <p14:tracePt t="18353" x="4241800" y="4051300"/>
          <p14:tracePt t="18372" x="4248150" y="4051300"/>
          <p14:tracePt t="18386" x="4254500" y="4051300"/>
          <p14:tracePt t="18406" x="4260850" y="4051300"/>
          <p14:tracePt t="18419" x="4267200" y="4057650"/>
          <p14:tracePt t="18456" x="4273550" y="4057650"/>
          <p14:tracePt t="18491" x="4279900" y="4057650"/>
          <p14:tracePt t="18512" x="4286250" y="4057650"/>
          <p14:tracePt t="18546" x="4292600" y="4057650"/>
          <p14:tracePt t="18835" x="4298950" y="4057650"/>
          <p14:tracePt t="18841" x="4311650" y="4057650"/>
          <p14:tracePt t="18855" x="4318000" y="4057650"/>
          <p14:tracePt t="18867" x="4324350" y="4057650"/>
          <p14:tracePt t="18884" x="4356100" y="4064000"/>
          <p14:tracePt t="18901" x="4375150" y="4064000"/>
          <p14:tracePt t="18918" x="4413250" y="4064000"/>
          <p14:tracePt t="18934" x="4470400" y="4064000"/>
          <p14:tracePt t="18950" x="4502150" y="4064000"/>
          <p14:tracePt t="18968" x="4552950" y="4064000"/>
          <p14:tracePt t="18984" x="4597400" y="4064000"/>
          <p14:tracePt t="19001" x="4629150" y="4064000"/>
          <p14:tracePt t="19018" x="4673600" y="4064000"/>
          <p14:tracePt t="19034" x="4705350" y="4064000"/>
          <p14:tracePt t="19050" x="4762500" y="4064000"/>
          <p14:tracePt t="19067" x="4813300" y="4064000"/>
          <p14:tracePt t="19083" x="4832350" y="4064000"/>
          <p14:tracePt t="19101" x="4864100" y="4064000"/>
          <p14:tracePt t="19116" x="4883150" y="4064000"/>
          <p14:tracePt t="19133" x="4889500" y="4064000"/>
          <p14:tracePt t="19150" x="4895850" y="4064000"/>
          <p14:tracePt t="19166" x="4902200" y="4057650"/>
          <p14:tracePt t="19200" x="4908550" y="4051300"/>
          <p14:tracePt t="19248" x="4914900" y="4051300"/>
          <p14:tracePt t="21840" x="4921250" y="4051300"/>
          <p14:tracePt t="22401" x="4921250" y="4057650"/>
          <p14:tracePt t="22421" x="4921250" y="4051300"/>
          <p14:tracePt t="22831" x="4946650" y="4057650"/>
          <p14:tracePt t="22845" x="4972050" y="4064000"/>
          <p14:tracePt t="22852" x="5029200" y="4083050"/>
          <p14:tracePt t="22866" x="5111750" y="4102100"/>
          <p14:tracePt t="22873" x="5187950" y="4133850"/>
          <p14:tracePt t="22890" x="5264150" y="4140200"/>
          <p14:tracePt t="22904" x="5397500" y="4178300"/>
          <p14:tracePt t="22920" x="5454650" y="4197350"/>
          <p14:tracePt t="22937" x="5537200" y="4210050"/>
          <p14:tracePt t="22953" x="5562600" y="4210050"/>
          <p14:tracePt t="22970" x="5600700" y="4210050"/>
          <p14:tracePt t="22987" x="5626100" y="4210050"/>
          <p14:tracePt t="23003" x="5638800" y="4210050"/>
          <p14:tracePt t="23020" x="5657850" y="4210050"/>
          <p14:tracePt t="23036" x="5676900" y="4197350"/>
          <p14:tracePt t="23053" x="5695950" y="4197350"/>
          <p14:tracePt t="23069" x="5715000" y="4191000"/>
          <p14:tracePt t="23086" x="5734050" y="4191000"/>
          <p14:tracePt t="23105" x="5740400" y="4184650"/>
          <p14:tracePt t="23120" x="5746750" y="4178300"/>
          <p14:tracePt t="23136" x="5746750" y="4171950"/>
          <p14:tracePt t="23169" x="5753100" y="4171950"/>
          <p14:tracePt t="23217" x="5753100" y="4165600"/>
          <p14:tracePt t="23245" x="5753100" y="4159250"/>
          <p14:tracePt t="23253" x="5746750" y="4152900"/>
          <p14:tracePt t="23294" x="5740400" y="4152900"/>
          <p14:tracePt t="23315" x="5740400" y="4146550"/>
          <p14:tracePt t="23322" x="5734050" y="4146550"/>
          <p14:tracePt t="23338" x="5727700" y="4140200"/>
          <p14:tracePt t="23352" x="5721350" y="4133850"/>
          <p14:tracePt t="23369" x="5695950" y="4127500"/>
          <p14:tracePt t="23386" x="5657850" y="4114800"/>
          <p14:tracePt t="23402" x="5626100" y="4102100"/>
          <p14:tracePt t="23419" x="5543550" y="4076700"/>
          <p14:tracePt t="23435" x="5435600" y="4051300"/>
          <p14:tracePt t="23452" x="5391150" y="4032250"/>
          <p14:tracePt t="23469" x="5283200" y="4006850"/>
          <p14:tracePt t="23484" x="5200650" y="3987800"/>
          <p14:tracePt t="23501" x="5168900" y="3981450"/>
          <p14:tracePt t="23519" x="5111750" y="3975100"/>
          <p14:tracePt t="23535" x="5067300" y="3975100"/>
          <p14:tracePt t="23551" x="5054600" y="3975100"/>
          <p14:tracePt t="23568" x="5029200" y="3975100"/>
          <p14:tracePt t="23584" x="5016500" y="3975100"/>
          <p14:tracePt t="23601" x="5010150" y="3981450"/>
          <p14:tracePt t="23618" x="4997450" y="3981450"/>
          <p14:tracePt t="23634" x="4991100" y="3981450"/>
          <p14:tracePt t="23652" x="4984750" y="3987800"/>
          <p14:tracePt t="23673" x="4978400" y="3994150"/>
          <p14:tracePt t="24689" x="4972050" y="3994150"/>
          <p14:tracePt t="24795" x="4965700" y="3994150"/>
          <p14:tracePt t="24956" x="4972050" y="3994150"/>
          <p14:tracePt t="25061" x="4978400" y="3994150"/>
          <p14:tracePt t="25069" x="4984750" y="3994150"/>
          <p14:tracePt t="25097" x="4991100" y="3994150"/>
          <p14:tracePt t="25118" x="4997450" y="3994150"/>
          <p14:tracePt t="25139" x="5003800" y="3994150"/>
          <p14:tracePt t="25159" x="5010150" y="3994150"/>
          <p14:tracePt t="25188" x="5016500" y="3994150"/>
          <p14:tracePt t="25230" x="5022850" y="3994150"/>
          <p14:tracePt t="25236" x="5029200" y="3994150"/>
          <p14:tracePt t="25258" x="5035550" y="3994150"/>
          <p14:tracePt t="25280" x="5041900" y="3994150"/>
          <p14:tracePt t="25300" x="5048250" y="3987800"/>
          <p14:tracePt t="25328" x="5054600" y="3987800"/>
          <p14:tracePt t="25349" x="5060950" y="3987800"/>
          <p14:tracePt t="25363" x="5067300" y="3987800"/>
          <p14:tracePt t="25370" x="5073650" y="3987800"/>
          <p14:tracePt t="25378" x="5080000" y="3987800"/>
          <p14:tracePt t="25395" x="5086350" y="3987800"/>
          <p14:tracePt t="25414" x="5092700" y="3987800"/>
          <p14:tracePt t="25433" x="5099050" y="3981450"/>
          <p14:tracePt t="25445" x="5105400" y="3981450"/>
          <p14:tracePt t="25463" x="5124450" y="3975100"/>
          <p14:tracePt t="25478" x="5130800" y="3968750"/>
          <p14:tracePt t="25495" x="5156200" y="3962400"/>
          <p14:tracePt t="25511" x="5181600" y="3956050"/>
          <p14:tracePt t="25528" x="5187950" y="3949700"/>
          <p14:tracePt t="25545" x="5207000" y="3937000"/>
          <p14:tracePt t="25561" x="5226050" y="3937000"/>
          <p14:tracePt t="25578" x="5226050" y="3930650"/>
          <p14:tracePt t="25595" x="5232400" y="3930650"/>
          <p14:tracePt t="25629" x="5238750" y="3930650"/>
          <p14:tracePt t="25672" x="5245100" y="3924300"/>
          <p14:tracePt t="25700" x="5251450" y="3917950"/>
          <p14:tracePt t="25721" x="5257800" y="3917950"/>
          <p14:tracePt t="25729" x="5257800" y="3911600"/>
          <p14:tracePt t="25763" x="5264150" y="3911600"/>
          <p14:tracePt t="25798" x="5264150" y="3905250"/>
          <p14:tracePt t="25840" x="5270500" y="3905250"/>
          <p14:tracePt t="25868" x="5276850" y="3898900"/>
          <p14:tracePt t="25889" x="5283200" y="3898900"/>
          <p14:tracePt t="25911" x="5289550" y="3892550"/>
          <p14:tracePt t="25924" x="5295900" y="3892550"/>
          <p14:tracePt t="25939" x="5302250" y="3892550"/>
          <p14:tracePt t="25974" x="5308600" y="3892550"/>
          <p14:tracePt t="26002" x="5314950" y="3892550"/>
          <p14:tracePt t="26008" x="5321300" y="3892550"/>
          <p14:tracePt t="26029" x="5327650" y="3886200"/>
          <p14:tracePt t="26044" x="5334000" y="3886200"/>
          <p14:tracePt t="26051" x="5340350" y="3886200"/>
          <p14:tracePt t="26072" x="5353050" y="3879850"/>
          <p14:tracePt t="26079" x="5378450" y="3879850"/>
          <p14:tracePt t="26093" x="5384800" y="3879850"/>
          <p14:tracePt t="26109" x="5410200" y="3879850"/>
          <p14:tracePt t="26126" x="5448300" y="3873500"/>
          <p14:tracePt t="26142" x="5505450" y="3860800"/>
          <p14:tracePt t="26159" x="5524500" y="3860800"/>
          <p14:tracePt t="26176" x="5575300" y="3860800"/>
          <p14:tracePt t="26192" x="5619750" y="3867150"/>
          <p14:tracePt t="26209" x="5638800" y="3867150"/>
          <p14:tracePt t="26226" x="5664200" y="3873500"/>
          <p14:tracePt t="26242" x="5683250" y="3873500"/>
          <p14:tracePt t="26259" x="5689600" y="3879850"/>
          <p14:tracePt t="26276" x="5695950" y="3879850"/>
          <p14:tracePt t="26292" x="5702300" y="3879850"/>
          <p14:tracePt t="26309" x="5708650" y="3879850"/>
          <p14:tracePt t="26325" x="5715000" y="3879850"/>
          <p14:tracePt t="26342" x="5727700" y="3886200"/>
          <p14:tracePt t="26359" x="5734050" y="3892550"/>
          <p14:tracePt t="26394" x="5740400" y="3892550"/>
          <p14:tracePt t="26423" x="5746750" y="3892550"/>
          <p14:tracePt t="26429" x="5753100" y="3892550"/>
          <p14:tracePt t="26472" x="5759450" y="3892550"/>
          <p14:tracePt t="26492" x="5765800" y="3892550"/>
          <p14:tracePt t="26500" x="5772150" y="3892550"/>
          <p14:tracePt t="26563" x="5778500" y="3892550"/>
          <p14:tracePt t="26605" x="5784850" y="3892550"/>
          <p14:tracePt t="26654" x="5772150" y="3892550"/>
          <p14:tracePt t="26661" x="5753100" y="3898900"/>
          <p14:tracePt t="26677" x="5740400" y="3905250"/>
          <p14:tracePt t="26690" x="5715000" y="3905250"/>
          <p14:tracePt t="26707" x="5594350" y="3930650"/>
          <p14:tracePt t="26726" x="5384800" y="3987800"/>
          <p14:tracePt t="26740" x="5270500" y="4006850"/>
          <p14:tracePt t="26757" x="4984750" y="4051300"/>
          <p14:tracePt t="26774" x="4654550" y="4076700"/>
          <p14:tracePt t="26790" x="4483100" y="4095750"/>
          <p14:tracePt t="26807" x="4184650" y="4133850"/>
          <p14:tracePt t="26823" x="3905250" y="4152900"/>
          <p14:tracePt t="26840" x="3778250" y="4165600"/>
          <p14:tracePt t="26857" x="3524250" y="4171950"/>
          <p14:tracePt t="26873" x="3308350" y="4184650"/>
          <p14:tracePt t="26890" x="3219450" y="4184650"/>
          <p14:tracePt t="26907" x="3054350" y="4197350"/>
          <p14:tracePt t="26923" x="2914650" y="4191000"/>
          <p14:tracePt t="26939" x="2857500" y="4191000"/>
          <p14:tracePt t="26956" x="2730500" y="4171950"/>
          <p14:tracePt t="26973" x="2679700" y="4171950"/>
          <p14:tracePt t="26990" x="2571750" y="4165600"/>
          <p14:tracePt t="27006" x="2495550" y="4165600"/>
          <p14:tracePt t="27023" x="2463800" y="4165600"/>
          <p14:tracePt t="27040" x="2432050" y="4165600"/>
          <p14:tracePt t="27056" x="2400300" y="4165600"/>
          <p14:tracePt t="27072" x="2387600" y="4165600"/>
          <p14:tracePt t="27089" x="2355850" y="4171950"/>
          <p14:tracePt t="27106" x="2305050" y="4171950"/>
          <p14:tracePt t="27123" x="2279650" y="4171950"/>
          <p14:tracePt t="27139" x="2209800" y="4171950"/>
          <p14:tracePt t="27155" x="2146300" y="4171950"/>
          <p14:tracePt t="27173" x="2063750" y="4171950"/>
          <p14:tracePt t="27188" x="2012950" y="4159250"/>
          <p14:tracePt t="27205" x="1936750" y="4146550"/>
          <p14:tracePt t="27223" x="1873250" y="4140200"/>
          <p14:tracePt t="27239" x="1841500" y="4127500"/>
          <p14:tracePt t="27255" x="1778000" y="4108450"/>
          <p14:tracePt t="27272" x="1746250" y="4108450"/>
          <p14:tracePt t="27288" x="1733550" y="4102100"/>
          <p14:tracePt t="27305" x="1720850" y="4102100"/>
          <p14:tracePt t="27322" x="1701800" y="4102100"/>
          <p14:tracePt t="27356" x="1695450" y="4102100"/>
          <p14:tracePt t="27363" x="1689100" y="4102100"/>
          <p14:tracePt t="27377" x="1682750" y="4102100"/>
          <p14:tracePt t="27388" x="1676400" y="4102100"/>
          <p14:tracePt t="27405" x="1670050" y="4108450"/>
          <p14:tracePt t="27421" x="1663700" y="4114800"/>
          <p14:tracePt t="27438" x="1651000" y="4121150"/>
          <p14:tracePt t="27455" x="1638300" y="4127500"/>
          <p14:tracePt t="27471" x="1631950" y="4127500"/>
          <p14:tracePt t="27488" x="1625600" y="4140200"/>
          <p14:tracePt t="27504" x="1619250" y="4146550"/>
          <p14:tracePt t="27521" x="1612900" y="4152900"/>
          <p14:tracePt t="27538" x="1593850" y="4165600"/>
          <p14:tracePt t="27554" x="1581150" y="4184650"/>
          <p14:tracePt t="27571" x="1568450" y="4191000"/>
          <p14:tracePt t="27588" x="1562100" y="4203700"/>
          <p14:tracePt t="27604" x="1562100" y="4210050"/>
          <p14:tracePt t="27637" x="1555750" y="4210050"/>
          <p14:tracePt t="27672" x="1549400" y="4216400"/>
          <p14:tracePt t="28510" x="1555750" y="4222750"/>
          <p14:tracePt t="28516" x="1593850" y="4235450"/>
          <p14:tracePt t="28523" x="1612900" y="4248150"/>
          <p14:tracePt t="28538" x="1644650" y="4254500"/>
          <p14:tracePt t="28552" x="1676400" y="4260850"/>
          <p14:tracePt t="28567" x="1714500" y="4273550"/>
          <p14:tracePt t="28584" x="1733550" y="4279900"/>
          <p14:tracePt t="28601" x="1778000" y="4292600"/>
          <p14:tracePt t="28617" x="1828800" y="4292600"/>
          <p14:tracePt t="28634" x="1854200" y="4292600"/>
          <p14:tracePt t="28651" x="1905000" y="4292600"/>
          <p14:tracePt t="28667" x="1968500" y="4292600"/>
          <p14:tracePt t="28683" x="2000250" y="4292600"/>
          <p14:tracePt t="28687" x="2038350" y="4292600"/>
          <p14:tracePt t="28700" x="2076450" y="4292600"/>
          <p14:tracePt t="28717" x="2127250" y="4292600"/>
          <p14:tracePt t="28734" x="2298700" y="4279900"/>
          <p14:tracePt t="28750" x="2374900" y="4267200"/>
          <p14:tracePt t="28767" x="2444750" y="4260850"/>
          <p14:tracePt t="28784" x="2571750" y="4241800"/>
          <p14:tracePt t="28800" x="2679700" y="4210050"/>
          <p14:tracePt t="28817" x="2736850" y="4203700"/>
          <p14:tracePt t="28833" x="2813050" y="4197350"/>
          <p14:tracePt t="28849" x="2882900" y="4191000"/>
          <p14:tracePt t="28867" x="2901950" y="4191000"/>
          <p14:tracePt t="28883" x="2959100" y="4178300"/>
          <p14:tracePt t="28899" x="3003550" y="4171950"/>
          <p14:tracePt t="28917" x="3035300" y="4165600"/>
          <p14:tracePt t="28933" x="3048000" y="4165600"/>
          <p14:tracePt t="28949" x="3067050" y="4165600"/>
          <p14:tracePt t="28966" x="3098800" y="4165600"/>
          <p14:tracePt t="28982" x="3117850" y="4165600"/>
          <p14:tracePt t="28999" x="3130550" y="4165600"/>
          <p14:tracePt t="29016" x="3175000" y="4159250"/>
          <p14:tracePt t="29033" x="3194050" y="4159250"/>
          <p14:tracePt t="29049" x="3206750" y="4159250"/>
          <p14:tracePt t="29066" x="3225800" y="4159250"/>
          <p14:tracePt t="29083" x="3244850" y="4165600"/>
          <p14:tracePt t="29100" x="3251200" y="4171950"/>
          <p14:tracePt t="29115" x="3257550" y="4178300"/>
          <p14:tracePt t="29132" x="3276600" y="4178300"/>
          <p14:tracePt t="29149" x="3295650" y="4178300"/>
          <p14:tracePt t="29165" x="3308350" y="4184650"/>
          <p14:tracePt t="29182" x="3327400" y="4184650"/>
          <p14:tracePt t="29199" x="3365500" y="4184650"/>
          <p14:tracePt t="29215" x="3371850" y="4184650"/>
          <p14:tracePt t="29232" x="3409950" y="4184650"/>
          <p14:tracePt t="29248" x="3429000" y="4184650"/>
          <p14:tracePt t="29265" x="3454400" y="4184650"/>
          <p14:tracePt t="29282" x="3479800" y="4184650"/>
          <p14:tracePt t="29299" x="3505200" y="4171950"/>
          <p14:tracePt t="29315" x="3524250" y="4165600"/>
          <p14:tracePt t="29332" x="3556000" y="4152900"/>
          <p14:tracePt t="29348" x="3575050" y="4146550"/>
          <p14:tracePt t="29365" x="3613150" y="4140200"/>
          <p14:tracePt t="29381" x="3638550" y="4127500"/>
          <p14:tracePt t="29398" x="3651250" y="4121150"/>
          <p14:tracePt t="29415" x="3663950" y="4114800"/>
          <p14:tracePt t="29431" x="3676650" y="4102100"/>
          <p14:tracePt t="29447" x="3683000" y="4102100"/>
          <p14:tracePt t="29464" x="3695700" y="4102100"/>
          <p14:tracePt t="29481" x="3702050" y="4095750"/>
          <p14:tracePt t="29498" x="3708400" y="4095750"/>
          <p14:tracePt t="29530" x="3714750" y="4089400"/>
          <p14:tracePt t="29562" x="3721100" y="4089400"/>
          <p14:tracePt t="29576" x="3727450" y="4083050"/>
          <p14:tracePt t="29598" x="3727450" y="4076700"/>
          <p14:tracePt t="29618" x="3740150" y="4076700"/>
          <p14:tracePt t="29647" x="3740150" y="4070350"/>
          <p14:tracePt t="29668" x="3746500" y="4070350"/>
          <p14:tracePt t="29731" x="3746500" y="4076700"/>
          <p14:tracePt t="30254" x="3752850" y="4076700"/>
          <p14:tracePt t="30261" x="3790950" y="4076700"/>
          <p14:tracePt t="30268" x="3835400" y="4076700"/>
          <p14:tracePt t="30282" x="3860800" y="4076700"/>
          <p14:tracePt t="30294" x="3898900" y="4076700"/>
          <p14:tracePt t="30311" x="3956050" y="4076700"/>
          <p14:tracePt t="30328" x="3968750" y="4076700"/>
          <p14:tracePt t="30345" x="3994150" y="4076700"/>
          <p14:tracePt t="30361" x="4006850" y="4070350"/>
          <p14:tracePt t="30394" x="4013200" y="4070350"/>
          <p14:tracePt t="31145" x="4019550" y="4070350"/>
          <p14:tracePt t="31152" x="4032250" y="4070350"/>
          <p14:tracePt t="31173" x="4038600" y="4070350"/>
          <p14:tracePt t="31180" x="4044950" y="4070350"/>
          <p14:tracePt t="31195" x="4051300" y="4070350"/>
          <p14:tracePt t="31209" x="4057650" y="4070350"/>
          <p14:tracePt t="31224" x="4064000" y="4064000"/>
          <p14:tracePt t="31293" x="4070350" y="4064000"/>
          <p14:tracePt t="31356" x="4076700" y="4064000"/>
          <p14:tracePt t="31426" x="4083050" y="4064000"/>
          <p14:tracePt t="31671" x="4083050" y="4057650"/>
          <p14:tracePt t="31917" x="4095750" y="4057650"/>
          <p14:tracePt t="31938" x="4108450" y="4051300"/>
          <p14:tracePt t="31945" x="4114800" y="4051300"/>
          <p14:tracePt t="31955" x="4121150" y="4051300"/>
          <p14:tracePt t="31973" x="4140200" y="4038600"/>
          <p14:tracePt t="31989" x="4152900" y="4032250"/>
          <p14:tracePt t="32005" x="4159250" y="4032250"/>
          <p14:tracePt t="32022" x="4191000" y="4019550"/>
          <p14:tracePt t="32039" x="4203700" y="4013200"/>
          <p14:tracePt t="32055" x="4210050" y="4013200"/>
          <p14:tracePt t="32073" x="4210050" y="4006850"/>
          <p14:tracePt t="32108" x="4216400" y="4006850"/>
          <p14:tracePt t="32156" x="4222750" y="4006850"/>
          <p14:tracePt t="32177" x="4229100" y="4006850"/>
          <p14:tracePt t="32183" x="4235450" y="4006850"/>
          <p14:tracePt t="32206" x="4241800" y="4006850"/>
          <p14:tracePt t="32218" x="4248150" y="4006850"/>
          <p14:tracePt t="32254" x="4260850" y="4006850"/>
          <p14:tracePt t="32275" x="4267200" y="4013200"/>
          <p14:tracePt t="32290" x="4273550" y="4013200"/>
          <p14:tracePt t="32296" x="4279900" y="4013200"/>
          <p14:tracePt t="32317" x="4286250" y="4019550"/>
          <p14:tracePt t="32324" x="4292600" y="4019550"/>
          <p14:tracePt t="32341" x="4305300" y="4025900"/>
          <p14:tracePt t="32354" x="4318000" y="4025900"/>
          <p14:tracePt t="32371" x="4368800" y="4038600"/>
          <p14:tracePt t="32388" x="4413250" y="4051300"/>
          <p14:tracePt t="32404" x="4438650" y="4051300"/>
          <p14:tracePt t="32421" x="4495800" y="4057650"/>
          <p14:tracePt t="32438" x="4546600" y="4064000"/>
          <p14:tracePt t="32454" x="4565650" y="4064000"/>
          <p14:tracePt t="32471" x="4610100" y="4070350"/>
          <p14:tracePt t="32488" x="4641850" y="4070350"/>
          <p14:tracePt t="32504" x="4660900" y="4070350"/>
          <p14:tracePt t="32520" x="4692650" y="4070350"/>
          <p14:tracePt t="32537" x="4711700" y="4070350"/>
          <p14:tracePt t="32554" x="4730750" y="4070350"/>
          <p14:tracePt t="32570" x="4749800" y="4070350"/>
          <p14:tracePt t="32587" x="4768850" y="4070350"/>
          <p14:tracePt t="32604" x="4781550" y="4070350"/>
          <p14:tracePt t="32620" x="4794250" y="4064000"/>
          <p14:tracePt t="32637" x="4800600" y="4064000"/>
          <p14:tracePt t="32654" x="4819650" y="4057650"/>
          <p14:tracePt t="32687" x="4826000" y="4057650"/>
          <p14:tracePt t="32717" x="4832350" y="4057650"/>
          <p14:tracePt t="32745" x="4838700" y="4057650"/>
          <p14:tracePt t="32766" x="4845050" y="4057650"/>
          <p14:tracePt t="32788" x="4851400" y="4051300"/>
          <p14:tracePt t="32836" x="4857750" y="4051300"/>
          <p14:tracePt t="33427" x="4864100" y="4051300"/>
          <p14:tracePt t="33440" x="4895850" y="4057650"/>
          <p14:tracePt t="33448" x="4927600" y="4064000"/>
          <p14:tracePt t="33455" x="4953000" y="4064000"/>
          <p14:tracePt t="33470" x="4984750" y="4064000"/>
          <p14:tracePt t="33484" x="5010150" y="4064000"/>
          <p14:tracePt t="33500" x="5067300" y="4064000"/>
          <p14:tracePt t="33517" x="5118100" y="4064000"/>
          <p14:tracePt t="33533" x="5137150" y="4064000"/>
          <p14:tracePt t="33550" x="5187950" y="4064000"/>
          <p14:tracePt t="33567" x="5238750" y="4057650"/>
          <p14:tracePt t="33583" x="5264150" y="4057650"/>
          <p14:tracePt t="33600" x="5283200" y="4051300"/>
          <p14:tracePt t="33616" x="5359400" y="4032250"/>
          <p14:tracePt t="33634" x="5378450" y="4019550"/>
          <p14:tracePt t="33649" x="5410200" y="4013200"/>
          <p14:tracePt t="33666" x="5416550" y="4013200"/>
          <p14:tracePt t="33684" x="5435600" y="4013200"/>
          <p14:tracePt t="33700" x="5435600" y="4006850"/>
          <p14:tracePt t="33747" x="5441950" y="4006850"/>
          <p14:tracePt t="33999" x="5435600" y="4000500"/>
          <p14:tracePt t="34034" x="5429250" y="4000500"/>
          <p14:tracePt t="34069" x="5422900" y="4000500"/>
          <p14:tracePt t="34105" x="5416550" y="4000500"/>
          <p14:tracePt t="34146" x="5410200" y="4000500"/>
          <p14:tracePt t="34245" x="5403850" y="4000500"/>
          <p14:tracePt t="34294" x="5397500" y="4000500"/>
          <p14:tracePt t="34315" x="5391150" y="4000500"/>
          <p14:tracePt t="34329" x="5384800" y="4000500"/>
          <p14:tracePt t="34336" x="5378450" y="4000500"/>
          <p14:tracePt t="34357" x="5365750" y="4000500"/>
          <p14:tracePt t="34366" x="5353050" y="4000500"/>
          <p14:tracePt t="34380" x="5340350" y="4000500"/>
          <p14:tracePt t="34397" x="5321300" y="4000500"/>
          <p14:tracePt t="34414" x="5283200" y="3994150"/>
          <p14:tracePt t="34431" x="5238750" y="3981450"/>
          <p14:tracePt t="34448" x="5207000" y="3981450"/>
          <p14:tracePt t="34463" x="5187950" y="3975100"/>
          <p14:tracePt t="34480" x="5162550" y="3975100"/>
          <p14:tracePt t="34497" x="5156200" y="3975100"/>
          <p14:tracePt t="34513" x="5137150" y="3975100"/>
          <p14:tracePt t="34530" x="5130800" y="3975100"/>
          <p14:tracePt t="34547" x="5111750" y="3975100"/>
          <p14:tracePt t="34563" x="5105400" y="3975100"/>
          <p14:tracePt t="34580" x="5099050" y="3975100"/>
          <p14:tracePt t="34596" x="5086350" y="3975100"/>
          <p14:tracePt t="34631" x="5073650" y="3975100"/>
          <p14:tracePt t="34646" x="5060950" y="3975100"/>
          <p14:tracePt t="34663" x="5054600" y="3975100"/>
          <p14:tracePt t="34701" x="5048250" y="3975100"/>
          <p14:tracePt t="34749" x="5041900" y="3975100"/>
          <p14:tracePt t="34756" x="5035550" y="3975100"/>
          <p14:tracePt t="34778" x="5035550" y="3981450"/>
          <p14:tracePt t="34785" x="5029200" y="3981450"/>
          <p14:tracePt t="34806" x="5022850" y="3981450"/>
          <p14:tracePt t="34827" x="5022850" y="3987800"/>
          <p14:tracePt t="34855" x="5016500" y="3987800"/>
          <p14:tracePt t="34925" x="5010150" y="3994150"/>
          <p14:tracePt t="34988" x="5016500" y="3994150"/>
          <p14:tracePt t="35016" x="5022850" y="3994150"/>
          <p14:tracePt t="35038" x="5029200" y="3994150"/>
          <p14:tracePt t="35051" x="5035550" y="3994150"/>
          <p14:tracePt t="35059" x="5041900" y="3994150"/>
          <p14:tracePt t="35087" x="5048250" y="3994150"/>
          <p14:tracePt t="35107" x="5054600" y="3994150"/>
          <p14:tracePt t="35130" x="5060950" y="3994150"/>
          <p14:tracePt t="35135" x="5067300" y="3994150"/>
          <p14:tracePt t="35150" x="5073650" y="3994150"/>
          <p14:tracePt t="35161" x="5080000" y="3987800"/>
          <p14:tracePt t="35192" x="5086350" y="3987800"/>
          <p14:tracePt t="35199" x="5092700" y="3987800"/>
          <p14:tracePt t="35220" x="5099050" y="3987800"/>
          <p14:tracePt t="35228" x="5105400" y="3987800"/>
          <p14:tracePt t="35245" x="5124450" y="3987800"/>
          <p14:tracePt t="35262" x="5143500" y="3987800"/>
          <p14:tracePt t="35277" x="5187950" y="3987800"/>
          <p14:tracePt t="35294" x="5213350" y="3981450"/>
          <p14:tracePt t="35311" x="5257800" y="3981450"/>
          <p14:tracePt t="35327" x="5270500" y="3981450"/>
          <p14:tracePt t="35345" x="5308600" y="3981450"/>
          <p14:tracePt t="35361" x="5334000" y="3981450"/>
          <p14:tracePt t="35377" x="5340350" y="3981450"/>
          <p14:tracePt t="35394" x="5359400" y="3981450"/>
          <p14:tracePt t="35410" x="5365750" y="3987800"/>
          <p14:tracePt t="35427" x="5372100" y="3987800"/>
          <p14:tracePt t="35444" x="5391150" y="3994150"/>
          <p14:tracePt t="35460" x="5403850" y="3994150"/>
          <p14:tracePt t="35494" x="5422900" y="4000500"/>
          <p14:tracePt t="35510" x="5441950" y="4000500"/>
          <p14:tracePt t="35527" x="5448300" y="4000500"/>
          <p14:tracePt t="35544" x="5461000" y="4000500"/>
          <p14:tracePt t="35560" x="5486400" y="4000500"/>
          <p14:tracePt t="35577" x="5518150" y="4006850"/>
          <p14:tracePt t="35593" x="5530850" y="4006850"/>
          <p14:tracePt t="35609" x="5543550" y="4006850"/>
          <p14:tracePt t="35627" x="5568950" y="4019550"/>
          <p14:tracePt t="35643" x="5575300" y="4019550"/>
          <p14:tracePt t="35676" x="5581650" y="4019550"/>
          <p14:tracePt t="35693" x="5588000" y="4019550"/>
          <p14:tracePt t="35709" x="5594350" y="4019550"/>
          <p14:tracePt t="35753" x="5600700" y="4019550"/>
          <p14:tracePt t="35761" x="5607050" y="4019550"/>
          <p14:tracePt t="35787" x="5613400" y="4019550"/>
          <p14:tracePt t="35837" x="5619750" y="4019550"/>
          <p14:tracePt t="35859" x="5626100" y="4019550"/>
          <p14:tracePt t="35901" x="5632450" y="4019550"/>
          <p14:tracePt t="35908" x="5638800" y="4013200"/>
          <p14:tracePt t="36160" x="5645150" y="4013200"/>
          <p14:tracePt t="36280" x="5651500" y="4019550"/>
          <p14:tracePt t="36441" x="5645150" y="4019550"/>
          <p14:tracePt t="36469" x="5638800" y="4019550"/>
          <p14:tracePt t="36504" x="5632450" y="4019550"/>
          <p14:tracePt t="36532" x="5626100" y="4019550"/>
          <p14:tracePt t="36560" x="5619750" y="4019550"/>
          <p14:tracePt t="36595" x="5613400" y="4019550"/>
          <p14:tracePt t="36609" x="5607050" y="4019550"/>
          <p14:tracePt t="36624" x="5600700" y="4019550"/>
          <p14:tracePt t="36631" x="5594350" y="4019550"/>
          <p14:tracePt t="36645" x="5588000" y="4019550"/>
          <p14:tracePt t="36656" x="5581650" y="4019550"/>
          <p14:tracePt t="36673" x="5562600" y="4019550"/>
          <p14:tracePt t="36689" x="5537200" y="4019550"/>
          <p14:tracePt t="36693" x="5511800" y="4032250"/>
          <p14:tracePt t="36706" x="5492750" y="4032250"/>
          <p14:tracePt t="36723" x="5435600" y="4038600"/>
          <p14:tracePt t="36739" x="5410200" y="4044950"/>
          <p14:tracePt t="36756" x="5353050" y="4044950"/>
          <p14:tracePt t="36772" x="5321300" y="4044950"/>
          <p14:tracePt t="36789" x="5302250" y="4044950"/>
          <p14:tracePt t="36806" x="5276850" y="4051300"/>
          <p14:tracePt t="36822" x="5257800" y="4057650"/>
          <p14:tracePt t="36839" x="5245100" y="4057650"/>
          <p14:tracePt t="36872" x="5232400" y="4057650"/>
          <p14:tracePt t="36889" x="5226050" y="4057650"/>
          <p14:tracePt t="36905" x="5213350" y="4057650"/>
          <p14:tracePt t="36922" x="5207000" y="4057650"/>
          <p14:tracePt t="36939" x="5200650" y="4057650"/>
          <p14:tracePt t="36955" x="5187950" y="4057650"/>
          <p14:tracePt t="36972" x="5181600" y="4057650"/>
          <p14:tracePt t="36989" x="5168900" y="4057650"/>
          <p14:tracePt t="37005" x="5156200" y="4064000"/>
          <p14:tracePt t="37022" x="5143500" y="4070350"/>
          <p14:tracePt t="37038" x="5124450" y="4070350"/>
          <p14:tracePt t="37055" x="5111750" y="4076700"/>
          <p14:tracePt t="37072" x="5111750" y="4083050"/>
          <p14:tracePt t="37088" x="5092700" y="4089400"/>
          <p14:tracePt t="37104" x="5080000" y="4089400"/>
          <p14:tracePt t="37122" x="5073650" y="4095750"/>
          <p14:tracePt t="37138" x="5067300" y="4095750"/>
          <p14:tracePt t="37171" x="5054600" y="4102100"/>
          <p14:tracePt t="37204" x="5048250" y="4102100"/>
          <p14:tracePt t="37221" x="5041900" y="4102100"/>
          <p14:tracePt t="37238" x="5035550" y="4102100"/>
          <p14:tracePt t="37260" x="5029200" y="4102100"/>
          <p14:tracePt t="37275" x="5022850" y="4102100"/>
          <p14:tracePt t="37296" x="5016500" y="4102100"/>
          <p14:tracePt t="37306" x="5010150" y="4102100"/>
          <p14:tracePt t="37324" x="5003800" y="4102100"/>
          <p14:tracePt t="37345" x="4997450" y="4102100"/>
          <p14:tracePt t="37354" x="4991100" y="4108450"/>
          <p14:tracePt t="37395" x="4984750" y="4108450"/>
          <p14:tracePt t="37402" x="4978400" y="4108450"/>
          <p14:tracePt t="37423" x="4972050" y="4108450"/>
          <p14:tracePt t="37445" x="4965700" y="4108450"/>
          <p14:tracePt t="37466" x="4959350" y="4108450"/>
          <p14:tracePt t="37493" x="4953000" y="4108450"/>
          <p14:tracePt t="37515" x="4946650" y="4108450"/>
          <p14:tracePt t="37536" x="4940300" y="4108450"/>
          <p14:tracePt t="37557" x="4933950" y="4108450"/>
          <p14:tracePt t="37563" x="4927600" y="4108450"/>
          <p14:tracePt t="37585" x="4921250" y="4108450"/>
          <p14:tracePt t="37592" x="4914900" y="4108450"/>
          <p14:tracePt t="37606" x="4914900" y="4114800"/>
          <p14:tracePt t="37620" x="4902200" y="4114800"/>
          <p14:tracePt t="37636" x="4857750" y="4114800"/>
          <p14:tracePt t="37653" x="4819650" y="4127500"/>
          <p14:tracePt t="37669" x="4724400" y="4140200"/>
          <p14:tracePt t="37686" x="4559300" y="4140200"/>
          <p14:tracePt t="37702" x="4457700" y="4140200"/>
          <p14:tracePt t="37719" x="4146550" y="4127500"/>
          <p14:tracePt t="37736" x="3714750" y="4095750"/>
          <p14:tracePt t="37753" x="3238500" y="4083050"/>
          <p14:tracePt t="37769" x="3009900" y="4083050"/>
          <p14:tracePt t="37785" x="2565400" y="4083050"/>
          <p14:tracePt t="37803" x="2235200" y="4102100"/>
          <p14:tracePt t="37819" x="2120900" y="4114800"/>
          <p14:tracePt t="37835" x="2006600" y="4133850"/>
          <p14:tracePt t="37852" x="1752600" y="4210050"/>
          <p14:tracePt t="37869" x="1701800" y="4241800"/>
          <p14:tracePt t="37886" x="1644650" y="4260850"/>
          <p14:tracePt t="37901" x="1568450" y="4292600"/>
          <p14:tracePt t="37919" x="1524000" y="4330700"/>
          <p14:tracePt t="37936" x="1492250" y="4362450"/>
          <p14:tracePt t="37952" x="1466850" y="4387850"/>
          <p14:tracePt t="37968" x="1441450" y="4419600"/>
          <p14:tracePt t="37985" x="1403350" y="4457700"/>
          <p14:tracePt t="38001" x="1390650" y="4470400"/>
          <p14:tracePt t="38018" x="1358900" y="4483100"/>
          <p14:tracePt t="38035" x="1327150" y="4502150"/>
          <p14:tracePt t="38051" x="1314450" y="4502150"/>
          <p14:tracePt t="38068" x="1295400" y="4514850"/>
          <p14:tracePt t="38084" x="1282700" y="4521200"/>
          <p14:tracePt t="38167" x="1276350" y="4527550"/>
          <p14:tracePt t="38181" x="1270000" y="4533900"/>
          <p14:tracePt t="38216" x="1270000" y="4540250"/>
          <p14:tracePt t="38223" x="1270000" y="4546600"/>
          <p14:tracePt t="38237" x="1270000" y="4552950"/>
          <p14:tracePt t="38579" x="1244600" y="4559300"/>
          <p14:tracePt t="38586" x="1219200" y="4565650"/>
          <p14:tracePt t="38602" x="1162050" y="4584700"/>
          <p14:tracePt t="38616" x="1098550" y="4616450"/>
          <p14:tracePt t="38633" x="1066800" y="4629150"/>
          <p14:tracePt t="38650" x="1022350" y="4660900"/>
          <p14:tracePt t="38665" x="996950" y="4667250"/>
          <p14:tracePt t="38682" x="958850" y="4686300"/>
          <p14:tracePt t="38686" x="939800" y="4692650"/>
          <p14:tracePt t="38699" x="927100" y="4692650"/>
          <p14:tracePt t="38715" x="914400" y="4699000"/>
          <p14:tracePt t="38733" x="889000" y="4705350"/>
          <p14:tracePt t="38749" x="876300" y="4711700"/>
          <p14:tracePt t="38765" x="869950" y="4711700"/>
          <p14:tracePt t="38783" x="857250" y="4718050"/>
          <p14:tracePt t="38799" x="838200" y="4724400"/>
          <p14:tracePt t="38815" x="831850" y="4724400"/>
          <p14:tracePt t="38832" x="825500" y="4724400"/>
          <p14:tracePt t="38849" x="812800" y="4724400"/>
          <p14:tracePt t="38866" x="806450" y="4724400"/>
          <p14:tracePt t="38882" x="800100" y="4724400"/>
          <p14:tracePt t="38898" x="787400" y="4724400"/>
          <p14:tracePt t="38944" x="781050" y="4724400"/>
          <p14:tracePt t="38966" x="774700" y="4724400"/>
          <p14:tracePt t="38986" x="768350" y="4724400"/>
          <p14:tracePt t="39014" x="762000" y="4724400"/>
          <p14:tracePt t="39049" x="755650" y="4724400"/>
          <p14:tracePt t="39105" x="749300" y="4724400"/>
          <p14:tracePt t="39119" x="742950" y="4724400"/>
          <p14:tracePt t="39147" x="736600" y="4724400"/>
          <p14:tracePt t="39169" x="736600" y="4718050"/>
          <p14:tracePt t="39175" x="730250" y="4718050"/>
          <p14:tracePt t="39196" x="730250" y="4705350"/>
          <p14:tracePt t="39218" x="730250" y="4699000"/>
          <p14:tracePt t="39238" x="730250" y="4692650"/>
          <p14:tracePt t="39281" x="730250" y="4686300"/>
          <p14:tracePt t="39287" x="730250" y="4679950"/>
          <p14:tracePt t="39302" x="730250" y="4673600"/>
          <p14:tracePt t="39317" x="730250" y="4667250"/>
          <p14:tracePt t="39332" x="730250" y="4660900"/>
          <p14:tracePt t="39347" x="736600" y="4654550"/>
          <p14:tracePt t="39364" x="736600" y="4641850"/>
          <p14:tracePt t="39380" x="742950" y="4622800"/>
          <p14:tracePt t="39397" x="749300" y="4610100"/>
          <p14:tracePt t="39414" x="749300" y="4597400"/>
          <p14:tracePt t="39450" x="749300" y="4591050"/>
          <p14:tracePt t="39491" x="749300" y="4584700"/>
          <p14:tracePt t="39519" x="749300" y="4578350"/>
          <p14:tracePt t="39561" x="749300" y="4572000"/>
          <p14:tracePt t="39617" x="749300" y="4578350"/>
          <p14:tracePt t="39632" x="742950" y="4584700"/>
          <p14:tracePt t="39653" x="742950" y="4591050"/>
          <p14:tracePt t="39667" x="736600" y="4591050"/>
          <p14:tracePt t="39702" x="736600" y="4597400"/>
          <p14:tracePt t="39709" x="736600" y="4603750"/>
          <p14:tracePt t="39715" x="730250" y="4610100"/>
          <p14:tracePt t="39732" x="723900" y="4622800"/>
          <p14:tracePt t="39745" x="717550" y="4635500"/>
          <p14:tracePt t="39762" x="698500" y="4679950"/>
          <p14:tracePt t="39779" x="666750" y="4730750"/>
          <p14:tracePt t="39795" x="654050" y="4749800"/>
          <p14:tracePt t="39812" x="628650" y="4787900"/>
          <p14:tracePt t="39829" x="615950" y="4813300"/>
          <p14:tracePt t="39845" x="609600" y="4826000"/>
          <p14:tracePt t="39862" x="596900" y="4832350"/>
          <p14:tracePt t="39879" x="596900" y="4838700"/>
          <p14:tracePt t="39982" x="603250" y="4838700"/>
          <p14:tracePt t="40018" x="609600" y="4838700"/>
          <p14:tracePt t="40032" x="615950" y="4838700"/>
          <p14:tracePt t="40060" x="615950" y="4832350"/>
          <p14:tracePt t="40066" x="622300" y="4832350"/>
          <p14:tracePt t="40088" x="628650" y="4832350"/>
          <p14:tracePt t="40102" x="635000" y="4832350"/>
          <p14:tracePt t="40111" x="635000" y="4826000"/>
          <p14:tracePt t="40128" x="647700" y="4819650"/>
          <p14:tracePt t="40145" x="666750" y="4800600"/>
          <p14:tracePt t="40160" x="698500" y="4781550"/>
          <p14:tracePt t="40177" x="717550" y="4775200"/>
          <p14:tracePt t="40194" x="755650" y="4743450"/>
          <p14:tracePt t="40211" x="768350" y="4737100"/>
          <p14:tracePt t="40228" x="812800" y="4718050"/>
          <p14:tracePt t="40243" x="819150" y="4711700"/>
          <p14:tracePt t="40260" x="831850" y="4705350"/>
          <p14:tracePt t="40277" x="850900" y="4699000"/>
          <p14:tracePt t="40293" x="857250" y="4699000"/>
          <p14:tracePt t="40312" x="863600" y="4699000"/>
          <p14:tracePt t="40327" x="876300" y="4699000"/>
          <p14:tracePt t="40344" x="889000" y="4699000"/>
          <p14:tracePt t="40361" x="895350" y="4699000"/>
          <p14:tracePt t="40376" x="908050" y="4699000"/>
          <p14:tracePt t="40393" x="927100" y="4699000"/>
          <p14:tracePt t="40411" x="958850" y="4686300"/>
          <p14:tracePt t="40427" x="977900" y="4679950"/>
          <p14:tracePt t="40443" x="1022350" y="4673600"/>
          <p14:tracePt t="40460" x="1054100" y="4667250"/>
          <p14:tracePt t="40476" x="1085850" y="4667250"/>
          <p14:tracePt t="40493" x="1104900" y="4667250"/>
          <p14:tracePt t="40509" x="1181100" y="4667250"/>
          <p14:tracePt t="40526" x="1212850" y="4660900"/>
          <p14:tracePt t="40545" x="1244600" y="4660900"/>
          <p14:tracePt t="40559" x="1263650" y="4660900"/>
          <p14:tracePt t="40576" x="1301750" y="4660900"/>
          <p14:tracePt t="40593" x="1333500" y="4660900"/>
          <p14:tracePt t="40609" x="1346200" y="4660900"/>
          <p14:tracePt t="40626" x="1365250" y="4654550"/>
          <p14:tracePt t="40642" x="1371600" y="4654550"/>
          <p14:tracePt t="40684" x="1371600" y="4648200"/>
          <p14:tracePt t="40692" x="1365250" y="4648200"/>
          <p14:tracePt t="40708" x="1358900" y="4648200"/>
          <p14:tracePt t="40725" x="1352550" y="4648200"/>
          <p14:tracePt t="40742" x="1339850" y="4648200"/>
          <p14:tracePt t="40759" x="1333500" y="4648200"/>
          <p14:tracePt t="40775" x="1320800" y="4648200"/>
          <p14:tracePt t="40792" x="1301750" y="4648200"/>
          <p14:tracePt t="40809" x="1276350" y="4641850"/>
          <p14:tracePt t="40825" x="1244600" y="4635500"/>
          <p14:tracePt t="40842" x="1219200" y="4635500"/>
          <p14:tracePt t="40859" x="1123950" y="4635500"/>
          <p14:tracePt t="40874" x="1092200" y="4635500"/>
          <p14:tracePt t="40892" x="1066800" y="4635500"/>
          <p14:tracePt t="40908" x="1009650" y="4635500"/>
          <p14:tracePt t="40924" x="965200" y="4635500"/>
          <p14:tracePt t="40941" x="939800" y="4635500"/>
          <p14:tracePt t="40958" x="895350" y="4654550"/>
          <p14:tracePt t="40974" x="863600" y="4660900"/>
          <p14:tracePt t="40991" x="831850" y="4667250"/>
          <p14:tracePt t="41008" x="793750" y="4673600"/>
          <p14:tracePt t="41024" x="768350" y="4679950"/>
          <p14:tracePt t="41042" x="749300" y="4686300"/>
          <p14:tracePt t="41057" x="742950" y="4686300"/>
          <p14:tracePt t="41074" x="736600" y="4686300"/>
          <p14:tracePt t="41154" x="742950" y="4686300"/>
          <p14:tracePt t="41175" x="749300" y="4686300"/>
          <p14:tracePt t="41182" x="755650" y="4686300"/>
          <p14:tracePt t="41196" x="762000" y="4686300"/>
          <p14:tracePt t="41206" x="768350" y="4686300"/>
          <p14:tracePt t="41231" x="781050" y="4686300"/>
          <p14:tracePt t="41245" x="793750" y="4686300"/>
          <p14:tracePt t="41256" x="825500" y="4692650"/>
          <p14:tracePt t="41273" x="882650" y="4692650"/>
          <p14:tracePt t="41296" x="984250" y="4692650"/>
          <p14:tracePt t="41307" x="1047750" y="4692650"/>
          <p14:tracePt t="41323" x="1174750" y="4692650"/>
          <p14:tracePt t="41340" x="1231900" y="4692650"/>
          <p14:tracePt t="41357" x="1346200" y="4692650"/>
          <p14:tracePt t="41373" x="1428750" y="4692650"/>
          <p14:tracePt t="41389" x="1454150" y="4692650"/>
          <p14:tracePt t="41407" x="1511300" y="4686300"/>
          <p14:tracePt t="41423" x="1536700" y="4679950"/>
          <p14:tracePt t="41439" x="1549400" y="4679950"/>
          <p14:tracePt t="41456" x="1555750" y="4679950"/>
          <p14:tracePt t="41561" x="1549400" y="4679950"/>
          <p14:tracePt t="41575" x="1549400" y="4686300"/>
          <p14:tracePt t="43257" x="1562100" y="4692650"/>
          <p14:tracePt t="43271" x="1612900" y="4699000"/>
          <p14:tracePt t="43278" x="1676400" y="4718050"/>
          <p14:tracePt t="43286" x="1771650" y="4730750"/>
          <p14:tracePt t="43300" x="1885950" y="4743450"/>
          <p14:tracePt t="43318" x="1993900" y="4743450"/>
          <p14:tracePt t="43333" x="2260600" y="4749800"/>
          <p14:tracePt t="43349" x="2584450" y="4724400"/>
          <p14:tracePt t="43366" x="2730500" y="4699000"/>
          <p14:tracePt t="43383" x="3022600" y="4654550"/>
          <p14:tracePt t="43400" x="3270250" y="4591050"/>
          <p14:tracePt t="43416" x="3397250" y="4559300"/>
          <p14:tracePt t="43433" x="3594100" y="4476750"/>
          <p14:tracePt t="43449" x="3803650" y="4413250"/>
          <p14:tracePt t="43467" x="3949700" y="4375150"/>
          <p14:tracePt t="43483" x="3994150" y="4356100"/>
          <p14:tracePt t="43500" x="4051300" y="4343400"/>
          <p14:tracePt t="43516" x="4114800" y="4318000"/>
          <p14:tracePt t="43532" x="4140200" y="4311650"/>
          <p14:tracePt t="43549" x="4171950" y="4298950"/>
          <p14:tracePt t="43566" x="4279900" y="4254500"/>
          <p14:tracePt t="43582" x="4311650" y="4241800"/>
          <p14:tracePt t="43599" x="4356100" y="4216400"/>
          <p14:tracePt t="43616" x="4413250" y="4191000"/>
          <p14:tracePt t="43632" x="4470400" y="4159250"/>
          <p14:tracePt t="43649" x="4521200" y="4146550"/>
          <p14:tracePt t="43665" x="4546600" y="4133850"/>
          <p14:tracePt t="43682" x="4591050" y="4108450"/>
          <p14:tracePt t="43699" x="4622800" y="4089400"/>
          <p14:tracePt t="43715" x="4648200" y="4083050"/>
          <p14:tracePt t="43732" x="4686300" y="4070350"/>
          <p14:tracePt t="43749" x="4711700" y="4051300"/>
          <p14:tracePt t="43765" x="4724400" y="4051300"/>
          <p14:tracePt t="43782" x="4749800" y="4038600"/>
          <p14:tracePt t="43798" x="4762500" y="4032250"/>
          <p14:tracePt t="43815" x="4775200" y="4025900"/>
          <p14:tracePt t="43848" x="4794250" y="4013200"/>
          <p14:tracePt t="43864" x="4800600" y="4013200"/>
          <p14:tracePt t="43882" x="4806950" y="4006850"/>
          <p14:tracePt t="43914" x="4813300" y="4000500"/>
          <p14:tracePt t="43937" x="4819650" y="4000500"/>
          <p14:tracePt t="43979" x="4826000" y="4000500"/>
          <p14:tracePt t="44694" x="4838700" y="4000500"/>
          <p14:tracePt t="44701" x="4876800" y="4000500"/>
          <p14:tracePt t="44711" x="4927600" y="4000500"/>
          <p14:tracePt t="44728" x="4991100" y="4000500"/>
          <p14:tracePt t="44745" x="5092700" y="4000500"/>
          <p14:tracePt t="44761" x="5143500" y="4000500"/>
          <p14:tracePt t="44778" x="5340350" y="4000500"/>
          <p14:tracePt t="44794" x="5391150" y="4000500"/>
          <p14:tracePt t="44811" x="5441950" y="4000500"/>
          <p14:tracePt t="44828" x="5499100" y="4000500"/>
          <p14:tracePt t="44844" x="5530850" y="3994150"/>
          <p14:tracePt t="44861" x="5543550" y="3994150"/>
          <p14:tracePt t="44878" x="5562600" y="3987800"/>
          <p14:tracePt t="44894" x="5568950" y="3987800"/>
          <p14:tracePt t="44911" x="5575300" y="3987800"/>
          <p14:tracePt t="45101" x="5581650" y="3987800"/>
          <p14:tracePt t="45115" x="5588000" y="3987800"/>
          <p14:tracePt t="45122" x="5594350" y="3987800"/>
          <p14:tracePt t="45130" x="5600700" y="3987800"/>
          <p14:tracePt t="45144" x="5613400" y="3987800"/>
          <p14:tracePt t="45160" x="5626100" y="3987800"/>
          <p14:tracePt t="45176" x="5651500" y="3981450"/>
          <p14:tracePt t="45193" x="5683250" y="3975100"/>
          <p14:tracePt t="45210" x="5702300" y="3975100"/>
          <p14:tracePt t="45227" x="5727700" y="3968750"/>
          <p14:tracePt t="45243" x="5746750" y="3968750"/>
          <p14:tracePt t="45259" x="5753100" y="3962400"/>
          <p14:tracePt t="45276" x="5759450" y="3962400"/>
          <p14:tracePt t="45292" x="5765800" y="3956050"/>
          <p14:tracePt t="45360" x="5772150" y="3956050"/>
          <p14:tracePt t="45480" x="5765800" y="3956050"/>
          <p14:tracePt t="45515" x="5759450" y="3956050"/>
          <p14:tracePt t="45522" x="5753100" y="3956050"/>
          <p14:tracePt t="45536" x="5746750" y="3956050"/>
          <p14:tracePt t="45545" x="5740400" y="3956050"/>
          <p14:tracePt t="45558" x="5721350" y="3956050"/>
          <p14:tracePt t="45575" x="5676900" y="3956050"/>
          <p14:tracePt t="45592" x="5575300" y="3962400"/>
          <p14:tracePt t="45608" x="5524500" y="3962400"/>
          <p14:tracePt t="45625" x="5391150" y="3968750"/>
          <p14:tracePt t="45641" x="5264150" y="3968750"/>
          <p14:tracePt t="45658" x="5213350" y="3968750"/>
          <p14:tracePt t="45675" x="5156200" y="3975100"/>
          <p14:tracePt t="45691" x="5048250" y="3987800"/>
          <p14:tracePt t="45708" x="5010150" y="3987800"/>
          <p14:tracePt t="45725" x="4972050" y="3987800"/>
          <p14:tracePt t="45741" x="4953000" y="3987800"/>
          <p14:tracePt t="45758" x="4927600" y="3987800"/>
          <p14:tracePt t="45775" x="4914900" y="3987800"/>
          <p14:tracePt t="45791" x="4902200" y="3987800"/>
          <p14:tracePt t="45808" x="4895850" y="3987800"/>
          <p14:tracePt t="45824" x="4889500" y="3987800"/>
          <p14:tracePt t="45841" x="4883150" y="3987800"/>
          <p14:tracePt t="45858" x="4876800" y="3987800"/>
          <p14:tracePt t="45890" x="4870450" y="3987800"/>
          <p14:tracePt t="45922" x="4864100" y="3987800"/>
          <p14:tracePt t="45943" x="4857750" y="3987800"/>
          <p14:tracePt t="45964" x="4851400" y="3987800"/>
          <p14:tracePt t="45970" x="4845050" y="3987800"/>
          <p14:tracePt t="45992" x="4838700" y="3987800"/>
          <p14:tracePt t="46013" x="4826000" y="3987800"/>
          <p14:tracePt t="46041" x="4819650" y="3987800"/>
          <p14:tracePt t="46062" x="4813300" y="3987800"/>
          <p14:tracePt t="46083" x="4813300" y="3981450"/>
          <p14:tracePt t="46104" x="4806950" y="3981450"/>
          <p14:tracePt t="46111" x="4800600" y="3981450"/>
          <p14:tracePt t="46203" x="4806950" y="3981450"/>
          <p14:tracePt t="46217" x="4813300" y="3981450"/>
          <p14:tracePt t="46225" x="4819650" y="3981450"/>
          <p14:tracePt t="46240" x="4832350" y="3981450"/>
          <p14:tracePt t="46257" x="4902200" y="3981450"/>
          <p14:tracePt t="46273" x="4991100" y="3981450"/>
          <p14:tracePt t="46289" x="5041900" y="3981450"/>
          <p14:tracePt t="46306" x="5092700" y="3981450"/>
          <p14:tracePt t="46323" x="5213350" y="3981450"/>
          <p14:tracePt t="46339" x="5232400" y="3981450"/>
          <p14:tracePt t="46357" x="5264150" y="3981450"/>
          <p14:tracePt t="46373" x="5270500" y="3981450"/>
          <p14:tracePt t="46389" x="5283200" y="3981450"/>
          <p14:tracePt t="46532" x="5276850" y="3981450"/>
          <p14:tracePt t="46567" x="5270500" y="3981450"/>
          <p14:tracePt t="46573" x="5270500" y="3987800"/>
          <p14:tracePt t="46589" x="5264150" y="3987800"/>
          <p14:tracePt t="46605" x="5264150" y="4000500"/>
          <p14:tracePt t="47160" x="5238750" y="4000500"/>
          <p14:tracePt t="47166" x="5226050" y="4000500"/>
          <p14:tracePt t="47173" x="5207000" y="4000500"/>
          <p14:tracePt t="47190" x="5194300" y="4006850"/>
          <p14:tracePt t="47203" x="5175250" y="4006850"/>
          <p14:tracePt t="47220" x="5137150" y="4006850"/>
          <p14:tracePt t="47237" x="5092700" y="4013200"/>
          <p14:tracePt t="47253" x="5067300" y="4013200"/>
          <p14:tracePt t="47269" x="5010150" y="4013200"/>
          <p14:tracePt t="47286" x="4959350" y="4025900"/>
          <p14:tracePt t="47302" x="4940300" y="4025900"/>
          <p14:tracePt t="47320" x="4889500" y="4032250"/>
          <p14:tracePt t="47336" x="4845050" y="4038600"/>
          <p14:tracePt t="47352" x="4826000" y="4044950"/>
          <p14:tracePt t="47370" x="4794250" y="4051300"/>
          <p14:tracePt t="47385" x="4768850" y="4051300"/>
          <p14:tracePt t="47402" x="4756150" y="4057650"/>
          <p14:tracePt t="47419" x="4737100" y="4064000"/>
          <p14:tracePt t="47436" x="4737100" y="4070350"/>
          <p14:tracePt t="47453" x="4724400" y="4089400"/>
          <p14:tracePt t="47469" x="4724400" y="4095750"/>
          <p14:tracePt t="48039" x="4730750" y="4095750"/>
          <p14:tracePt t="48046" x="4743450" y="4083050"/>
          <p14:tracePt t="48060" x="4768850" y="4064000"/>
          <p14:tracePt t="48069" x="4775200" y="4051300"/>
          <p14:tracePt t="48083" x="4794250" y="4038600"/>
          <p14:tracePt t="48100" x="4813300" y="4019550"/>
          <p14:tracePt t="48117" x="4819650" y="4013200"/>
          <p14:tracePt t="48133" x="4819650" y="4006850"/>
          <p14:tracePt t="48150" x="4819650" y="4000500"/>
          <p14:tracePt t="48166" x="4819650" y="3994150"/>
          <p14:tracePt t="48202" x="4819650" y="3987800"/>
          <p14:tracePt t="48305" x="4813300" y="3987800"/>
          <p14:tracePt t="48319" x="4806950" y="3987800"/>
          <p14:tracePt t="48326" x="4800600" y="3987800"/>
          <p14:tracePt t="48347" x="4787900" y="3987800"/>
          <p14:tracePt t="48361" x="4781550" y="3987800"/>
          <p14:tracePt t="48369" x="4775200" y="3987800"/>
          <p14:tracePt t="48383" x="4762500" y="3987800"/>
          <p14:tracePt t="48399" x="4711700" y="3987800"/>
          <p14:tracePt t="48415" x="4673600" y="3987800"/>
          <p14:tracePt t="48432" x="4572000" y="3987800"/>
          <p14:tracePt t="48449" x="4425950" y="4000500"/>
          <p14:tracePt t="48465" x="4362450" y="4000500"/>
          <p14:tracePt t="48482" x="4222750" y="4006850"/>
          <p14:tracePt t="48498" x="4171950" y="4019550"/>
          <p14:tracePt t="48516" x="4051300" y="4025900"/>
          <p14:tracePt t="48531" x="3968750" y="4044950"/>
          <p14:tracePt t="48548" x="3930650" y="4044950"/>
          <p14:tracePt t="48565" x="3873500" y="4051300"/>
          <p14:tracePt t="48581" x="3810000" y="4057650"/>
          <p14:tracePt t="48598" x="3771900" y="4064000"/>
          <p14:tracePt t="48615" x="3721100" y="4064000"/>
          <p14:tracePt t="48631" x="3676650" y="4064000"/>
          <p14:tracePt t="48648" x="3644900" y="4070350"/>
          <p14:tracePt t="48665" x="3606800" y="4070350"/>
          <p14:tracePt t="48681" x="3581400" y="4070350"/>
          <p14:tracePt t="48699" x="3568700" y="4070350"/>
          <p14:tracePt t="48714" x="3562350" y="4070350"/>
          <p14:tracePt t="48731" x="3556000" y="4070350"/>
          <p14:tracePt t="48782" x="3549650" y="4070350"/>
          <p14:tracePt t="49021" x="3549650" y="4064000"/>
          <p14:tracePt t="49183" x="3556000" y="4070350"/>
          <p14:tracePt t="49197" x="3568700" y="4070350"/>
          <p14:tracePt t="49950" x="3568700" y="4076700"/>
          <p14:tracePt t="49964" x="3562350" y="4089400"/>
          <p14:tracePt t="49971" x="3549650" y="4102100"/>
          <p14:tracePt t="49985" x="3524250" y="4121150"/>
          <p14:tracePt t="49994" x="3511550" y="4146550"/>
          <p14:tracePt t="50010" x="3498850" y="4165600"/>
          <p14:tracePt t="50027" x="3460750" y="4222750"/>
          <p14:tracePt t="50043" x="3429000" y="4292600"/>
          <p14:tracePt t="50059" x="3403600" y="4324350"/>
          <p14:tracePt t="50077" x="3359150" y="4400550"/>
          <p14:tracePt t="50093" x="3321050" y="4476750"/>
          <p14:tracePt t="50110" x="3295650" y="4514850"/>
          <p14:tracePt t="50126" x="3263900" y="4578350"/>
          <p14:tracePt t="50143" x="3232150" y="4629150"/>
          <p14:tracePt t="50160" x="3219450" y="4648200"/>
          <p14:tracePt t="50176" x="3187700" y="4692650"/>
          <p14:tracePt t="50193" x="3181350" y="4711700"/>
          <p14:tracePt t="50210" x="3149600" y="4768850"/>
          <p14:tracePt t="50226" x="3136900" y="4781550"/>
          <p14:tracePt t="50242" x="3117850" y="4800600"/>
          <p14:tracePt t="50259" x="3098800" y="4832350"/>
          <p14:tracePt t="50276" x="3079750" y="4864100"/>
          <p14:tracePt t="50293" x="3067050" y="4883150"/>
          <p14:tracePt t="50309" x="3035300" y="4921250"/>
          <p14:tracePt t="50325" x="3003550" y="4965700"/>
          <p14:tracePt t="50343" x="2946400" y="5010150"/>
          <p14:tracePt t="50359" x="2914650" y="5041900"/>
          <p14:tracePt t="50375" x="2813050" y="5111750"/>
          <p14:tracePt t="50392" x="2692400" y="5194300"/>
          <p14:tracePt t="50409" x="2622550" y="5245100"/>
          <p14:tracePt t="50425" x="2482850" y="5334000"/>
          <p14:tracePt t="50442" x="2349500" y="5416550"/>
          <p14:tracePt t="50458" x="2279650" y="5454650"/>
          <p14:tracePt t="50475" x="2152650" y="5511800"/>
          <p14:tracePt t="50492" x="2063750" y="5556250"/>
          <p14:tracePt t="50509" x="2025650" y="5575300"/>
          <p14:tracePt t="50525" x="1981200" y="5594350"/>
          <p14:tracePt t="50541" x="1949450" y="5607050"/>
          <p14:tracePt t="50558" x="1936750" y="5613400"/>
          <p14:tracePt t="50575" x="1905000" y="5626100"/>
          <p14:tracePt t="50591" x="1898650" y="5645150"/>
          <p14:tracePt t="50608" x="1898650" y="5651500"/>
          <p14:tracePt t="50625" x="1898650" y="5664200"/>
          <p14:tracePt t="51152" x="1866900" y="5657850"/>
          <p14:tracePt t="51166" x="1809750" y="5651500"/>
          <p14:tracePt t="51175" x="1746250" y="5632450"/>
          <p14:tracePt t="51189" x="1682750" y="5632450"/>
          <p14:tracePt t="51206" x="1612900" y="5626100"/>
          <p14:tracePt t="51222" x="1473200" y="5626100"/>
          <p14:tracePt t="51239" x="1441450" y="5626100"/>
          <p14:tracePt t="51255" x="1416050" y="5626100"/>
          <p14:tracePt t="51272" x="1371600" y="5632450"/>
          <p14:tracePt t="51289" x="1346200" y="5645150"/>
          <p14:tracePt t="51306" x="1333500" y="5651500"/>
          <p14:tracePt t="51322" x="1314450" y="5651500"/>
          <p14:tracePt t="51339" x="1301750" y="5664200"/>
          <p14:tracePt t="51356" x="1295400" y="5664200"/>
          <p14:tracePt t="51372" x="1289050" y="5670550"/>
          <p14:tracePt t="51389" x="1282700" y="5676900"/>
          <p14:tracePt t="51426" x="1276350" y="5676900"/>
          <p14:tracePt t="51496" x="1276350" y="5683250"/>
          <p14:tracePt t="51524" x="1282700" y="5683250"/>
          <p14:tracePt t="51539" x="1289050" y="5683250"/>
          <p14:tracePt t="51545" x="1295400" y="5683250"/>
          <p14:tracePt t="51566" x="1301750" y="5683250"/>
          <p14:tracePt t="51574" x="1314450" y="5683250"/>
          <p14:tracePt t="51588" x="1327150" y="5683250"/>
          <p14:tracePt t="51604" x="1346200" y="5683250"/>
          <p14:tracePt t="51621" x="1416050" y="5683250"/>
          <p14:tracePt t="51637" x="1492250" y="5676900"/>
          <p14:tracePt t="51654" x="1549400" y="5664200"/>
          <p14:tracePt t="51671" x="1619250" y="5657850"/>
          <p14:tracePt t="51687" x="1689100" y="5645150"/>
          <p14:tracePt t="51704" x="1695450" y="5645150"/>
          <p14:tracePt t="51721" x="1733550" y="5645150"/>
          <p14:tracePt t="51737" x="1739900" y="5645150"/>
          <p14:tracePt t="51754" x="1746250" y="5645150"/>
          <p14:tracePt t="51819" x="1739900" y="5645150"/>
          <p14:tracePt t="52810" x="1752600" y="5645150"/>
          <p14:tracePt t="52818" x="1765300" y="5645150"/>
          <p14:tracePt t="52831" x="1771650" y="5638800"/>
          <p14:tracePt t="52837" x="1778000" y="5638800"/>
          <p14:tracePt t="52850" x="1790700" y="5638800"/>
          <p14:tracePt t="52868" x="1797050" y="5638800"/>
          <p14:tracePt t="52901" x="1803400" y="5638800"/>
          <p14:tracePt t="52978" x="1809750" y="5638800"/>
          <p14:tracePt t="52992" x="1816100" y="5638800"/>
          <p14:tracePt t="52998" x="1822450" y="5632450"/>
          <p14:tracePt t="53006" x="1835150" y="5632450"/>
          <p14:tracePt t="53020" x="1841500" y="5632450"/>
          <p14:tracePt t="53034" x="1847850" y="5632450"/>
          <p14:tracePt t="53049" x="1866900" y="5626100"/>
          <p14:tracePt t="53066" x="1879600" y="5626100"/>
          <p14:tracePt t="53084" x="1905000" y="5619750"/>
          <p14:tracePt t="53099" x="1943100" y="5613400"/>
          <p14:tracePt t="53132" x="1962150" y="5613400"/>
          <p14:tracePt t="53149" x="1981200" y="5607050"/>
          <p14:tracePt t="53166" x="2000250" y="5600700"/>
          <p14:tracePt t="53183" x="2057400" y="5588000"/>
          <p14:tracePt t="53199" x="2101850" y="5568950"/>
          <p14:tracePt t="53216" x="2222500" y="5518150"/>
          <p14:tracePt t="53232" x="2368550" y="5461000"/>
          <p14:tracePt t="53249" x="2451100" y="5429250"/>
          <p14:tracePt t="53267" x="2597150" y="5372100"/>
          <p14:tracePt t="53282" x="2743200" y="5334000"/>
          <p14:tracePt t="53299" x="2813050" y="5314950"/>
          <p14:tracePt t="53315" x="2946400" y="5276850"/>
          <p14:tracePt t="53332" x="3054350" y="5232400"/>
          <p14:tracePt t="53348" x="3124200" y="5200650"/>
          <p14:tracePt t="53365" x="3244850" y="5162550"/>
          <p14:tracePt t="53382" x="3333750" y="5137150"/>
          <p14:tracePt t="53400" x="3384550" y="5118100"/>
          <p14:tracePt t="53416" x="3397250" y="5111750"/>
          <p14:tracePt t="53431" x="3422650" y="5105400"/>
          <p14:tracePt t="53448" x="3429000" y="5092700"/>
          <p14:tracePt t="53482" x="3435350" y="5092700"/>
          <p14:tracePt t="53861" x="3441700" y="5092700"/>
          <p14:tracePt t="53882" x="3454400" y="5092700"/>
          <p14:tracePt t="53889" x="3467100" y="5092700"/>
          <p14:tracePt t="53903" x="3486150" y="5086350"/>
          <p14:tracePt t="53914" x="3517900" y="5086350"/>
          <p14:tracePt t="53930" x="3549650" y="5086350"/>
          <p14:tracePt t="53946" x="3657600" y="5067300"/>
          <p14:tracePt t="53963" x="3765550" y="5060950"/>
          <p14:tracePt t="53980" x="3816350" y="5060950"/>
          <p14:tracePt t="53996" x="3911600" y="5048250"/>
          <p14:tracePt t="54012" x="3975100" y="5054600"/>
          <p14:tracePt t="54031" x="4044950" y="5060950"/>
          <p14:tracePt t="54047" x="4083050" y="5067300"/>
          <p14:tracePt t="54062" x="4203700" y="5086350"/>
          <p14:tracePt t="54080" x="4311650" y="5105400"/>
          <p14:tracePt t="54096" x="4362450" y="5105400"/>
          <p14:tracePt t="54115" x="4400550" y="5105400"/>
          <p14:tracePt t="54129" x="4521200" y="5105400"/>
          <p14:tracePt t="54146" x="4559300" y="5105400"/>
          <p14:tracePt t="54164" x="4629150" y="5092700"/>
          <p14:tracePt t="54179" x="4660900" y="5086350"/>
          <p14:tracePt t="54196" x="4699000" y="5086350"/>
          <p14:tracePt t="54199" x="4724400" y="5086350"/>
          <p14:tracePt t="54215" x="4743450" y="5086350"/>
          <p14:tracePt t="54229" x="4749800" y="5086350"/>
          <p14:tracePt t="54246" x="4768850" y="5086350"/>
          <p14:tracePt t="54263" x="4787900" y="5099050"/>
          <p14:tracePt t="54278" x="4800600" y="5099050"/>
          <p14:tracePt t="54295" x="4819650" y="5105400"/>
          <p14:tracePt t="54792" x="4832350" y="5111750"/>
          <p14:tracePt t="54806" x="4870450" y="5118100"/>
          <p14:tracePt t="54813" x="4927600" y="5149850"/>
          <p14:tracePt t="54827" x="4984750" y="5168900"/>
          <p14:tracePt t="54843" x="5118100" y="5213350"/>
          <p14:tracePt t="54860" x="5175250" y="5245100"/>
          <p14:tracePt t="54877" x="5308600" y="5289550"/>
          <p14:tracePt t="54893" x="5397500" y="5327650"/>
          <p14:tracePt t="54911" x="5467350" y="5353050"/>
          <p14:tracePt t="54926" x="5499100" y="5365750"/>
          <p14:tracePt t="54943" x="5543550" y="5372100"/>
          <p14:tracePt t="54960" x="5626100" y="5391150"/>
          <p14:tracePt t="54976" x="5708650" y="5410200"/>
          <p14:tracePt t="54992" x="5746750" y="5416550"/>
          <p14:tracePt t="55010" x="5816600" y="5429250"/>
          <p14:tracePt t="55026" x="5867400" y="5448300"/>
          <p14:tracePt t="55042" x="5880100" y="5454650"/>
          <p14:tracePt t="55059" x="5899150" y="5461000"/>
          <p14:tracePt t="55076" x="5905500" y="5467350"/>
          <p14:tracePt t="55143" x="5899150" y="5467350"/>
          <p14:tracePt t="55164" x="5892800" y="5467350"/>
          <p14:tracePt t="55185" x="5886450" y="5467350"/>
          <p14:tracePt t="55193" x="5880100" y="5467350"/>
          <p14:tracePt t="55206" x="5873750" y="5461000"/>
          <p14:tracePt t="55213" x="5867400" y="5461000"/>
          <p14:tracePt t="55228" x="5854700" y="5454650"/>
          <p14:tracePt t="55242" x="5835650" y="5454650"/>
          <p14:tracePt t="55259" x="5810250" y="5448300"/>
          <p14:tracePt t="55276" x="5753100" y="5441950"/>
          <p14:tracePt t="55291" x="5727700" y="5435600"/>
          <p14:tracePt t="55308" x="5645150" y="5422900"/>
          <p14:tracePt t="55325" x="5600700" y="5416550"/>
          <p14:tracePt t="55341" x="5518150" y="5397500"/>
          <p14:tracePt t="55358" x="5422900" y="5384800"/>
          <p14:tracePt t="55375" x="5359400" y="5372100"/>
          <p14:tracePt t="55391" x="5314950" y="5372100"/>
          <p14:tracePt t="55408" x="5257800" y="5365750"/>
          <p14:tracePt t="55424" x="5219700" y="5365750"/>
          <p14:tracePt t="55441" x="5187950" y="5365750"/>
          <p14:tracePt t="55458" x="5156200" y="5365750"/>
          <p14:tracePt t="55474" x="5130800" y="5365750"/>
          <p14:tracePt t="55491" x="5118100" y="5365750"/>
          <p14:tracePt t="55508" x="5111750" y="5365750"/>
          <p14:tracePt t="55524" x="5099050" y="5365750"/>
          <p14:tracePt t="55541" x="5092700" y="5365750"/>
          <p14:tracePt t="55558" x="5086350" y="5365750"/>
          <p14:tracePt t="55574" x="5080000" y="5365750"/>
          <p14:tracePt t="55613" x="5073650" y="5365750"/>
          <p14:tracePt t="55662" x="5067300" y="5365750"/>
          <p14:tracePt t="55774" x="5073650" y="5365750"/>
          <p14:tracePt t="55788" x="5073650" y="5359400"/>
          <p14:tracePt t="55794" x="5080000" y="5359400"/>
          <p14:tracePt t="55806" x="5086350" y="5359400"/>
          <p14:tracePt t="55824" x="5111750" y="5353050"/>
          <p14:tracePt t="55840" x="5124450" y="5346700"/>
          <p14:tracePt t="55859" x="5187950" y="5327650"/>
          <p14:tracePt t="55873" x="5270500" y="5302250"/>
          <p14:tracePt t="55890" x="5314950" y="5283200"/>
          <p14:tracePt t="55906" x="5365750" y="5276850"/>
          <p14:tracePt t="55923" x="5454650" y="5238750"/>
          <p14:tracePt t="55939" x="5505450" y="5226050"/>
          <p14:tracePt t="55957" x="5537200" y="5219700"/>
          <p14:tracePt t="55972" x="5549900" y="5213350"/>
          <p14:tracePt t="55989" x="5556250" y="5213350"/>
          <p14:tracePt t="56022" x="5562600" y="5207000"/>
          <p14:tracePt t="56153" x="5556250" y="5207000"/>
          <p14:tracePt t="56244" x="5549900" y="5207000"/>
          <p14:tracePt t="56279" x="5543550" y="5207000"/>
          <p14:tracePt t="56314" x="5537200" y="5213350"/>
          <p14:tracePt t="56356" x="5530850" y="5213350"/>
          <p14:tracePt t="56433" x="5530850" y="5219700"/>
          <p14:tracePt t="56469" x="5524500" y="5219700"/>
          <p14:tracePt t="56476" x="5518150" y="5219700"/>
          <p14:tracePt t="56505" x="5511800" y="5219700"/>
          <p14:tracePt t="56525" x="5505450" y="5226050"/>
          <p14:tracePt t="56539" x="5499100" y="5226050"/>
          <p14:tracePt t="56545" x="5492750" y="5232400"/>
          <p14:tracePt t="56567" x="5486400" y="5238750"/>
          <p14:tracePt t="56574" x="5467350" y="5245100"/>
          <p14:tracePt t="56591" x="5448300" y="5251450"/>
          <p14:tracePt t="56604" x="5429250" y="5264150"/>
          <p14:tracePt t="56620" x="5365750" y="5302250"/>
          <p14:tracePt t="56637" x="5295900" y="5321300"/>
          <p14:tracePt t="56653" x="5270500" y="5340350"/>
          <p14:tracePt t="56671" x="5219700" y="5353050"/>
          <p14:tracePt t="56687" x="5187950" y="5365750"/>
          <p14:tracePt t="56703" x="5175250" y="5372100"/>
          <p14:tracePt t="56721" x="5156200" y="5372100"/>
          <p14:tracePt t="56736" x="5137150" y="5372100"/>
          <p14:tracePt t="56753" x="5130800" y="5372100"/>
          <p14:tracePt t="56771" x="5086350" y="5372100"/>
          <p14:tracePt t="56786" x="5035550" y="5365750"/>
          <p14:tracePt t="56803" x="5016500" y="5359400"/>
          <p14:tracePt t="56821" x="4940300" y="5340350"/>
          <p14:tracePt t="56836" x="4908550" y="5327650"/>
          <p14:tracePt t="56853" x="4813300" y="5314950"/>
          <p14:tracePt t="56870" x="4743450" y="5302250"/>
          <p14:tracePt t="56886" x="4705350" y="5302250"/>
          <p14:tracePt t="56903" x="4597400" y="5276850"/>
          <p14:tracePt t="56919" x="4464050" y="5264150"/>
          <p14:tracePt t="56936" x="4400550" y="5257800"/>
          <p14:tracePt t="56953" x="4279900" y="5245100"/>
          <p14:tracePt t="56969" x="4165600" y="5245100"/>
          <p14:tracePt t="56985" x="4127500" y="5245100"/>
          <p14:tracePt t="57002" x="4083050" y="5245100"/>
          <p14:tracePt t="57019" x="4070350" y="5245100"/>
          <p14:tracePt t="57035" x="4064000" y="5245100"/>
          <p14:tracePt t="57068" x="4057650" y="5245100"/>
          <p14:tracePt t="57570" x="4057650" y="5251450"/>
          <p14:tracePt t="57640" x="4051300" y="5257800"/>
          <p14:tracePt t="57647" x="4044950" y="5257800"/>
          <p14:tracePt t="57661" x="4038600" y="5264150"/>
          <p14:tracePt t="57670" x="4032250" y="5264150"/>
          <p14:tracePt t="57689" x="4025900" y="5270500"/>
          <p14:tracePt t="57700" x="4019550" y="5276850"/>
          <p14:tracePt t="57717" x="4000500" y="5283200"/>
          <p14:tracePt t="57734" x="3987800" y="5289550"/>
          <p14:tracePt t="57750" x="3962400" y="5302250"/>
          <p14:tracePt t="57767" x="3937000" y="5327650"/>
          <p14:tracePt t="57783" x="3924300" y="5334000"/>
          <p14:tracePt t="57799" x="3917950" y="5334000"/>
          <p14:tracePt t="57817" x="3905250" y="5340350"/>
          <p14:tracePt t="57850" x="3898900" y="5346700"/>
          <p14:tracePt t="57879" x="3892550" y="5346700"/>
          <p14:tracePt t="58089" x="3924300" y="5353050"/>
          <p14:tracePt t="58104" x="3962400" y="5353050"/>
          <p14:tracePt t="58110" x="4025900" y="5353050"/>
          <p14:tracePt t="58118" x="4089400" y="5353050"/>
          <p14:tracePt t="58132" x="4171950" y="5353050"/>
          <p14:tracePt t="58148" x="4248150" y="5340350"/>
          <p14:tracePt t="58165" x="4375150" y="5334000"/>
          <p14:tracePt t="58182" x="4495800" y="5314950"/>
          <p14:tracePt t="58198" x="4546600" y="5314950"/>
          <p14:tracePt t="58202" x="4584700" y="5314950"/>
          <p14:tracePt t="58215" x="4629150" y="5308600"/>
          <p14:tracePt t="58231" x="4705350" y="5308600"/>
          <p14:tracePt t="58248" x="4749800" y="5295900"/>
          <p14:tracePt t="58265" x="4819650" y="5289550"/>
          <p14:tracePt t="58281" x="4876800" y="5276850"/>
          <p14:tracePt t="58298" x="4895850" y="5276850"/>
          <p14:tracePt t="58315" x="4940300" y="5270500"/>
          <p14:tracePt t="58331" x="4972050" y="5270500"/>
          <p14:tracePt t="58348" x="4991100" y="5270500"/>
          <p14:tracePt t="58364" x="5010150" y="5270500"/>
          <p14:tracePt t="58381" x="5016500" y="5270500"/>
          <p14:tracePt t="58398" x="5022850" y="5270500"/>
          <p14:tracePt t="58414" x="5029200" y="5264150"/>
          <p14:tracePt t="58447" x="5035550" y="5264150"/>
          <p14:tracePt t="58721" x="5029200" y="5264150"/>
          <p14:tracePt t="58770" x="5022850" y="5264150"/>
          <p14:tracePt t="58812" x="5016500" y="5264150"/>
          <p14:tracePt t="59374" x="5041900" y="5264150"/>
          <p14:tracePt t="59381" x="5099050" y="5264150"/>
          <p14:tracePt t="59397" x="5175250" y="5264150"/>
          <p14:tracePt t="59410" x="5264150" y="5276850"/>
          <p14:tracePt t="59427" x="5480050" y="5283200"/>
          <p14:tracePt t="59444" x="5708650" y="5308600"/>
          <p14:tracePt t="59461" x="5797550" y="5308600"/>
          <p14:tracePt t="59477" x="5962650" y="5308600"/>
          <p14:tracePt t="59494" x="6076950" y="5308600"/>
          <p14:tracePt t="59510" x="6108700" y="5308600"/>
          <p14:tracePt t="59527" x="6153150" y="5308600"/>
          <p14:tracePt t="59544" x="6172200" y="5308600"/>
          <p14:tracePt t="59560" x="6178550" y="5308600"/>
          <p14:tracePt t="59577" x="6191250" y="5308600"/>
          <p14:tracePt t="59628" x="6197600" y="5308600"/>
          <p14:tracePt t="60027" x="6203950" y="5308600"/>
          <p14:tracePt t="60033" x="6216650" y="5314950"/>
          <p14:tracePt t="60048" x="6229350" y="5314950"/>
          <p14:tracePt t="60058" x="6248400" y="5314950"/>
          <p14:tracePt t="60077" x="6318250" y="5327650"/>
          <p14:tracePt t="60092" x="6369050" y="5327650"/>
          <p14:tracePt t="60108" x="6464300" y="5327650"/>
          <p14:tracePt t="60125" x="6540500" y="5327650"/>
          <p14:tracePt t="60141" x="6559550" y="5327650"/>
          <p14:tracePt t="60159" x="6604000" y="5327650"/>
          <p14:tracePt t="60175" x="6629400" y="5327650"/>
          <p14:tracePt t="60192" x="6635750" y="5327650"/>
          <p14:tracePt t="60208" x="6642100" y="5327650"/>
          <p14:tracePt t="60244" x="6648450" y="5327650"/>
          <p14:tracePt t="60469" x="6654800" y="5327650"/>
          <p14:tracePt t="60504" x="6661150" y="5327650"/>
          <p14:tracePt t="60539" x="6667500" y="5321300"/>
          <p14:tracePt t="60553" x="6673850" y="5321300"/>
          <p14:tracePt t="60567" x="6680200" y="5314950"/>
          <p14:tracePt t="60577" x="6692900" y="5314950"/>
          <p14:tracePt t="60590" x="6711950" y="5308600"/>
          <p14:tracePt t="60607" x="6737350" y="5308600"/>
          <p14:tracePt t="60623" x="6807200" y="5295900"/>
          <p14:tracePt t="60640" x="6832600" y="5289550"/>
          <p14:tracePt t="60656" x="6858000" y="5276850"/>
          <p14:tracePt t="60673" x="6889750" y="5270500"/>
          <p14:tracePt t="60690" x="6915150" y="5264150"/>
          <p14:tracePt t="60707" x="6927850" y="5264150"/>
          <p14:tracePt t="60812" x="6927850" y="5270500"/>
          <p14:tracePt t="61277" x="6946900" y="5270500"/>
          <p14:tracePt t="61290" x="6985000" y="5270500"/>
          <p14:tracePt t="61297" x="7023100" y="5270500"/>
          <p14:tracePt t="61307" x="7073900" y="5270500"/>
          <p14:tracePt t="61320" x="7124700" y="5270500"/>
          <p14:tracePt t="61338" x="7181850" y="5257800"/>
          <p14:tracePt t="61354" x="7289800" y="5238750"/>
          <p14:tracePt t="61370" x="7385050" y="5213350"/>
          <p14:tracePt t="61387" x="7410450" y="5207000"/>
          <p14:tracePt t="61404" x="7454900" y="5194300"/>
          <p14:tracePt t="61420" x="7467600" y="5187950"/>
          <p14:tracePt t="61438" x="7473950" y="5187950"/>
          <p14:tracePt t="61529" x="7480300" y="5194300"/>
          <p14:tracePt t="61557" x="7486650" y="5194300"/>
          <p14:tracePt t="61571" x="7493000" y="5200650"/>
          <p14:tracePt t="61578" x="7499350" y="5200650"/>
          <p14:tracePt t="61587" x="7505700" y="5200650"/>
          <p14:tracePt t="61602" x="7512050" y="5200650"/>
          <p14:tracePt t="61620" x="7537450" y="5207000"/>
          <p14:tracePt t="61636" x="7550150" y="5207000"/>
          <p14:tracePt t="61653" x="7594600" y="5213350"/>
          <p14:tracePt t="61670" x="7639050" y="5219700"/>
          <p14:tracePt t="61686" x="7664450" y="5219700"/>
          <p14:tracePt t="61690" x="7683500" y="5226050"/>
          <p14:tracePt t="61703" x="7702550" y="5226050"/>
          <p14:tracePt t="61720" x="7747000" y="5238750"/>
          <p14:tracePt t="61736" x="7766050" y="5238750"/>
          <p14:tracePt t="61753" x="7804150" y="5245100"/>
          <p14:tracePt t="61770" x="7848600" y="5251450"/>
          <p14:tracePt t="61786" x="7867650" y="5251450"/>
          <p14:tracePt t="61803" x="7893050" y="5257800"/>
          <p14:tracePt t="61819" x="7912100" y="5264150"/>
          <p14:tracePt t="61835" x="7918450" y="5264150"/>
          <p14:tracePt t="61852" x="7924800" y="5264150"/>
          <p14:tracePt t="61957" x="7918450" y="5264150"/>
          <p14:tracePt t="62027" x="7905750" y="5264150"/>
          <p14:tracePt t="62041" x="7899400" y="5264150"/>
          <p14:tracePt t="62048" x="7893050" y="5264150"/>
          <p14:tracePt t="62062" x="7886700" y="5264150"/>
          <p14:tracePt t="62071" x="7874000" y="5264150"/>
          <p14:tracePt t="62085" x="7848600" y="5264150"/>
          <p14:tracePt t="62101" x="7759700" y="5264150"/>
          <p14:tracePt t="62119" x="7607300" y="5257800"/>
          <p14:tracePt t="62134" x="7518400" y="5257800"/>
          <p14:tracePt t="62151" x="7315200" y="5257800"/>
          <p14:tracePt t="62168" x="7124700" y="5257800"/>
          <p14:tracePt t="62184" x="7035800" y="5257800"/>
          <p14:tracePt t="62188" x="6959600" y="5257800"/>
          <p14:tracePt t="62217" x="6756400" y="5270500"/>
          <p14:tracePt t="62234" x="6699250" y="5270500"/>
          <p14:tracePt t="62252" x="6623050" y="5276850"/>
          <p14:tracePt t="62268" x="6591300" y="5283200"/>
          <p14:tracePt t="62284" x="6540500" y="5283200"/>
          <p14:tracePt t="62301" x="6508750" y="5289550"/>
          <p14:tracePt t="62317" x="6496050" y="5289550"/>
          <p14:tracePt t="62334" x="6489700" y="5289550"/>
          <p14:tracePt t="62351" x="6470650" y="5289550"/>
          <p14:tracePt t="62384" x="6464300" y="5289550"/>
          <p14:tracePt t="62700" x="6464300" y="5295900"/>
          <p14:tracePt t="62708" x="6464300" y="5302250"/>
          <p14:tracePt t="63240" x="6457950" y="5302250"/>
          <p14:tracePt t="63254" x="6432550" y="5302250"/>
          <p14:tracePt t="63261" x="6407150" y="5302250"/>
          <p14:tracePt t="63275" x="6388100" y="5302250"/>
          <p14:tracePt t="63283" x="6369050" y="5302250"/>
          <p14:tracePt t="63297" x="6350000" y="5302250"/>
          <p14:tracePt t="63314" x="6311900" y="5295900"/>
          <p14:tracePt t="63331" x="6280150" y="5295900"/>
          <p14:tracePt t="63347" x="6261100" y="5295900"/>
          <p14:tracePt t="63364" x="6235700" y="5295900"/>
          <p14:tracePt t="63380" x="6210300" y="5295900"/>
          <p14:tracePt t="63397" x="6203950" y="5295900"/>
          <p14:tracePt t="63413" x="6178550" y="5295900"/>
          <p14:tracePt t="63430" x="6153150" y="5295900"/>
          <p14:tracePt t="63447" x="6134100" y="5295900"/>
          <p14:tracePt t="63464" x="6115050" y="5295900"/>
          <p14:tracePt t="63480" x="6102350" y="5302250"/>
          <p14:tracePt t="63496" x="6083300" y="5302250"/>
          <p14:tracePt t="63514" x="6064250" y="5302250"/>
          <p14:tracePt t="63546" x="6057900" y="5308600"/>
          <p14:tracePt t="63563" x="6051550" y="5308600"/>
          <p14:tracePt t="63612" x="6045200" y="5314950"/>
          <p14:tracePt t="63640" x="6038850" y="5314950"/>
          <p14:tracePt t="63710" x="6032500" y="5321300"/>
          <p14:tracePt t="63766" x="6026150" y="5327650"/>
          <p14:tracePt t="63872" x="6019800" y="5327650"/>
          <p14:tracePt t="64026" x="6019800" y="5321300"/>
          <p14:tracePt t="64033" x="6026150" y="5321300"/>
          <p14:tracePt t="64075" x="6032500" y="5321300"/>
          <p14:tracePt t="64145" x="6032500" y="5314950"/>
          <p14:tracePt t="64222" x="6038850" y="5308600"/>
          <p14:tracePt t="64258" x="6045200" y="5308600"/>
          <p14:tracePt t="64264" x="6051550" y="5308600"/>
          <p14:tracePt t="64292" x="6057900" y="5308600"/>
          <p14:tracePt t="64314" x="6064250" y="5308600"/>
          <p14:tracePt t="64335" x="6070600" y="5308600"/>
          <p14:tracePt t="64363" x="6076950" y="5308600"/>
          <p14:tracePt t="69174" x="6089650" y="5295900"/>
          <p14:tracePt t="69188" x="6121400" y="5264150"/>
          <p14:tracePt t="69196" x="6172200" y="5245100"/>
          <p14:tracePt t="69210" x="6242050" y="5226050"/>
          <p14:tracePt t="69227" x="6318250" y="5207000"/>
          <p14:tracePt t="69244" x="6527800" y="5143500"/>
          <p14:tracePt t="69276" x="6724650" y="5105400"/>
          <p14:tracePt t="69293" x="6813550" y="5080000"/>
          <p14:tracePt t="69309" x="6889750" y="5073650"/>
          <p14:tracePt t="69326" x="7010400" y="5054600"/>
          <p14:tracePt t="69343" x="7029450" y="5048250"/>
          <p14:tracePt t="69360" x="7067550" y="5048250"/>
          <p14:tracePt t="69377" x="7073900" y="5048250"/>
          <p14:tracePt t="69409" x="7073900" y="5060950"/>
          <p14:tracePt t="69426" x="7073900" y="5073650"/>
          <p14:tracePt t="69442" x="7067550" y="5080000"/>
          <p14:tracePt t="69459" x="7061200" y="5092700"/>
          <p14:tracePt t="69476" x="7054850" y="5105400"/>
          <p14:tracePt t="69492" x="7042150" y="5111750"/>
          <p14:tracePt t="69510" x="7029450" y="5124450"/>
          <p14:tracePt t="69525" x="7029450" y="5137150"/>
          <p14:tracePt t="69542" x="7029450" y="5168900"/>
          <p14:tracePt t="69560" x="7023100" y="5213350"/>
          <p14:tracePt t="69576" x="7016750" y="5238750"/>
          <p14:tracePt t="69592" x="7010400" y="5251450"/>
          <p14:tracePt t="69609" x="6997700" y="5276850"/>
          <p14:tracePt t="69625" x="6991350" y="5283200"/>
          <p14:tracePt t="69642" x="6985000" y="5289550"/>
          <p14:tracePt t="69659" x="6985000" y="5295900"/>
          <p14:tracePt t="69692" x="6978650" y="5295900"/>
          <p14:tracePt t="69708" x="6972300" y="5295900"/>
          <p14:tracePt t="69735" x="6965950" y="5295900"/>
          <p14:tracePt t="69777" x="6959600" y="5295900"/>
          <p14:tracePt t="69805" x="6953250" y="5295900"/>
          <p14:tracePt t="69811" x="6946900" y="5295900"/>
          <p14:tracePt t="69882" x="6940550" y="5295900"/>
          <p14:tracePt t="69910" x="6934200" y="5295900"/>
          <p14:tracePt t="69966" x="6927850" y="5295900"/>
          <p14:tracePt t="70064" x="6927850" y="5289550"/>
          <p14:tracePt t="70114" x="6927850" y="5283200"/>
          <p14:tracePt t="70163" x="6934200" y="5283200"/>
          <p14:tracePt t="70643" x="6940550" y="5283200"/>
          <p14:tracePt t="70678" x="6946900" y="5283200"/>
          <p14:tracePt t="70693" x="6953250" y="5283200"/>
          <p14:tracePt t="70707" x="6959600" y="5283200"/>
          <p14:tracePt t="70728" x="6965950" y="5283200"/>
          <p14:tracePt t="70742" x="6972300" y="5283200"/>
          <p14:tracePt t="70805" x="6965950" y="5283200"/>
          <p14:tracePt t="70812" x="6953250" y="5283200"/>
          <p14:tracePt t="70826" x="6934200" y="5283200"/>
          <p14:tracePt t="70838" x="6902450" y="5283200"/>
          <p14:tracePt t="70855" x="6781800" y="5321300"/>
          <p14:tracePt t="70872" x="6718300" y="5340350"/>
          <p14:tracePt t="70888" x="6616700" y="5365750"/>
          <p14:tracePt t="70904" x="6578600" y="5378450"/>
          <p14:tracePt t="70921" x="6559550" y="5378450"/>
          <p14:tracePt t="70938" x="6540500" y="5378450"/>
          <p14:tracePt t="70954" x="6527800" y="5378450"/>
          <p14:tracePt t="70987" x="6521450" y="5378450"/>
          <p14:tracePt t="71078" x="6527800" y="5378450"/>
          <p14:tracePt t="71085" x="6534150" y="5378450"/>
          <p14:tracePt t="71113" x="6540500" y="5378450"/>
          <p14:tracePt t="71121" x="6546850" y="5378450"/>
          <p14:tracePt t="71149" x="6553200" y="5372100"/>
          <p14:tracePt t="71155" x="6559550" y="5372100"/>
          <p14:tracePt t="71169" x="6572250" y="5372100"/>
          <p14:tracePt t="71184" x="6584950" y="5365750"/>
          <p14:tracePt t="71190" x="6597650" y="5365750"/>
          <p14:tracePt t="71206" x="6616700" y="5365750"/>
          <p14:tracePt t="71220" x="6635750" y="5359400"/>
          <p14:tracePt t="71236" x="6661150" y="5353050"/>
          <p14:tracePt t="71254" x="6692900" y="5353050"/>
          <p14:tracePt t="71270" x="6705600" y="5346700"/>
          <p14:tracePt t="71287" x="6711950" y="5346700"/>
          <p14:tracePt t="71303" x="6718300" y="5340350"/>
          <p14:tracePt t="71337" x="6724650" y="5334000"/>
          <p14:tracePt t="71386" x="6724650" y="5327650"/>
          <p14:tracePt t="71435" x="6731000" y="5327650"/>
          <p14:tracePt t="71443" x="6731000" y="5321300"/>
          <p14:tracePt t="71477" x="6737350" y="5314950"/>
          <p14:tracePt t="71506" x="6743700" y="5314950"/>
          <p14:tracePt t="71541" x="6750050" y="5314950"/>
          <p14:tracePt t="71562" x="6756400" y="5308600"/>
          <p14:tracePt t="71675" x="6762750" y="5302250"/>
          <p14:tracePt t="71822" x="6756400" y="5302250"/>
          <p14:tracePt t="71864" x="6743700" y="5302250"/>
          <p14:tracePt t="71913" x="6737350" y="5302250"/>
          <p14:tracePt t="71948" x="6731000" y="5302250"/>
          <p14:tracePt t="71969" x="6718300" y="5302250"/>
          <p14:tracePt t="71984" x="6711950" y="5302250"/>
          <p14:tracePt t="72011" x="6705600" y="5302250"/>
          <p14:tracePt t="72019" x="6692900" y="5302250"/>
          <p14:tracePt t="72032" x="6673850" y="5302250"/>
          <p14:tracePt t="72047" x="6648450" y="5295900"/>
          <p14:tracePt t="72053" x="6629400" y="5295900"/>
          <p14:tracePt t="72070" x="6604000" y="5295900"/>
          <p14:tracePt t="72084" x="6572250" y="5283200"/>
          <p14:tracePt t="72100" x="6534150" y="5283200"/>
          <p14:tracePt t="72117" x="6457950" y="5283200"/>
          <p14:tracePt t="72134" x="6413500" y="5276850"/>
          <p14:tracePt t="72150" x="6362700" y="5276850"/>
          <p14:tracePt t="72167" x="6286500" y="5276850"/>
          <p14:tracePt t="72183" x="6242050" y="5276850"/>
          <p14:tracePt t="72200" x="6184900" y="5276850"/>
          <p14:tracePt t="72216" x="6159500" y="5276850"/>
          <p14:tracePt t="72233" x="6146800" y="5276850"/>
          <p14:tracePt t="72250" x="6121400" y="5283200"/>
          <p14:tracePt t="72265" x="6096000" y="5283200"/>
          <p14:tracePt t="72283" x="6089650" y="5283200"/>
          <p14:tracePt t="72300" x="6064250" y="5283200"/>
          <p14:tracePt t="72316" x="6051550" y="5283200"/>
          <p14:tracePt t="72333" x="6032500" y="5283200"/>
          <p14:tracePt t="72350" x="6007100" y="5283200"/>
          <p14:tracePt t="72366" x="5994400" y="5283200"/>
          <p14:tracePt t="72383" x="5981700" y="5283200"/>
          <p14:tracePt t="72399" x="5962650" y="5283200"/>
          <p14:tracePt t="72416" x="5949950" y="5283200"/>
          <p14:tracePt t="72432" x="5943600" y="5283200"/>
          <p14:tracePt t="72449" x="5937250" y="5283200"/>
          <p14:tracePt t="72551" x="5937250" y="5276850"/>
          <p14:tracePt t="72601" x="5937250" y="5270500"/>
          <p14:tracePt t="72643" x="5943600" y="5270500"/>
          <p14:tracePt t="72671" x="5949950" y="5270500"/>
          <p14:tracePt t="72685" x="5956300" y="5270500"/>
          <p14:tracePt t="72720" x="5969000" y="5264150"/>
          <p14:tracePt t="72741" x="5975350" y="5264150"/>
          <p14:tracePt t="72776" x="5981700" y="5264150"/>
          <p14:tracePt t="72790" x="5988050" y="5257800"/>
          <p14:tracePt t="72825" x="6000750" y="5257800"/>
          <p14:tracePt t="72853" x="6007100" y="5257800"/>
          <p14:tracePt t="72860" x="6013450" y="5257800"/>
          <p14:tracePt t="72874" x="6019800" y="5251450"/>
          <p14:tracePt t="72910" x="6026150" y="5251450"/>
          <p14:tracePt t="72923" x="6032500" y="5251450"/>
          <p14:tracePt t="72938" x="6038850" y="5251450"/>
          <p14:tracePt t="72951" x="6045200" y="5251450"/>
          <p14:tracePt t="72963" x="6051550" y="5251450"/>
          <p14:tracePt t="72980" x="6057900" y="5251450"/>
          <p14:tracePt t="72997" x="6083300" y="5251450"/>
          <p14:tracePt t="73014" x="6096000" y="5251450"/>
          <p14:tracePt t="73030" x="6115050" y="5251450"/>
          <p14:tracePt t="73047" x="6159500" y="5251450"/>
          <p14:tracePt t="73064" x="6178550" y="5251450"/>
          <p14:tracePt t="73080" x="6210300" y="5257800"/>
          <p14:tracePt t="73096" x="6223000" y="5264150"/>
          <p14:tracePt t="73113" x="6235700" y="5264150"/>
          <p14:tracePt t="73130" x="6254750" y="5270500"/>
          <p14:tracePt t="73146" x="6254750" y="5276850"/>
          <p14:tracePt t="73180" x="6261100" y="5276850"/>
          <p14:tracePt t="73239" x="6261100" y="5283200"/>
          <p14:tracePt t="73260" x="6254750" y="5283200"/>
          <p14:tracePt t="73288" x="6248400" y="5283200"/>
          <p14:tracePt t="73324" x="6242050" y="5289550"/>
          <p14:tracePt t="73345" x="6235700" y="5295900"/>
          <p14:tracePt t="73393" x="6229350" y="5295900"/>
          <p14:tracePt t="73429" x="6223000" y="5302250"/>
          <p14:tracePt t="73457" x="6223000" y="5308600"/>
          <p14:tracePt t="73478" x="6216650" y="5308600"/>
          <p14:tracePt t="73520" x="6210300" y="5308600"/>
          <p14:tracePt t="73526" x="6203950" y="5308600"/>
          <p14:tracePt t="73562" x="6203950" y="5314950"/>
          <p14:tracePt t="73638" x="6197600" y="5314950"/>
          <p14:tracePt t="73737" x="6191250" y="5314950"/>
          <p14:tracePt t="73780" x="6184900" y="5314950"/>
          <p14:tracePt t="73801" x="6178550" y="5314950"/>
          <p14:tracePt t="73822" x="6172200" y="5314950"/>
          <p14:tracePt t="73829" x="6165850" y="5321300"/>
          <p14:tracePt t="73857" x="6159500" y="5321300"/>
          <p14:tracePt t="73871" x="6146800" y="5327650"/>
          <p14:tracePt t="73880" x="6121400" y="5334000"/>
          <p14:tracePt t="73894" x="6096000" y="5346700"/>
          <p14:tracePt t="73911" x="6051550" y="5359400"/>
          <p14:tracePt t="73928" x="5867400" y="5416550"/>
          <p14:tracePt t="73944" x="5784850" y="5435600"/>
          <p14:tracePt t="73960" x="5695950" y="5454650"/>
          <p14:tracePt t="73978" x="5486400" y="5505450"/>
          <p14:tracePt t="73993" x="5283200" y="5549900"/>
          <p14:tracePt t="74011" x="5060950" y="5588000"/>
          <p14:tracePt t="74027" x="4946650" y="5600700"/>
          <p14:tracePt t="74043" x="4743450" y="5632450"/>
          <p14:tracePt t="74061" x="4572000" y="5657850"/>
          <p14:tracePt t="74078" x="4483100" y="5670550"/>
          <p14:tracePt t="74093" x="4324350" y="5702300"/>
          <p14:tracePt t="74110" x="4171950" y="5727700"/>
          <p14:tracePt t="74126" x="4114800" y="5740400"/>
          <p14:tracePt t="74143" x="3962400" y="5759450"/>
          <p14:tracePt t="74160" x="3803650" y="5784850"/>
          <p14:tracePt t="74176" x="3727450" y="5797550"/>
          <p14:tracePt t="74194" x="3556000" y="5829300"/>
          <p14:tracePt t="74209" x="3384550" y="5873750"/>
          <p14:tracePt t="74226" x="3321050" y="5892800"/>
          <p14:tracePt t="74243" x="3187700" y="5930900"/>
          <p14:tracePt t="74259" x="3117850" y="5949950"/>
          <p14:tracePt t="74276" x="2971800" y="6000750"/>
          <p14:tracePt t="74293" x="2851150" y="6051550"/>
          <p14:tracePt t="74309" x="2806700" y="6057900"/>
          <p14:tracePt t="74326" x="2736850" y="6070600"/>
          <p14:tracePt t="74342" x="2667000" y="6089650"/>
          <p14:tracePt t="74359" x="2622550" y="6096000"/>
          <p14:tracePt t="74376" x="2540000" y="6121400"/>
          <p14:tracePt t="74392" x="2432050" y="6140450"/>
          <p14:tracePt t="74409" x="2387600" y="6159500"/>
          <p14:tracePt t="74425" x="2292350" y="6172200"/>
          <p14:tracePt t="74442" x="2235200" y="6178550"/>
          <p14:tracePt t="74459" x="2203450" y="6178550"/>
          <p14:tracePt t="74476" x="2165350" y="6191250"/>
          <p14:tracePt t="74492" x="2139950" y="6191250"/>
          <p14:tracePt t="74509" x="2127250" y="6172200"/>
          <p14:tracePt t="74525" x="2120900" y="6153150"/>
          <p14:tracePt t="74834" x="2095500" y="6140450"/>
          <p14:tracePt t="74841" x="2063750" y="6108700"/>
          <p14:tracePt t="74855" x="2032000" y="6083300"/>
          <p14:tracePt t="74861" x="2000250" y="6057900"/>
          <p14:tracePt t="74877" x="1955800" y="6032500"/>
          <p14:tracePt t="74891" x="1911350" y="6000750"/>
          <p14:tracePt t="74907" x="1898650" y="5981700"/>
          <p14:tracePt t="74925" x="1866900" y="5962650"/>
          <p14:tracePt t="74940" x="1841500" y="5943600"/>
          <p14:tracePt t="74957" x="1797050" y="5924550"/>
          <p14:tracePt t="74974" x="1752600" y="5886450"/>
          <p14:tracePt t="74990" x="1733550" y="5873750"/>
          <p14:tracePt t="75009" x="1695450" y="5854700"/>
          <p14:tracePt t="75024" x="1670050" y="5829300"/>
          <p14:tracePt t="75040" x="1663700" y="5829300"/>
          <p14:tracePt t="75057" x="1657350" y="5816600"/>
          <p14:tracePt t="75073" x="1651000" y="5810250"/>
          <p14:tracePt t="75090" x="1651000" y="5803900"/>
          <p14:tracePt t="75110" x="1651000" y="5797550"/>
          <p14:tracePt t="75142" x="1651000" y="5791200"/>
          <p14:tracePt t="75163" x="1644650" y="5784850"/>
          <p14:tracePt t="75205" x="1638300" y="5778500"/>
          <p14:tracePt t="75212" x="1638300" y="5772150"/>
          <p14:tracePt t="75222" x="1631950" y="5765800"/>
          <p14:tracePt t="75240" x="1625600" y="5759450"/>
          <p14:tracePt t="75256" x="1606550" y="5727700"/>
          <p14:tracePt t="75272" x="1587500" y="5715000"/>
          <p14:tracePt t="75290" x="1555750" y="5683250"/>
          <p14:tracePt t="75306" x="1524000" y="5638800"/>
          <p14:tracePt t="75322" x="1511300" y="5626100"/>
          <p14:tracePt t="75339" x="1492250" y="5600700"/>
          <p14:tracePt t="75355" x="1479550" y="5588000"/>
          <p14:tracePt t="75372" x="1473200" y="5581650"/>
          <p14:tracePt t="75389" x="1473200" y="5575300"/>
          <p14:tracePt t="75405" x="1466850" y="5568950"/>
          <p14:tracePt t="75493" x="1460500" y="5568950"/>
          <p14:tracePt t="75662" x="1466850" y="5568950"/>
          <p14:tracePt t="75725" x="1473200" y="5568950"/>
          <p14:tracePt t="75753" x="1479550" y="5568950"/>
          <p14:tracePt t="75788" x="1485900" y="5568950"/>
          <p14:tracePt t="75837" x="1492250" y="5568950"/>
          <p14:tracePt t="75907" x="1498600" y="5568950"/>
          <p14:tracePt t="76013" x="1504950" y="5575300"/>
          <p14:tracePt t="76083" x="1504950" y="5581650"/>
          <p14:tracePt t="76188" x="1511300" y="5581650"/>
          <p14:tracePt t="76279" x="1511300" y="5588000"/>
          <p14:tracePt t="76644" x="1517650" y="5588000"/>
          <p14:tracePt t="76658" x="1524000" y="5588000"/>
          <p14:tracePt t="76665" x="1530350" y="5588000"/>
          <p14:tracePt t="76679" x="1536700" y="5588000"/>
          <p14:tracePt t="76693" x="1549400" y="5588000"/>
          <p14:tracePt t="76701" x="1568450" y="5594350"/>
          <p14:tracePt t="76717" x="1593850" y="5594350"/>
          <p14:tracePt t="76735" x="1644650" y="5600700"/>
          <p14:tracePt t="76750" x="1816100" y="5632450"/>
          <p14:tracePt t="76768" x="1930400" y="5645150"/>
          <p14:tracePt t="76785" x="2260600" y="5676900"/>
          <p14:tracePt t="76800" x="2482850" y="5702300"/>
          <p14:tracePt t="76818" x="2749550" y="5734050"/>
          <p14:tracePt t="76835" x="3416300" y="5797550"/>
          <p14:tracePt t="76850" x="3759200" y="5816600"/>
          <p14:tracePt t="76867" x="4127500" y="5848350"/>
          <p14:tracePt t="76884" x="4864100" y="5880100"/>
          <p14:tracePt t="76900" x="5207000" y="5918200"/>
          <p14:tracePt t="76918" x="5886450" y="5949950"/>
          <p14:tracePt t="76950" x="6229350" y="5962650"/>
          <p14:tracePt t="76967" x="6788150" y="5969000"/>
          <p14:tracePt t="76983" x="7048500" y="5956300"/>
          <p14:tracePt t="77000" x="7315200" y="5943600"/>
          <p14:tracePt t="77016" x="7664450" y="5880100"/>
          <p14:tracePt t="77033" x="7778750" y="5861050"/>
          <p14:tracePt t="77049" x="7880350" y="5829300"/>
          <p14:tracePt t="77066" x="8051800" y="5765800"/>
          <p14:tracePt t="77083" x="8134350" y="5746750"/>
          <p14:tracePt t="77100" x="8235950" y="5695950"/>
          <p14:tracePt t="77116" x="8293100" y="5664200"/>
          <p14:tracePt t="77133" x="8382000" y="5600700"/>
          <p14:tracePt t="77150" x="8458200" y="5556250"/>
          <p14:tracePt t="77166" x="8477250" y="5537200"/>
          <p14:tracePt t="77183" x="8521700" y="5499100"/>
          <p14:tracePt t="77199" x="8585200" y="5448300"/>
          <p14:tracePt t="77216" x="8610600" y="5435600"/>
          <p14:tracePt t="77219" x="8642350" y="5422900"/>
          <p14:tracePt t="77235" x="8661400" y="5397500"/>
          <p14:tracePt t="77249" x="8693150" y="5372100"/>
          <p14:tracePt t="77266" x="8737600" y="5340350"/>
          <p14:tracePt t="77284" x="8763000" y="5308600"/>
          <p14:tracePt t="77299" x="8775700" y="5295900"/>
          <p14:tracePt t="77315" x="8794750" y="5283200"/>
          <p14:tracePt t="77332" x="8801100" y="5264150"/>
          <p14:tracePt t="77368" x="8801100" y="5257800"/>
          <p14:tracePt t="77382" x="8801100" y="5251450"/>
          <p14:tracePt t="77398" x="8801100" y="5245100"/>
          <p14:tracePt t="77416" x="8801100" y="5238750"/>
          <p14:tracePt t="77437" x="8794750" y="5232400"/>
          <p14:tracePt t="77458" x="8788400" y="5232400"/>
          <p14:tracePt t="77479" x="8782050" y="5226050"/>
          <p14:tracePt t="77500" x="8782050" y="5219700"/>
          <p14:tracePt t="77521" x="8775700" y="5219700"/>
          <p14:tracePt t="77549" x="8769350" y="5219700"/>
          <p14:tracePt t="77570" x="8769350" y="5213350"/>
          <p14:tracePt t="77592" x="8763000" y="5213350"/>
          <p14:tracePt t="77613" x="8756650" y="5213350"/>
          <p14:tracePt t="77619" x="8750300" y="5213350"/>
          <p14:tracePt t="77640" x="8743950" y="5213350"/>
          <p14:tracePt t="77661" x="8737600" y="5219700"/>
          <p14:tracePt t="77689" x="8731250" y="5219700"/>
          <p14:tracePt t="77732" x="8724900" y="5219700"/>
          <p14:tracePt t="77739" x="8718550" y="5219700"/>
          <p14:tracePt t="77753" x="8712200" y="5219700"/>
          <p14:tracePt t="77763" x="8705850" y="5219700"/>
          <p14:tracePt t="77781" x="8693150" y="5213350"/>
          <p14:tracePt t="77797" x="8648700" y="5213350"/>
          <p14:tracePt t="77814" x="8578850" y="5194300"/>
          <p14:tracePt t="77830" x="8483600" y="5181600"/>
          <p14:tracePt t="77847" x="8413750" y="5168900"/>
          <p14:tracePt t="77863" x="8286750" y="5168900"/>
          <p14:tracePt t="77880" x="8134350" y="5162550"/>
          <p14:tracePt t="77897" x="8070850" y="5162550"/>
          <p14:tracePt t="77914" x="7943850" y="5162550"/>
          <p14:tracePt t="77930" x="7810500" y="5162550"/>
          <p14:tracePt t="77947" x="7747000" y="5162550"/>
          <p14:tracePt t="77964" x="7613650" y="5181600"/>
          <p14:tracePt t="77980" x="7562850" y="5181600"/>
          <p14:tracePt t="77997" x="7461250" y="5194300"/>
          <p14:tracePt t="78014" x="7366000" y="5200650"/>
          <p14:tracePt t="78030" x="7327900" y="5200650"/>
          <p14:tracePt t="78046" x="7258050" y="5200650"/>
          <p14:tracePt t="78062" x="7213600" y="5200650"/>
          <p14:tracePt t="78079" x="7188200" y="5200650"/>
          <p14:tracePt t="78097" x="7156450" y="5194300"/>
          <p14:tracePt t="78113" x="7131050" y="5194300"/>
          <p14:tracePt t="78146" x="7118350" y="5194300"/>
          <p14:tracePt t="78162" x="7112000" y="5194300"/>
          <p14:tracePt t="78349" x="7124700" y="5200650"/>
          <p14:tracePt t="78364" x="7131050" y="5200650"/>
          <p14:tracePt t="78398" x="7137400" y="5200650"/>
          <p14:tracePt t="78405" x="7150100" y="5200650"/>
          <p14:tracePt t="78419" x="7169150" y="5200650"/>
          <p14:tracePt t="78428" x="7188200" y="5200650"/>
          <p14:tracePt t="78445" x="7232650" y="5207000"/>
          <p14:tracePt t="78462" x="7346950" y="5207000"/>
          <p14:tracePt t="78479" x="7473950" y="5213350"/>
          <p14:tracePt t="78495" x="7537450" y="5213350"/>
          <p14:tracePt t="78511" x="7645400" y="5213350"/>
          <p14:tracePt t="78528" x="7708900" y="5213350"/>
          <p14:tracePt t="78546" x="7734300" y="5213350"/>
          <p14:tracePt t="78561" x="7747000" y="5213350"/>
          <p14:tracePt t="78579" x="7753350" y="5213350"/>
          <p14:tracePt t="78609" x="7740650" y="5213350"/>
          <p14:tracePt t="78616" x="7727950" y="5213350"/>
          <p14:tracePt t="78631" x="7715250" y="5219700"/>
          <p14:tracePt t="78647" x="7702550" y="5232400"/>
          <p14:tracePt t="78661" x="7677150" y="5238750"/>
          <p14:tracePt t="78679" x="7454900" y="5372100"/>
          <p14:tracePt t="78694" x="7296150" y="5441950"/>
          <p14:tracePt t="78710" x="6826250" y="5689600"/>
          <p14:tracePt t="78728" x="6502400" y="5822950"/>
          <p14:tracePt t="78744" x="5784850" y="6140450"/>
          <p14:tracePt t="78760" x="5365750" y="6299200"/>
          <p14:tracePt t="78777" x="4584700" y="6553200"/>
          <p14:tracePt t="78794" x="4140200" y="6692900"/>
          <p14:tracePt t="78810" x="4019550" y="6724650"/>
          <p14:tracePt t="78827" x="3867150" y="6750050"/>
          <p14:tracePt t="78843" x="3784600" y="6750050"/>
          <p14:tracePt t="78860" x="3765550" y="6750050"/>
          <p14:tracePt t="78877" x="3746500" y="6750050"/>
          <p14:tracePt t="78893" x="3746500" y="6743700"/>
          <p14:tracePt t="78910" x="3746500" y="6737350"/>
          <p14:tracePt t="78926" x="3746500" y="6731000"/>
          <p14:tracePt t="78943" x="3746500" y="6724650"/>
          <p14:tracePt t="78960" x="3746500" y="6718300"/>
          <p14:tracePt t="78977" x="3752850" y="6711950"/>
          <p14:tracePt t="78993" x="3765550" y="6705600"/>
          <p14:tracePt t="79010" x="3797300" y="6686550"/>
          <p14:tracePt t="79026" x="3854450" y="6654800"/>
          <p14:tracePt t="79044" x="3987800" y="6597650"/>
          <p14:tracePt t="79059" x="4070350" y="6565900"/>
          <p14:tracePt t="79076" x="4254500" y="6483350"/>
          <p14:tracePt t="79094" x="4464050" y="6400800"/>
          <p14:tracePt t="79109" x="4559300" y="6356350"/>
          <p14:tracePt t="79126" x="4768850" y="6273800"/>
          <p14:tracePt t="79142" x="4978400" y="6197600"/>
          <p14:tracePt t="79159" x="5067300" y="6172200"/>
          <p14:tracePt t="79176" x="5251450" y="6121400"/>
          <p14:tracePt t="79192" x="5359400" y="6083300"/>
          <p14:tracePt t="79209" x="5391150" y="6064250"/>
          <p14:tracePt t="79226" x="5435600" y="6051550"/>
          <p14:tracePt t="79229" x="5467350" y="6026150"/>
          <p14:tracePt t="79242" x="5556250" y="5981700"/>
          <p14:tracePt t="79259" x="5613400" y="5949950"/>
          <p14:tracePt t="79276" x="5746750" y="5892800"/>
          <p14:tracePt t="79292" x="5816600" y="5867400"/>
          <p14:tracePt t="79308" x="5892800" y="5848350"/>
          <p14:tracePt t="79325" x="6000750" y="5816600"/>
          <p14:tracePt t="79342" x="6070600" y="5797550"/>
          <p14:tracePt t="79360" x="6248400" y="5746750"/>
          <p14:tracePt t="79375" x="6286500" y="5734050"/>
          <p14:tracePt t="79392" x="6318250" y="5721350"/>
          <p14:tracePt t="79409" x="6394450" y="5689600"/>
          <p14:tracePt t="79425" x="6413500" y="5683250"/>
          <p14:tracePt t="79441" x="6445250" y="5676900"/>
          <p14:tracePt t="79458" x="6496050" y="5664200"/>
          <p14:tracePt t="79475" x="6515100" y="5657850"/>
          <p14:tracePt t="79491" x="6578600" y="5632450"/>
          <p14:tracePt t="79508" x="6648450" y="5607050"/>
          <p14:tracePt t="79524" x="6692900" y="5594350"/>
          <p14:tracePt t="79542" x="6762750" y="5568950"/>
          <p14:tracePt t="79557" x="6838950" y="5537200"/>
          <p14:tracePt t="79574" x="6883400" y="5505450"/>
          <p14:tracePt t="79591" x="6946900" y="5461000"/>
          <p14:tracePt t="79607" x="6985000" y="5435600"/>
          <p14:tracePt t="79624" x="7048500" y="5384800"/>
          <p14:tracePt t="79641" x="7112000" y="5334000"/>
          <p14:tracePt t="79657" x="7150100" y="5308600"/>
          <p14:tracePt t="79674" x="7226300" y="5257800"/>
          <p14:tracePt t="79690" x="7289800" y="5219700"/>
          <p14:tracePt t="79707" x="7321550" y="5200650"/>
          <p14:tracePt t="79724" x="7366000" y="5181600"/>
          <p14:tracePt t="79741" x="7391400" y="5168900"/>
          <p14:tracePt t="79758" x="7404100" y="5162550"/>
          <p14:tracePt t="79774" x="7410450" y="5156200"/>
          <p14:tracePt t="79808" x="7404100" y="5156200"/>
          <p14:tracePt t="79822" x="7397750" y="5156200"/>
          <p14:tracePt t="79830" x="7391400" y="5156200"/>
          <p14:tracePt t="79840" x="7378700" y="5156200"/>
          <p14:tracePt t="79859" x="7366000" y="5156200"/>
          <p14:tracePt t="79873" x="7346950" y="5156200"/>
          <p14:tracePt t="79890" x="7277100" y="5162550"/>
          <p14:tracePt t="79907" x="7067550" y="5207000"/>
          <p14:tracePt t="79923" x="6915150" y="5251450"/>
          <p14:tracePt t="79939" x="6508750" y="5346700"/>
          <p14:tracePt t="79957" x="6045200" y="5480050"/>
          <p14:tracePt t="79973" x="5810250" y="5537200"/>
          <p14:tracePt t="79991" x="5264150" y="5708650"/>
          <p14:tracePt t="80006" x="4673600" y="5867400"/>
          <p14:tracePt t="80023" x="4292600" y="5937250"/>
          <p14:tracePt t="80040" x="3587750" y="6057900"/>
          <p14:tracePt t="80055" x="3041650" y="6146800"/>
          <p14:tracePt t="80073" x="2863850" y="6184900"/>
          <p14:tracePt t="80089" x="2660650" y="6216650"/>
          <p14:tracePt t="80106" x="2501900" y="6235700"/>
          <p14:tracePt t="80122" x="2438400" y="6235700"/>
          <p14:tracePt t="80139" x="2292350" y="6254750"/>
          <p14:tracePt t="80155" x="2139950" y="6273800"/>
          <p14:tracePt t="80172" x="2076450" y="6280150"/>
          <p14:tracePt t="80189" x="1968500" y="6292850"/>
          <p14:tracePt t="80205" x="1930400" y="6292850"/>
          <p14:tracePt t="80223" x="1841500" y="6292850"/>
          <p14:tracePt t="80238" x="1816100" y="6299200"/>
          <p14:tracePt t="80255" x="1784350" y="6299200"/>
          <p14:tracePt t="80272" x="1727200" y="6299200"/>
          <p14:tracePt t="80289" x="1651000" y="6299200"/>
          <p14:tracePt t="80305" x="1606550" y="6299200"/>
          <p14:tracePt t="80322" x="1530350" y="6292850"/>
          <p14:tracePt t="80338" x="1454150" y="6267450"/>
          <p14:tracePt t="80356" x="1371600" y="6229350"/>
          <p14:tracePt t="80372" x="1339850" y="6216650"/>
          <p14:tracePt t="80388" x="1263650" y="6184900"/>
          <p14:tracePt t="80405" x="1219200" y="6146800"/>
          <p14:tracePt t="80421" x="1212850" y="6140450"/>
          <p14:tracePt t="80438" x="1200150" y="6127750"/>
          <p14:tracePt t="80454" x="1200150" y="6115050"/>
          <p14:tracePt t="80471" x="1193800" y="6115050"/>
          <p14:tracePt t="80505" x="1193800" y="6102350"/>
          <p14:tracePt t="80525" x="1200150" y="6096000"/>
          <p14:tracePt t="80545" x="1200150" y="6089650"/>
          <p14:tracePt t="80567" x="1206500" y="6083300"/>
          <p14:tracePt t="80574" x="1212850" y="6083300"/>
          <p14:tracePt t="80595" x="1212850" y="6076950"/>
          <p14:tracePt t="80616" x="1225550" y="6070600"/>
          <p14:tracePt t="80638" x="1225550" y="6064250"/>
          <p14:tracePt t="80644" x="1231900" y="6064250"/>
          <p14:tracePt t="80665" x="1238250" y="6064250"/>
          <p14:tracePt t="80686" x="1244600" y="6057900"/>
          <p14:tracePt t="80707" x="1244600" y="6051550"/>
          <p14:tracePt t="80714" x="1250950" y="6051550"/>
          <p14:tracePt t="80728" x="1257300" y="6045200"/>
          <p14:tracePt t="80737" x="1257300" y="6038850"/>
          <p14:tracePt t="80753" x="1270000" y="6038850"/>
          <p14:tracePt t="80771" x="1282700" y="6032500"/>
          <p14:tracePt t="80787" x="1295400" y="6026150"/>
          <p14:tracePt t="80804" x="1308100" y="6019800"/>
          <p14:tracePt t="80820" x="1320800" y="6007100"/>
          <p14:tracePt t="80847" x="1327150" y="6000750"/>
          <p14:tracePt t="80856" x="1333500" y="6000750"/>
          <p14:tracePt t="80931" x="1333500" y="6007100"/>
          <p14:tracePt t="81341" x="1346200" y="6007100"/>
          <p14:tracePt t="81348" x="1352550" y="6007100"/>
          <p14:tracePt t="81355" x="1371600" y="6007100"/>
          <p14:tracePt t="81371" x="1371600" y="6000750"/>
          <p14:tracePt t="81385" x="1384300" y="6000750"/>
          <p14:tracePt t="81401" x="1409700" y="5988050"/>
          <p14:tracePt t="81419" x="1422400" y="5981700"/>
          <p14:tracePt t="81435" x="1428750" y="5981700"/>
          <p14:tracePt t="81451" x="1435100" y="5975350"/>
          <p14:tracePt t="81510" x="1441450" y="5969000"/>
          <p14:tracePt t="81601" x="1441450" y="5962650"/>
          <p14:tracePt t="81629" x="1447800" y="5962650"/>
          <p14:tracePt t="81671" x="1454150" y="5962650"/>
          <p14:tracePt t="81699" x="1460500" y="5962650"/>
          <p14:tracePt t="81748" x="1466850" y="5962650"/>
          <p14:tracePt t="81819" x="1460500" y="5962650"/>
          <p14:tracePt t="81833" x="1454150" y="5962650"/>
          <p14:tracePt t="81840" x="1447800" y="5962650"/>
          <p14:tracePt t="81868" x="1441450" y="5962650"/>
          <p14:tracePt t="81889" x="1435100" y="5962650"/>
          <p14:tracePt t="81910" x="1428750" y="5962650"/>
          <p14:tracePt t="81918" x="1422400" y="5962650"/>
          <p14:tracePt t="81931" x="1416050" y="5962650"/>
          <p14:tracePt t="81938" x="1409700" y="5962650"/>
          <p14:tracePt t="81959" x="1409700" y="5969000"/>
          <p14:tracePt t="81973" x="1403350" y="5969000"/>
          <p14:tracePt t="81983" x="1397000" y="5969000"/>
          <p14:tracePt t="82003" x="1390650" y="5969000"/>
          <p14:tracePt t="82016" x="1384300" y="5975350"/>
          <p14:tracePt t="82032" x="1377950" y="5975350"/>
          <p14:tracePt t="82050" x="1371600" y="5975350"/>
          <p14:tracePt t="82183" x="1371600" y="5969000"/>
          <p14:tracePt t="82197" x="1371600" y="5962650"/>
          <p14:tracePt t="82218" x="1377950" y="5962650"/>
          <p14:tracePt t="82240" x="1384300" y="5962650"/>
          <p14:tracePt t="82261" x="1390650" y="5962650"/>
          <p14:tracePt t="82268" x="1390650" y="5956300"/>
          <p14:tracePt t="82303" x="1397000" y="5956300"/>
          <p14:tracePt t="82338" x="1403350" y="5949950"/>
          <p14:tracePt t="82380" x="1403350" y="5943600"/>
          <p14:tracePt t="82401" x="1409700" y="5943600"/>
          <p14:tracePt t="82429" x="1422400" y="5937250"/>
          <p14:tracePt t="82449" x="1428750" y="5937250"/>
          <p14:tracePt t="82465" x="1435100" y="5930900"/>
          <p14:tracePt t="82471" x="1441450" y="5930900"/>
          <p14:tracePt t="82480" x="1454150" y="5924550"/>
          <p14:tracePt t="82497" x="1466850" y="5918200"/>
          <p14:tracePt t="82514" x="1498600" y="5899150"/>
          <p14:tracePt t="82531" x="1530350" y="5886450"/>
          <p14:tracePt t="82548" x="1581150" y="5848350"/>
          <p14:tracePt t="82563" x="1651000" y="5784850"/>
          <p14:tracePt t="82580" x="1670050" y="5765800"/>
          <p14:tracePt t="82598" x="1746250" y="5683250"/>
          <p14:tracePt t="82613" x="1797050" y="5594350"/>
          <p14:tracePt t="82630" x="1835150" y="5549900"/>
          <p14:tracePt t="82647" x="1885950" y="5448300"/>
          <p14:tracePt t="82664" x="1930400" y="5346700"/>
          <p14:tracePt t="82680" x="1962150" y="5295900"/>
          <p14:tracePt t="82697" x="1987550" y="5187950"/>
          <p14:tracePt t="82713" x="2006600" y="5105400"/>
          <p14:tracePt t="82731" x="2012950" y="5054600"/>
          <p14:tracePt t="82747" x="2012950" y="5035550"/>
          <p14:tracePt t="82763" x="2012950" y="4997450"/>
          <p14:tracePt t="82780" x="2006600" y="4972050"/>
          <p14:tracePt t="82796" x="2000250" y="4959350"/>
          <p14:tracePt t="82813" x="1993900" y="4953000"/>
          <p14:tracePt t="82830" x="1968500" y="4927600"/>
          <p14:tracePt t="82847" x="1949450" y="4914900"/>
          <p14:tracePt t="82863" x="1936750" y="4889500"/>
          <p14:tracePt t="82879" x="1898650" y="4857750"/>
          <p14:tracePt t="82896" x="1835150" y="4794250"/>
          <p14:tracePt t="82913" x="1797050" y="4749800"/>
          <p14:tracePt t="82929" x="1752600" y="4711700"/>
          <p14:tracePt t="82946" x="1670050" y="4629150"/>
          <p14:tracePt t="82963" x="1638300" y="4616450"/>
          <p14:tracePt t="82979" x="1581150" y="4584700"/>
          <p14:tracePt t="82996" x="1568450" y="4578350"/>
          <p14:tracePt t="83012" x="1562100" y="4578350"/>
          <p14:tracePt t="83029" x="1555750" y="4578350"/>
          <p14:tracePt t="83046" x="1555750" y="4584700"/>
          <p14:tracePt t="83062" x="1549400" y="4584700"/>
          <p14:tracePt t="83079" x="1549400" y="4591050"/>
          <p14:tracePt t="83096" x="1549400" y="4597400"/>
          <p14:tracePt t="83112" x="1543050" y="4610100"/>
          <p14:tracePt t="83145" x="1536700" y="4622800"/>
          <p14:tracePt t="83162" x="1530350" y="4629150"/>
          <p14:tracePt t="83196" x="1524000" y="4635500"/>
          <p14:tracePt t="83250" x="1524000" y="4641850"/>
          <p14:tracePt t="83271" x="1517650" y="4641850"/>
          <p14:tracePt t="83292" x="1511300" y="4648200"/>
          <p14:tracePt t="83320" x="1504950" y="4648200"/>
          <p14:tracePt t="83363" x="1498600" y="4648200"/>
          <p14:tracePt t="83875" x="1504950" y="4641850"/>
          <p14:tracePt t="83959" x="1511300" y="4641850"/>
          <p14:tracePt t="84029" x="1517650" y="4641850"/>
          <p14:tracePt t="84120" x="1524000" y="4641850"/>
          <p14:tracePt t="84127" x="1530350" y="4641850"/>
          <p14:tracePt t="84176" x="1536700" y="4641850"/>
          <p14:tracePt t="84183" x="1543050" y="4648200"/>
          <p14:tracePt t="84198" x="1549400" y="4648200"/>
          <p14:tracePt t="84209" x="1549400" y="4654550"/>
          <p14:tracePt t="84228" x="1555750" y="4654550"/>
          <p14:tracePt t="84254" x="1562100" y="4667250"/>
          <p14:tracePt t="84261" x="1574800" y="4673600"/>
          <p14:tracePt t="84276" x="1593850" y="4699000"/>
          <p14:tracePt t="84291" x="1612900" y="4730750"/>
          <p14:tracePt t="84309" x="1682750" y="4806950"/>
          <p14:tracePt t="84325" x="1765300" y="4921250"/>
          <p14:tracePt t="84341" x="1803400" y="4978400"/>
          <p14:tracePt t="84358" x="1879600" y="5105400"/>
          <p14:tracePt t="84374" x="1936750" y="5219700"/>
          <p14:tracePt t="84391" x="1949450" y="5276850"/>
          <p14:tracePt t="84409" x="1987550" y="5384800"/>
          <p14:tracePt t="84424" x="2006600" y="5429250"/>
          <p14:tracePt t="84441" x="2012950" y="5505450"/>
          <p14:tracePt t="84457" x="2012950" y="5575300"/>
          <p14:tracePt t="84474" x="2012950" y="5607050"/>
          <p14:tracePt t="84491" x="2006600" y="5657850"/>
          <p14:tracePt t="84508" x="1993900" y="5702300"/>
          <p14:tracePt t="84524" x="1987550" y="5734050"/>
          <p14:tracePt t="84541" x="1962150" y="5784850"/>
          <p14:tracePt t="84557" x="1949450" y="5816600"/>
          <p14:tracePt t="84574" x="1936750" y="5829300"/>
          <p14:tracePt t="84590" x="1917700" y="5861050"/>
          <p14:tracePt t="84607" x="1911350" y="5873750"/>
          <p14:tracePt t="84624" x="1905000" y="5886450"/>
          <p14:tracePt t="84641" x="1873250" y="5918200"/>
          <p14:tracePt t="84658" x="1866900" y="5918200"/>
          <p14:tracePt t="84674" x="1854200" y="5930900"/>
          <p14:tracePt t="84689" x="1835150" y="5937250"/>
          <p14:tracePt t="84707" x="1828800" y="5937250"/>
          <p14:tracePt t="84724" x="1822450" y="5937250"/>
          <p14:tracePt t="84760" x="1816100" y="5937250"/>
          <p14:tracePt t="84773" x="1809750" y="5937250"/>
          <p14:tracePt t="84789" x="1803400" y="5937250"/>
          <p14:tracePt t="84815" x="1797050" y="5937250"/>
          <p14:tracePt t="84836" x="1784350" y="5937250"/>
          <p14:tracePt t="84858" x="1778000" y="5937250"/>
          <p14:tracePt t="84885" x="1771650" y="5937250"/>
          <p14:tracePt t="84899" x="1765300" y="5937250"/>
          <p14:tracePt t="84908" x="1758950" y="5930900"/>
          <p14:tracePt t="84927" x="1752600" y="5930900"/>
          <p14:tracePt t="84939" x="1746250" y="5930900"/>
          <p14:tracePt t="84956" x="1746250" y="5924550"/>
          <p14:tracePt t="84972" x="1739900" y="5924550"/>
          <p14:tracePt t="84989" x="1733550" y="5924550"/>
          <p14:tracePt t="85006" x="1720850" y="5918200"/>
          <p14:tracePt t="85022" x="1714500" y="5918200"/>
          <p14:tracePt t="85039" x="1708150" y="5911850"/>
          <p14:tracePt t="85075" x="1701800" y="5911850"/>
          <p14:tracePt t="85117" x="1695450" y="5911850"/>
          <p14:tracePt t="85145" x="1689100" y="5905500"/>
          <p14:tracePt t="85180" x="1682750" y="5905500"/>
          <p14:tracePt t="85194" x="1676400" y="5905500"/>
          <p14:tracePt t="85222" x="1670050" y="5911850"/>
          <p14:tracePt t="85511" x="1670050" y="5905500"/>
          <p14:tracePt t="85518" x="1695450" y="5854700"/>
          <p14:tracePt t="85532" x="1727200" y="5810250"/>
          <p14:tracePt t="85540" x="1752600" y="5734050"/>
          <p14:tracePt t="85554" x="1784350" y="5664200"/>
          <p14:tracePt t="85570" x="1835150" y="5530850"/>
          <p14:tracePt t="85588" x="1873250" y="5372100"/>
          <p14:tracePt t="85605" x="1879600" y="5295900"/>
          <p14:tracePt t="85621" x="1898650" y="5187950"/>
          <p14:tracePt t="85637" x="1905000" y="5092700"/>
          <p14:tracePt t="85653" x="1905000" y="5067300"/>
          <p14:tracePt t="85670" x="1905000" y="5035550"/>
          <p14:tracePt t="85686" x="1905000" y="4953000"/>
          <p14:tracePt t="85703" x="1898650" y="4927600"/>
          <p14:tracePt t="85720" x="1892300" y="4908550"/>
          <p14:tracePt t="85736" x="1885950" y="4870450"/>
          <p14:tracePt t="85753" x="1885950" y="4845050"/>
          <p14:tracePt t="85771" x="1873250" y="4806950"/>
          <p14:tracePt t="85787" x="1873250" y="4794250"/>
          <p14:tracePt t="85803" x="1866900" y="4768850"/>
          <p14:tracePt t="85819" x="1860550" y="4749800"/>
          <p14:tracePt t="85836" x="1860550" y="4743450"/>
          <p14:tracePt t="85853" x="1854200" y="4724400"/>
          <p14:tracePt t="85869" x="1847850" y="4711700"/>
          <p14:tracePt t="85886" x="1841500" y="4705350"/>
          <p14:tracePt t="85903" x="1841500" y="4699000"/>
          <p14:tracePt t="85919" x="1835150" y="4679950"/>
          <p14:tracePt t="85936" x="1828800" y="4673600"/>
          <p14:tracePt t="85953" x="1822450" y="4667250"/>
          <p14:tracePt t="85969" x="1797050" y="4610100"/>
          <p14:tracePt t="85986" x="1778000" y="4578350"/>
          <p14:tracePt t="86002" x="1746250" y="4502150"/>
          <p14:tracePt t="86019" x="1739900" y="4464050"/>
          <p14:tracePt t="86035" x="1708150" y="4387850"/>
          <p14:tracePt t="86052" x="1682750" y="4324350"/>
          <p14:tracePt t="86068" x="1676400" y="4305300"/>
          <p14:tracePt t="86086" x="1663700" y="4279900"/>
          <p14:tracePt t="86102" x="1657350" y="4260850"/>
          <p14:tracePt t="86135" x="1651000" y="4254500"/>
          <p14:tracePt t="86177" x="1644650" y="4254500"/>
          <p14:tracePt t="86199" x="1638300" y="4254500"/>
          <p14:tracePt t="86303" x="1631950" y="4254500"/>
          <p14:tracePt t="86339" x="1625600" y="4254500"/>
          <p14:tracePt t="86388" x="1619250" y="4254500"/>
          <p14:tracePt t="86500" x="1612900" y="4254500"/>
          <p14:tracePt t="86682" x="1612900" y="4260850"/>
          <p14:tracePt t="86781" x="1619250" y="4260850"/>
          <p14:tracePt t="86844" x="1625600" y="4260850"/>
          <p14:tracePt t="86914" x="1631950" y="4260850"/>
          <p14:tracePt t="86984" x="1638300" y="4260850"/>
          <p14:tracePt t="86991" x="1644650" y="4260850"/>
          <p14:tracePt t="87034" x="1651000" y="4267200"/>
          <p14:tracePt t="87062" x="1651000" y="4273550"/>
          <p14:tracePt t="87075" x="1651000" y="4279900"/>
          <p14:tracePt t="87089" x="1657350" y="4279900"/>
          <p14:tracePt t="87104" x="1657350" y="4286250"/>
          <p14:tracePt t="87125" x="1663700" y="4292600"/>
          <p14:tracePt t="87134" x="1663700" y="4305300"/>
          <p14:tracePt t="87147" x="1670050" y="4324350"/>
          <p14:tracePt t="87165" x="1676400" y="4368800"/>
          <p14:tracePt t="87181" x="1689100" y="4451350"/>
          <p14:tracePt t="87198" x="1714500" y="4514850"/>
          <p14:tracePt t="87215" x="1720850" y="4584700"/>
          <p14:tracePt t="87231" x="1752600" y="4800600"/>
          <p14:tracePt t="87248" x="1758950" y="4883150"/>
          <p14:tracePt t="87265" x="1758950" y="5010150"/>
          <p14:tracePt t="87281" x="1758950" y="5048250"/>
          <p14:tracePt t="87298" x="1758950" y="5130800"/>
          <p14:tracePt t="87314" x="1758950" y="5168900"/>
          <p14:tracePt t="87331" x="1758950" y="5175250"/>
          <p14:tracePt t="87348" x="1752600" y="5194300"/>
          <p14:tracePt t="87364" x="1752600" y="5200650"/>
          <p14:tracePt t="87397" x="1746250" y="5207000"/>
          <p14:tracePt t="87414" x="1739900" y="5213350"/>
          <p14:tracePt t="87434" x="1739900" y="5219700"/>
          <p14:tracePt t="87447" x="1733550" y="5226050"/>
          <p14:tracePt t="87463" x="1727200" y="5232400"/>
          <p14:tracePt t="87480" x="1720850" y="5238750"/>
          <p14:tracePt t="87497" x="1708150" y="5238750"/>
          <p14:tracePt t="87514" x="1701800" y="5251450"/>
          <p14:tracePt t="87530" x="1701800" y="5257800"/>
          <p14:tracePt t="87547" x="1695450" y="5270500"/>
          <p14:tracePt t="87563" x="1682750" y="5283200"/>
          <p14:tracePt t="87580" x="1657350" y="5321300"/>
          <p14:tracePt t="87597" x="1651000" y="5334000"/>
          <p14:tracePt t="87616" x="1625600" y="5359400"/>
          <p14:tracePt t="87630" x="1625600" y="5365750"/>
          <p14:tracePt t="87646" x="1612900" y="5384800"/>
          <p14:tracePt t="87663" x="1606550" y="5384800"/>
          <p14:tracePt t="87680" x="1593850" y="5397500"/>
          <p14:tracePt t="87696" x="1587500" y="5410200"/>
          <p14:tracePt t="87715" x="1581150" y="5416550"/>
          <p14:tracePt t="87746" x="1581150" y="5422900"/>
          <p14:tracePt t="87777" x="1574800" y="5422900"/>
          <p14:tracePt t="87812" x="1574800" y="5429250"/>
          <p14:tracePt t="87833" x="1568450" y="5429250"/>
          <p14:tracePt t="87854" x="1568450" y="5435600"/>
          <p14:tracePt t="87861" x="1562100" y="5441950"/>
          <p14:tracePt t="87882" x="1562100" y="5448300"/>
          <p14:tracePt t="88529" x="1562100" y="5441950"/>
          <p14:tracePt t="88535" x="1562100" y="5435600"/>
          <p14:tracePt t="88549" x="1562100" y="5429250"/>
          <p14:tracePt t="88578" x="1562100" y="5422900"/>
          <p14:tracePt t="88584" x="1568450" y="5416550"/>
          <p14:tracePt t="88599" x="1568450" y="5403850"/>
          <p14:tracePt t="88609" x="1574800" y="5391150"/>
          <p14:tracePt t="88627" x="1587500" y="5359400"/>
          <p14:tracePt t="88643" x="1587500" y="5327650"/>
          <p14:tracePt t="88661" x="1612900" y="5257800"/>
          <p14:tracePt t="88677" x="1619250" y="5162550"/>
          <p14:tracePt t="88693" x="1631950" y="5124450"/>
          <p14:tracePt t="88710" x="1638300" y="5029200"/>
          <p14:tracePt t="88726" x="1644650" y="4933950"/>
          <p14:tracePt t="88743" x="1644650" y="4883150"/>
          <p14:tracePt t="88760" x="1644650" y="4794250"/>
          <p14:tracePt t="88776" x="1625600" y="4724400"/>
          <p14:tracePt t="88792" x="1619250" y="4692650"/>
          <p14:tracePt t="88809" x="1606550" y="4641850"/>
          <p14:tracePt t="88825" x="1600200" y="4622800"/>
          <p14:tracePt t="88842" x="1587500" y="4578350"/>
          <p14:tracePt t="88859" x="1562100" y="4546600"/>
          <p14:tracePt t="88875" x="1562100" y="4514850"/>
          <p14:tracePt t="88893" x="1543050" y="4470400"/>
          <p14:tracePt t="88909" x="1530350" y="4413250"/>
          <p14:tracePt t="88925" x="1530350" y="4387850"/>
          <p14:tracePt t="88942" x="1517650" y="4343400"/>
          <p14:tracePt t="88959" x="1504950" y="4292600"/>
          <p14:tracePt t="88975" x="1504950" y="4279900"/>
          <p14:tracePt t="88992" x="1498600" y="4254500"/>
          <p14:tracePt t="89008" x="1492250" y="4241800"/>
          <p14:tracePt t="89025" x="1492250" y="4229100"/>
          <p14:tracePt t="89058" x="1492250" y="4222750"/>
          <p14:tracePt t="89110" x="1485900" y="4216400"/>
          <p14:tracePt t="89237" x="1485900" y="4222750"/>
          <p14:tracePt t="89279" x="1485900" y="4229100"/>
          <p14:tracePt t="89307" x="1485900" y="4235450"/>
          <p14:tracePt t="90078" x="1485900" y="4241800"/>
          <p14:tracePt t="90128" x="1485900" y="4248150"/>
          <p14:tracePt t="90191" x="1492250" y="4254500"/>
          <p14:tracePt t="90738" x="1498600" y="4254500"/>
          <p14:tracePt t="91054" x="1504950" y="4254500"/>
          <p14:tracePt t="91145" x="1511300" y="4254500"/>
          <p14:tracePt t="91216" x="1517650" y="4248150"/>
          <p14:tracePt t="91285" x="1524000" y="4248150"/>
          <p14:tracePt t="91320" x="1530350" y="4248150"/>
          <p14:tracePt t="91356" x="1536700" y="4248150"/>
          <p14:tracePt t="91362" x="1543050" y="4241800"/>
          <p14:tracePt t="91370" x="1549400" y="4241800"/>
          <p14:tracePt t="91386" x="1562100" y="4241800"/>
          <p14:tracePt t="91400" x="1587500" y="4235450"/>
          <p14:tracePt t="91417" x="1644650" y="4229100"/>
          <p14:tracePt t="91433" x="1822450" y="4197350"/>
          <p14:tracePt t="91450" x="1968500" y="4165600"/>
          <p14:tracePt t="91467" x="2165350" y="4140200"/>
          <p14:tracePt t="91483" x="2692400" y="4044950"/>
          <p14:tracePt t="91499" x="2990850" y="4000500"/>
          <p14:tracePt t="91517" x="3289300" y="3956050"/>
          <p14:tracePt t="91533" x="3810000" y="3879850"/>
          <p14:tracePt t="91549" x="4057650" y="3848100"/>
          <p14:tracePt t="91567" x="4425950" y="3784600"/>
          <p14:tracePt t="91583" x="4552950" y="3771900"/>
          <p14:tracePt t="91599" x="4667250" y="3752850"/>
          <p14:tracePt t="91617" x="4838700" y="3733800"/>
          <p14:tracePt t="91633" x="4889500" y="3733800"/>
          <p14:tracePt t="91649" x="4940300" y="3727450"/>
          <p14:tracePt t="91665" x="5022850" y="3727450"/>
          <p14:tracePt t="91683" x="5048250" y="3727450"/>
          <p14:tracePt t="91700" x="5086350" y="3727450"/>
          <p14:tracePt t="91716" x="5118100" y="3733800"/>
          <p14:tracePt t="91733" x="5162550" y="3740150"/>
          <p14:tracePt t="91749" x="5200650" y="3740150"/>
          <p14:tracePt t="91765" x="5226050" y="3746500"/>
          <p14:tracePt t="91783" x="5270500" y="3746500"/>
          <p14:tracePt t="91799" x="5308600" y="3765550"/>
          <p14:tracePt t="91815" x="5365750" y="3765550"/>
          <p14:tracePt t="91832" x="5416550" y="3784600"/>
          <p14:tracePt t="91849" x="5473700" y="3790950"/>
          <p14:tracePt t="91865" x="5524500" y="3803650"/>
          <p14:tracePt t="91882" x="5575300" y="3810000"/>
          <p14:tracePt t="91899" x="5607050" y="3810000"/>
          <p14:tracePt t="91915" x="5626100" y="3810000"/>
          <p14:tracePt t="91932" x="5632450" y="3810000"/>
          <p14:tracePt t="91973" x="5632450" y="3803650"/>
          <p14:tracePt t="91987" x="5632450" y="3797300"/>
          <p14:tracePt t="92001" x="5619750" y="3790950"/>
          <p14:tracePt t="92016" x="5619750" y="3778250"/>
          <p14:tracePt t="92036" x="5607050" y="3771900"/>
          <p14:tracePt t="92050" x="5600700" y="3765550"/>
          <p14:tracePt t="92064" x="5594350" y="3759200"/>
          <p14:tracePt t="92085" x="5588000" y="3746500"/>
          <p14:tracePt t="92099" x="5581650" y="3740150"/>
          <p14:tracePt t="92113" x="5575300" y="3740150"/>
          <p14:tracePt t="92121" x="5562600" y="3733800"/>
          <p14:tracePt t="92134" x="5549900" y="3708400"/>
          <p14:tracePt t="92148" x="5543550" y="3695700"/>
          <p14:tracePt t="92164" x="5511800" y="3683000"/>
          <p14:tracePt t="92181" x="5505450" y="3670300"/>
          <p14:tracePt t="92607" x="5492750" y="3670300"/>
          <p14:tracePt t="92614" x="5480050" y="3676650"/>
          <p14:tracePt t="92628" x="5467350" y="3683000"/>
          <p14:tracePt t="92635" x="5441950" y="3702050"/>
          <p14:tracePt t="92650" x="5429250" y="3714750"/>
          <p14:tracePt t="92663" x="5416550" y="3727450"/>
          <p14:tracePt t="92679" x="5391150" y="3752850"/>
          <p14:tracePt t="92696" x="5378450" y="3759200"/>
          <p14:tracePt t="92712" x="5359400" y="3771900"/>
          <p14:tracePt t="92729" x="5340350" y="3790950"/>
          <p14:tracePt t="92745" x="5334000" y="3797300"/>
          <p14:tracePt t="92762" x="5321300" y="3803650"/>
          <p14:tracePt t="92804" x="5314950" y="3810000"/>
          <p14:tracePt t="93056" x="5321300" y="3810000"/>
          <p14:tracePt t="93070" x="5327650" y="3810000"/>
          <p14:tracePt t="93077" x="5334000" y="3810000"/>
          <p14:tracePt t="93084" x="5340350" y="3810000"/>
          <p14:tracePt t="93098" x="5346700" y="3810000"/>
          <p14:tracePt t="93111" x="5353050" y="3810000"/>
          <p14:tracePt t="93127" x="5378450" y="3810000"/>
          <p14:tracePt t="93144" x="5403850" y="3810000"/>
          <p14:tracePt t="93161" x="5441950" y="3803650"/>
          <p14:tracePt t="93177" x="5473700" y="3803650"/>
          <p14:tracePt t="93194" x="5499100" y="3790950"/>
          <p14:tracePt t="93211" x="5530850" y="3784600"/>
          <p14:tracePt t="93227" x="5537200" y="3778250"/>
          <p14:tracePt t="93244" x="5543550" y="3778250"/>
          <p14:tracePt t="93316" x="5537200" y="3778250"/>
          <p14:tracePt t="93337" x="5537200" y="3771900"/>
          <p14:tracePt t="93365" x="5530850" y="3771900"/>
          <p14:tracePt t="93386" x="5524500" y="3771900"/>
          <p14:tracePt t="93400" x="5518150" y="3771900"/>
          <p14:tracePt t="93434" x="5511800" y="3771900"/>
          <p14:tracePt t="93456" x="5505450" y="3771900"/>
          <p14:tracePt t="93477" x="5505450" y="3765550"/>
          <p14:tracePt t="93498" x="5499100" y="3765550"/>
          <p14:tracePt t="93540" x="5492750" y="3765550"/>
          <p14:tracePt t="93898" x="5486400" y="3765550"/>
          <p14:tracePt t="93926" x="5480050" y="3765550"/>
          <p14:tracePt t="93961" x="5473700" y="3765550"/>
          <p14:tracePt t="93989" x="5473700" y="3771900"/>
          <p14:tracePt t="93996" x="5467350" y="3771900"/>
          <p14:tracePt t="94010" x="5461000" y="3771900"/>
          <p14:tracePt t="94024" x="5448300" y="3778250"/>
          <p14:tracePt t="94041" x="5403850" y="3810000"/>
          <p14:tracePt t="94059" x="5289550" y="3873500"/>
          <p14:tracePt t="94075" x="5207000" y="3924300"/>
          <p14:tracePt t="94091" x="4997450" y="4057650"/>
          <p14:tracePt t="94110" x="4692650" y="4254500"/>
          <p14:tracePt t="94124" x="4540250" y="4356100"/>
          <p14:tracePt t="94140" x="4229100" y="4552950"/>
          <p14:tracePt t="94158" x="3981450" y="4699000"/>
          <p14:tracePt t="94174" x="3848100" y="4781550"/>
          <p14:tracePt t="94190" x="3727450" y="4851400"/>
          <p14:tracePt t="94207" x="3409950" y="5022850"/>
          <p14:tracePt t="94223" x="3327400" y="5073650"/>
          <p14:tracePt t="94240" x="3257550" y="5118100"/>
          <p14:tracePt t="94257" x="3130550" y="5219700"/>
          <p14:tracePt t="94273" x="3022600" y="5295900"/>
          <p14:tracePt t="94277" x="2978150" y="5321300"/>
          <p14:tracePt t="94293" x="2940050" y="5340350"/>
          <p14:tracePt t="94307" x="2901950" y="5365750"/>
          <p14:tracePt t="94323" x="2838450" y="5391150"/>
          <p14:tracePt t="94340" x="2781300" y="5422900"/>
          <p14:tracePt t="94356" x="2755900" y="5429250"/>
          <p14:tracePt t="94373" x="2730500" y="5435600"/>
          <p14:tracePt t="94390" x="2717800" y="5441950"/>
          <p14:tracePt t="94406" x="2711450" y="5441950"/>
          <p14:tracePt t="94423" x="2692400" y="5441950"/>
          <p14:tracePt t="94439" x="2679700" y="5441950"/>
          <p14:tracePt t="94456" x="2673350" y="5441950"/>
          <p14:tracePt t="94473" x="2641600" y="5441950"/>
          <p14:tracePt t="94489" x="2603500" y="5435600"/>
          <p14:tracePt t="94506" x="2584450" y="5435600"/>
          <p14:tracePt t="94523" x="2527300" y="5429250"/>
          <p14:tracePt t="94539" x="2495550" y="5429250"/>
          <p14:tracePt t="94556" x="2425700" y="5422900"/>
          <p14:tracePt t="94572" x="2362200" y="5422900"/>
          <p14:tracePt t="94589" x="2324100" y="5422900"/>
          <p14:tracePt t="94606" x="2254250" y="5422900"/>
          <p14:tracePt t="94622" x="2203450" y="5422900"/>
          <p14:tracePt t="94639" x="2184400" y="5422900"/>
          <p14:tracePt t="94656" x="2146300" y="5422900"/>
          <p14:tracePt t="94672" x="2120900" y="5416550"/>
          <p14:tracePt t="94689" x="2108200" y="5416550"/>
          <p14:tracePt t="94705" x="2095500" y="5416550"/>
          <p14:tracePt t="94742" x="2082800" y="5416550"/>
          <p14:tracePt t="94756" x="2076450" y="5416550"/>
          <p14:tracePt t="94772" x="2070100" y="5416550"/>
          <p14:tracePt t="94789" x="2057400" y="5422900"/>
          <p14:tracePt t="94805" x="2051050" y="5422900"/>
          <p14:tracePt t="94822" x="2044700" y="5422900"/>
          <p14:tracePt t="94839" x="2032000" y="5422900"/>
          <p14:tracePt t="94855" x="2019300" y="5422900"/>
          <p14:tracePt t="94871" x="2012950" y="5429250"/>
          <p14:tracePt t="94889" x="1968500" y="5441950"/>
          <p14:tracePt t="94905" x="1949450" y="5454650"/>
          <p14:tracePt t="94922" x="1924050" y="5461000"/>
          <p14:tracePt t="94938" x="1911350" y="5467350"/>
          <p14:tracePt t="95272" x="1847850" y="5480050"/>
          <p14:tracePt t="95285" x="1797050" y="5486400"/>
          <p14:tracePt t="95293" x="1752600" y="5492750"/>
          <p14:tracePt t="95303" x="1714500" y="5492750"/>
          <p14:tracePt t="95321" x="1663700" y="5499100"/>
          <p14:tracePt t="95337" x="1644650" y="5499100"/>
          <p14:tracePt t="95353" x="1625600" y="5518150"/>
          <p14:tracePt t="95370" x="1568450" y="5537200"/>
          <p14:tracePt t="95386" x="1555750" y="5549900"/>
          <p14:tracePt t="95403" x="1543050" y="5556250"/>
          <p14:tracePt t="95420" x="1524000" y="5568950"/>
          <p14:tracePt t="95437" x="1511300" y="5575300"/>
          <p14:tracePt t="95454" x="1504950" y="5581650"/>
          <p14:tracePt t="95469" x="1498600" y="5581650"/>
          <p14:tracePt t="95486" x="1492250" y="5581650"/>
          <p14:tracePt t="95503" x="1485900" y="5581650"/>
          <p14:tracePt t="95519" x="1479550" y="5581650"/>
          <p14:tracePt t="95536" x="1473200" y="5581650"/>
          <p14:tracePt t="95555" x="1466850" y="5581650"/>
          <p14:tracePt t="95600" x="1460500" y="5581650"/>
          <p14:tracePt t="95643" x="1454150" y="5581650"/>
          <p14:tracePt t="95685" x="1447800" y="5581650"/>
          <p14:tracePt t="95994" x="1447800" y="5575300"/>
          <p14:tracePt t="96036" x="1454150" y="5575300"/>
          <p14:tracePt t="96092" x="1454150" y="5568950"/>
          <p14:tracePt t="96155" x="1460500" y="5562600"/>
          <p14:tracePt t="96233" x="1460500" y="5556250"/>
          <p14:tracePt t="96254" x="1466850" y="5556250"/>
          <p14:tracePt t="96296" x="1473200" y="5549900"/>
          <p14:tracePt t="96387" x="1473200" y="5543550"/>
          <p14:tracePt t="96465" x="1479550" y="5537200"/>
          <p14:tracePt t="96513" x="1479550" y="5530850"/>
          <p14:tracePt t="96563" x="1485900" y="5524500"/>
          <p14:tracePt t="96619" x="1485900" y="5518150"/>
          <p14:tracePt t="96745" x="1492250" y="5518150"/>
          <p14:tracePt t="96829" x="1498600" y="5518150"/>
          <p14:tracePt t="97475" x="1504950" y="5518150"/>
          <p14:tracePt t="97517" x="1504950" y="5524500"/>
          <p14:tracePt t="97559" x="1511300" y="5524500"/>
          <p14:tracePt t="97686" x="1517650" y="5530850"/>
          <p14:tracePt t="97756" x="1524000" y="5530850"/>
          <p14:tracePt t="97777" x="1524000" y="5537200"/>
          <p14:tracePt t="97812" x="1524000" y="5543550"/>
          <p14:tracePt t="97882" x="1530350" y="5543550"/>
          <p14:tracePt t="98127" x="1536700" y="5549900"/>
          <p14:tracePt t="98317" x="1536700" y="5556250"/>
          <p14:tracePt t="98352" x="1536700" y="5562600"/>
          <p14:tracePt t="98429" x="1530350" y="5568950"/>
          <p14:tracePt t="98548" x="1530350" y="5562600"/>
          <p14:tracePt t="98619" x="1530350" y="5556250"/>
          <p14:tracePt t="98731" x="1530350" y="5549900"/>
          <p14:tracePt t="99194" x="1536700" y="5549900"/>
          <p14:tracePt t="99321" x="1543050" y="5549900"/>
          <p14:tracePt t="99363" x="1549400" y="5549900"/>
          <p14:tracePt t="99369" x="1555750" y="5549900"/>
          <p14:tracePt t="99384" x="1562100" y="5549900"/>
          <p14:tracePt t="99392" x="1568450" y="5549900"/>
          <p14:tracePt t="99406" x="1581150" y="5549900"/>
          <p14:tracePt t="99422" x="1587500" y="5549900"/>
          <p14:tracePt t="99440" x="1644650" y="5530850"/>
          <p14:tracePt t="99455" x="1670050" y="5530850"/>
          <p14:tracePt t="99473" x="1714500" y="5524500"/>
          <p14:tracePt t="99489" x="1790700" y="5518150"/>
          <p14:tracePt t="99505" x="1866900" y="5492750"/>
          <p14:tracePt t="99522" x="1905000" y="5492750"/>
          <p14:tracePt t="99539" x="2012950" y="5467350"/>
          <p14:tracePt t="99555" x="2095500" y="5461000"/>
          <p14:tracePt t="99572" x="2133600" y="5448300"/>
          <p14:tracePt t="99589" x="2184400" y="5441950"/>
          <p14:tracePt t="99605" x="2216150" y="5429250"/>
          <p14:tracePt t="99622" x="2241550" y="5422900"/>
          <p14:tracePt t="99638" x="2254250" y="5422900"/>
          <p14:tracePt t="99655" x="2279650" y="5422900"/>
          <p14:tracePt t="99672" x="2298700" y="5422900"/>
          <p14:tracePt t="99689" x="2317750" y="5429250"/>
          <p14:tracePt t="99705" x="2362200" y="5441950"/>
          <p14:tracePt t="102414" x="2387600" y="5441950"/>
          <p14:tracePt t="102428" x="2419350" y="5435600"/>
          <p14:tracePt t="102435" x="2463800" y="5416550"/>
          <p14:tracePt t="102449" x="2501900" y="5403850"/>
          <p14:tracePt t="102462" x="2559050" y="5391150"/>
          <p14:tracePt t="102478" x="2654300" y="5365750"/>
          <p14:tracePt t="102495" x="2705100" y="5359400"/>
          <p14:tracePt t="102512" x="2832100" y="5327650"/>
          <p14:tracePt t="102529" x="2984500" y="5302250"/>
          <p14:tracePt t="102545" x="3086100" y="5283200"/>
          <p14:tracePt t="102562" x="3282950" y="5251450"/>
          <p14:tracePt t="102578" x="3473450" y="5207000"/>
          <p14:tracePt t="102595" x="3568700" y="5187950"/>
          <p14:tracePt t="102611" x="3746500" y="5168900"/>
          <p14:tracePt t="102628" x="3949700" y="5149850"/>
          <p14:tracePt t="102645" x="4133850" y="5124450"/>
          <p14:tracePt t="102661" x="4210050" y="5118100"/>
          <p14:tracePt t="102677" x="4387850" y="5105400"/>
          <p14:tracePt t="102695" x="4578350" y="5105400"/>
          <p14:tracePt t="102711" x="4679950" y="5105400"/>
          <p14:tracePt t="102728" x="4768850" y="5105400"/>
          <p14:tracePt t="102745" x="5022850" y="5086350"/>
          <p14:tracePt t="102761" x="5099050" y="5086350"/>
          <p14:tracePt t="102765" x="5168900" y="5092700"/>
          <p14:tracePt t="102781" x="5219700" y="5099050"/>
          <p14:tracePt t="102794" x="5276850" y="5111750"/>
          <p14:tracePt t="102810" x="5314950" y="5111750"/>
          <p14:tracePt t="102828" x="5372100" y="5118100"/>
          <p14:tracePt t="102844" x="5391150" y="5124450"/>
          <p14:tracePt t="102861" x="5422900" y="5124450"/>
          <p14:tracePt t="102878" x="5454650" y="5130800"/>
          <p14:tracePt t="102893" x="5480050" y="5137150"/>
          <p14:tracePt t="102910" x="5486400" y="5143500"/>
          <p14:tracePt t="102927" x="5537200" y="5181600"/>
          <p14:tracePt t="102943" x="5562600" y="5207000"/>
          <p14:tracePt t="102961" x="5575300" y="5232400"/>
          <p14:tracePt t="102977" x="5588000" y="5238750"/>
          <p14:tracePt t="103349" x="5594350" y="5245100"/>
          <p14:tracePt t="103356" x="5607050" y="5257800"/>
          <p14:tracePt t="103370" x="5619750" y="5270500"/>
          <p14:tracePt t="103379" x="5638800" y="5289550"/>
          <p14:tracePt t="103392" x="5664200" y="5314950"/>
          <p14:tracePt t="103408" x="5689600" y="5346700"/>
          <p14:tracePt t="103426" x="5772150" y="5448300"/>
          <p14:tracePt t="103441" x="5791200" y="5467350"/>
          <p14:tracePt t="103458" x="5810250" y="5486400"/>
          <p14:tracePt t="103475" x="5835650" y="5524500"/>
          <p14:tracePt t="103492" x="5848350" y="5556250"/>
          <p14:tracePt t="103509" x="5861050" y="5568950"/>
          <p14:tracePt t="103525" x="5886450" y="5619750"/>
          <p14:tracePt t="103541" x="5899150" y="5664200"/>
          <p14:tracePt t="103559" x="5911850" y="5708650"/>
          <p14:tracePt t="103575" x="5911850" y="5727700"/>
          <p14:tracePt t="103591" x="5924550" y="5759450"/>
          <p14:tracePt t="103608" x="5924550" y="5778500"/>
          <p14:tracePt t="103625" x="5924550" y="5797550"/>
          <p14:tracePt t="103641" x="5924550" y="5810250"/>
          <p14:tracePt t="103658" x="5924550" y="5816600"/>
          <p14:tracePt t="103694" x="5924550" y="5822950"/>
          <p14:tracePt t="103953" x="5930900" y="5822950"/>
          <p14:tracePt t="103981" x="5937250" y="5822950"/>
          <p14:tracePt t="103987" x="5943600" y="5822950"/>
          <p14:tracePt t="104002" x="5949950" y="5822950"/>
          <p14:tracePt t="104024" x="5956300" y="5822950"/>
          <p14:tracePt t="104030" x="5969000" y="5816600"/>
          <p14:tracePt t="104044" x="5981700" y="5816600"/>
          <p14:tracePt t="104056" x="6000750" y="5810250"/>
          <p14:tracePt t="104073" x="6051550" y="5810250"/>
          <p14:tracePt t="104089" x="6083300" y="5803900"/>
          <p14:tracePt t="104107" x="6140450" y="5791200"/>
          <p14:tracePt t="104123" x="6210300" y="5784850"/>
          <p14:tracePt t="104139" x="6229350" y="5784850"/>
          <p14:tracePt t="104157" x="6292850" y="5784850"/>
          <p14:tracePt t="104172" x="6350000" y="5784850"/>
          <p14:tracePt t="104189" x="6388100" y="5784850"/>
          <p14:tracePt t="104206" x="6445250" y="5784850"/>
          <p14:tracePt t="104222" x="6496050" y="5803900"/>
          <p14:tracePt t="104239" x="6515100" y="5803900"/>
          <p14:tracePt t="104256" x="6559550" y="5810250"/>
          <p14:tracePt t="104272" x="6591300" y="5816600"/>
          <p14:tracePt t="104288" x="6604000" y="5816600"/>
          <p14:tracePt t="104305" x="6635750" y="5822950"/>
          <p14:tracePt t="104323" x="6654800" y="5822950"/>
          <p14:tracePt t="104339" x="6680200" y="5829300"/>
          <p14:tracePt t="104355" x="6692900" y="5829300"/>
          <p14:tracePt t="104372" x="6705600" y="5829300"/>
          <p14:tracePt t="104389" x="6724650" y="5835650"/>
          <p14:tracePt t="104405" x="6737350" y="5835650"/>
          <p14:tracePt t="104422" x="6750050" y="5835650"/>
          <p14:tracePt t="104438" x="6775450" y="5835650"/>
          <p14:tracePt t="104455" x="6794500" y="5835650"/>
          <p14:tracePt t="104472" x="6819900" y="5835650"/>
          <p14:tracePt t="104488" x="6832600" y="5835650"/>
          <p14:tracePt t="104505" x="6851650" y="5835650"/>
          <p14:tracePt t="104522" x="6883400" y="5835650"/>
          <p14:tracePt t="104538" x="6896100" y="5842000"/>
          <p14:tracePt t="104554" x="6908800" y="5842000"/>
          <p14:tracePt t="104571" x="6921500" y="5842000"/>
          <p14:tracePt t="104588" x="6934200" y="5842000"/>
          <p14:tracePt t="104621" x="6940550" y="5842000"/>
          <p14:tracePt t="104683" x="6934200" y="5842000"/>
          <p14:tracePt t="104690" x="6927850" y="5842000"/>
          <p14:tracePt t="104711" x="6921500" y="5842000"/>
          <p14:tracePt t="104739" x="6915150" y="5842000"/>
          <p14:tracePt t="105065" x="6889750" y="5848350"/>
          <p14:tracePt t="105072" x="6858000" y="5861050"/>
          <p14:tracePt t="105088" x="6819900" y="5880100"/>
          <p14:tracePt t="105102" x="6769100" y="5905500"/>
          <p14:tracePt t="105120" x="6648450" y="5956300"/>
          <p14:tracePt t="105136" x="6546850" y="6000750"/>
          <p14:tracePt t="105152" x="6502400" y="6026150"/>
          <p14:tracePt t="105170" x="6438900" y="6057900"/>
          <p14:tracePt t="105185" x="6394450" y="6083300"/>
          <p14:tracePt t="105202" x="6375400" y="6089650"/>
          <p14:tracePt t="105219" x="6350000" y="6108700"/>
          <p14:tracePt t="105236" x="6330950" y="6121400"/>
          <p14:tracePt t="105252" x="6324600" y="6127750"/>
          <p14:tracePt t="105269" x="6311900" y="6140450"/>
          <p14:tracePt t="105285" x="6299200" y="6159500"/>
          <p14:tracePt t="105302" x="6286500" y="6165850"/>
          <p14:tracePt t="105319" x="6280150" y="6172200"/>
          <p14:tracePt t="105351" x="6273800" y="6172200"/>
          <p14:tracePt t="105368" x="6273800" y="6178550"/>
          <p14:tracePt t="105403" x="6267450" y="6184900"/>
          <p14:tracePt t="105451" x="6267450" y="6191250"/>
          <p14:tracePt t="105486" x="6273800" y="6191250"/>
          <p14:tracePt t="105508" x="6280150" y="6184900"/>
          <p14:tracePt t="105515" x="6286500" y="6184900"/>
          <p14:tracePt t="105528" x="6292850" y="6178550"/>
          <p14:tracePt t="105543" x="6299200" y="6178550"/>
          <p14:tracePt t="105564" x="6299200" y="6172200"/>
          <p14:tracePt t="105586" x="6299200" y="6165850"/>
          <p14:tracePt t="105599" x="6305550" y="6159500"/>
          <p14:tracePt t="105606" x="6305550" y="6146800"/>
          <p14:tracePt t="105617" x="6311900" y="6134100"/>
          <p14:tracePt t="105635" x="6330950" y="6083300"/>
          <p14:tracePt t="105651" x="6337300" y="6045200"/>
          <p14:tracePt t="105668" x="6356350" y="6000750"/>
          <p14:tracePt t="105684" x="6381750" y="5861050"/>
          <p14:tracePt t="105700" x="6388100" y="5835650"/>
          <p14:tracePt t="105718" x="6400800" y="5765800"/>
          <p14:tracePt t="105734" x="6407150" y="5734050"/>
          <p14:tracePt t="105750" x="6413500" y="5695950"/>
          <p14:tracePt t="105767" x="6419850" y="5676900"/>
          <p14:tracePt t="105784" x="6426200" y="5657850"/>
          <p14:tracePt t="105800" x="6432550" y="5638800"/>
          <p14:tracePt t="105817" x="6445250" y="5613400"/>
          <p14:tracePt t="105834" x="6451600" y="5600700"/>
          <p14:tracePt t="105850" x="6464300" y="5575300"/>
          <p14:tracePt t="105868" x="6489700" y="5530850"/>
          <p14:tracePt t="105883" x="6502400" y="5499100"/>
          <p14:tracePt t="105900" x="6546850" y="5435600"/>
          <p14:tracePt t="105916" x="6591300" y="5378450"/>
          <p14:tracePt t="105934" x="6604000" y="5365750"/>
          <p14:tracePt t="105950" x="6616700" y="5346700"/>
          <p14:tracePt t="105966" x="6654800" y="5308600"/>
          <p14:tracePt t="105983" x="6654800" y="5302250"/>
          <p14:tracePt t="105999" x="6661150" y="5289550"/>
          <p14:tracePt t="106097" x="6661150" y="5302250"/>
          <p14:tracePt t="106105" x="6661150" y="5308600"/>
          <p14:tracePt t="106126" x="6661150" y="5314950"/>
          <p14:tracePt t="106147" x="6661150" y="5321300"/>
          <p14:tracePt t="107193" x="6654800" y="5327650"/>
          <p14:tracePt t="107200" x="6623050" y="5334000"/>
          <p14:tracePt t="107215" x="6591300" y="5353050"/>
          <p14:tracePt t="107229" x="6540500" y="5365750"/>
          <p14:tracePt t="107245" x="6521450" y="5378450"/>
          <p14:tracePt t="107262" x="6489700" y="5378450"/>
          <p14:tracePt t="107279" x="6419850" y="5403850"/>
          <p14:tracePt t="107294" x="6400800" y="5410200"/>
          <p14:tracePt t="107312" x="6375400" y="5416550"/>
          <p14:tracePt t="107329" x="6343650" y="5422900"/>
          <p14:tracePt t="107345" x="6318250" y="5435600"/>
          <p14:tracePt t="107362" x="6292850" y="5441950"/>
          <p14:tracePt t="107378" x="6286500" y="5441950"/>
          <p14:tracePt t="107395" x="6280150" y="5441950"/>
          <p14:tracePt t="107453" x="6273800" y="5441950"/>
          <p14:tracePt t="107509" x="6267450" y="5441950"/>
          <p14:tracePt t="107593" x="6267450" y="5435600"/>
          <p14:tracePt t="107600" x="6267450" y="5429250"/>
          <p14:tracePt t="107621" x="6273800" y="5422900"/>
          <p14:tracePt t="107649" x="6280150" y="5416550"/>
          <p14:tracePt t="107664" x="6280150" y="5410200"/>
          <p14:tracePt t="107670" x="6286500" y="5397500"/>
          <p14:tracePt t="107684" x="6299200" y="5384800"/>
          <p14:tracePt t="107693" x="6311900" y="5372100"/>
          <p14:tracePt t="107710" x="6330950" y="5346700"/>
          <p14:tracePt t="107727" x="6369050" y="5295900"/>
          <p14:tracePt t="107743" x="6413500" y="5238750"/>
          <p14:tracePt t="107760" x="6432550" y="5219700"/>
          <p14:tracePt t="107764" x="6451600" y="5194300"/>
          <p14:tracePt t="107777" x="6464300" y="5175250"/>
          <p14:tracePt t="107793" x="6483350" y="5156200"/>
          <p14:tracePt t="107811" x="6496050" y="5137150"/>
          <p14:tracePt t="107853" x="6489700" y="5130800"/>
          <p14:tracePt t="107863" x="6483350" y="5130800"/>
          <p14:tracePt t="107876" x="6477000" y="5130800"/>
          <p14:tracePt t="107893" x="6470650" y="5130800"/>
          <p14:tracePt t="107909" x="6464300" y="5130800"/>
          <p14:tracePt t="107926" x="6438900" y="5130800"/>
          <p14:tracePt t="107943" x="6419850" y="5124450"/>
          <p14:tracePt t="107959" x="6350000" y="5111750"/>
          <p14:tracePt t="107975" x="6229350" y="5086350"/>
          <p14:tracePt t="107993" x="6108700" y="5054600"/>
          <p14:tracePt t="108009" x="6051550" y="5048250"/>
          <p14:tracePt t="108026" x="5981700" y="5041900"/>
          <p14:tracePt t="108043" x="5943600" y="5035550"/>
          <p14:tracePt t="108059" x="5930900" y="5035550"/>
          <p14:tracePt t="108076" x="5911850" y="5035550"/>
          <p14:tracePt t="108092" x="5911850" y="5029200"/>
          <p14:tracePt t="108141" x="5911850" y="5022850"/>
          <p14:tracePt t="108176" x="5911850" y="5016500"/>
          <p14:tracePt t="108204" x="5918200" y="5016500"/>
          <p14:tracePt t="108211" x="5918200" y="5010150"/>
          <p14:tracePt t="108232" x="5924550" y="5010150"/>
          <p14:tracePt t="108254" x="5930900" y="5003800"/>
          <p14:tracePt t="108296" x="5937250" y="5003800"/>
          <p14:tracePt t="108303" x="5943600" y="5003800"/>
          <p14:tracePt t="108317" x="5949950" y="4997450"/>
          <p14:tracePt t="108325" x="5956300" y="4991100"/>
          <p14:tracePt t="108341" x="5969000" y="4984750"/>
          <p14:tracePt t="108359" x="6000750" y="4965700"/>
          <p14:tracePt t="108375" x="6057900" y="4927600"/>
          <p14:tracePt t="108391" x="6089650" y="4902200"/>
          <p14:tracePt t="108408" x="6165850" y="4851400"/>
          <p14:tracePt t="108424" x="6242050" y="4806950"/>
          <p14:tracePt t="108440" x="6273800" y="4781550"/>
          <p14:tracePt t="108458" x="6318250" y="4762500"/>
          <p14:tracePt t="108474" x="6343650" y="4743450"/>
          <p14:tracePt t="108491" x="6369050" y="4743450"/>
          <p14:tracePt t="108507" x="6388100" y="4743450"/>
          <p14:tracePt t="108524" x="6394450" y="4743450"/>
          <p14:tracePt t="108541" x="6407150" y="4743450"/>
          <p14:tracePt t="108557" x="6413500" y="4743450"/>
          <p14:tracePt t="108574" x="6419850" y="4743450"/>
          <p14:tracePt t="108607" x="6438900" y="4743450"/>
          <p14:tracePt t="108624" x="6445250" y="4743450"/>
          <p14:tracePt t="108640" x="6464300" y="4743450"/>
          <p14:tracePt t="108657" x="6470650" y="4749800"/>
          <p14:tracePt t="108674" x="6483350" y="4749800"/>
          <p14:tracePt t="108690" x="6489700" y="4749800"/>
          <p14:tracePt t="108707" x="6496050" y="4756150"/>
          <p14:tracePt t="108724" x="6502400" y="4756150"/>
          <p14:tracePt t="108766" x="6502400" y="4762500"/>
          <p14:tracePt t="108776" x="6508750" y="4768850"/>
          <p14:tracePt t="108829" x="6515100" y="4768850"/>
          <p14:tracePt t="108836" x="6515100" y="4775200"/>
          <p14:tracePt t="108878" x="6521450" y="4781550"/>
          <p14:tracePt t="108885" x="6527800" y="4781550"/>
          <p14:tracePt t="108908" x="6534150" y="4787900"/>
          <p14:tracePt t="108913" x="6540500" y="4794250"/>
          <p14:tracePt t="108949" x="6553200" y="4800600"/>
          <p14:tracePt t="108956" x="6559550" y="4806950"/>
          <p14:tracePt t="108970" x="6572250" y="4813300"/>
          <p14:tracePt t="108976" x="6578600" y="4813300"/>
          <p14:tracePt t="108989" x="6591300" y="4819650"/>
          <p14:tracePt t="109006" x="6623050" y="4838700"/>
          <p14:tracePt t="109023" x="6635750" y="4851400"/>
          <p14:tracePt t="109040" x="6648450" y="4851400"/>
          <p14:tracePt t="109056" x="6686550" y="4870450"/>
          <p14:tracePt t="109073" x="6692900" y="4883150"/>
          <p14:tracePt t="109089" x="6711950" y="4889500"/>
          <p14:tracePt t="109105" x="6718300" y="4889500"/>
          <p14:tracePt t="109122" x="6724650" y="4895850"/>
          <p14:tracePt t="109156" x="6731000" y="4895850"/>
          <p14:tracePt t="109187" x="6737350" y="4895850"/>
          <p14:tracePt t="109216" x="6737350" y="4908550"/>
          <p14:tracePt t="109230" x="6743700" y="4914900"/>
          <p14:tracePt t="109251" x="6750050" y="4921250"/>
          <p14:tracePt t="109257" x="6756400" y="4927600"/>
          <p14:tracePt t="109271" x="6775450" y="4933950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838200"/>
            <a:ext cx="8458200" cy="6019800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cat f2 | awk -F: '{$1=$1}1'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cat f2 | awk 'BEGIN{FS=":"}{$1=$1}1'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cat f2 | awk '{FS=":"}{$1=$1}1'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cat f2 </a:t>
            </a:r>
            <a:r>
              <a:rPr lang="en-US" b="1" dirty="0" err="1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f2</a:t>
            </a: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 | awk '{FS=":"}{$1=$1}1'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% cat f2 </a:t>
            </a:r>
            <a:r>
              <a:rPr lang="en-US" b="1" dirty="0" err="1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f2</a:t>
            </a: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 | awk 'BEGIN{FS=":"}NR==2{$1=$1}1'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chemeClr val="accent4">
                    <a:lumMod val="75000"/>
                    <a:lumOff val="25000"/>
                  </a:schemeClr>
                </a:solidFill>
                <a:latin typeface="Times New Roman" pitchFamily="18" charset="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% cat f2 </a:t>
            </a:r>
            <a:r>
              <a:rPr lang="en-US" b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f2</a:t>
            </a:r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| awk 'BEGIN{FS=":"}NR==1{$1=$1}1'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  <a:defRPr/>
            </a:pPr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  <a:defRPr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%</a:t>
            </a:r>
          </a:p>
        </p:txBody>
      </p:sp>
      <p:sp>
        <p:nvSpPr>
          <p:cNvPr id="37891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  <a:solidFill>
            <a:schemeClr val="bg1"/>
          </a:solidFill>
        </p:spPr>
        <p:txBody>
          <a:bodyPr/>
          <a:lstStyle/>
          <a:p>
            <a:r>
              <a:rPr lang="en-US" altLang="zh-TW" dirty="0">
                <a:solidFill>
                  <a:srgbClr val="333399"/>
                </a:solidFill>
                <a:ea typeface="新細明體" pitchFamily="18" charset="-120"/>
              </a:rPr>
              <a:t>Field &amp; Record Separator Examples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02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90"/>
    </mc:Choice>
    <mc:Fallback>
      <p:transition spd="slow" advTm="187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64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11111E-6 L 3.33333E-6 -0.1618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/>
    </p:bldLst>
  </p:timing>
  <p:extLst mod="1">
    <p:ext uri="{3A86A75C-4F4B-4683-9AE1-C65F6400EC91}">
      <p14:laserTraceLst xmlns:p14="http://schemas.microsoft.com/office/powerpoint/2010/main">
        <p14:tracePtLst>
          <p14:tracePt t="2876" x="6762750" y="4933950"/>
          <p14:tracePt t="2890" x="6731000" y="4933950"/>
          <p14:tracePt t="2896" x="6692900" y="4933950"/>
          <p14:tracePt t="2911" x="6654800" y="4921250"/>
          <p14:tracePt t="2919" x="6584950" y="4921250"/>
          <p14:tracePt t="2932" x="6521450" y="4921250"/>
          <p14:tracePt t="2949" x="6381750" y="4914900"/>
          <p14:tracePt t="2966" x="6191250" y="4927600"/>
          <p14:tracePt t="2982" x="6089650" y="4940300"/>
          <p14:tracePt t="2999" x="5880100" y="4965700"/>
          <p14:tracePt t="3016" x="5645150" y="5041900"/>
          <p14:tracePt t="3032" x="5518150" y="5086350"/>
          <p14:tracePt t="3049" x="5175250" y="5187950"/>
          <p14:tracePt t="3066" x="4876800" y="5295900"/>
          <p14:tracePt t="3082" x="4711700" y="5359400"/>
          <p14:tracePt t="3098" x="4578350" y="5403850"/>
          <p14:tracePt t="3116" x="4146550" y="5556250"/>
          <p14:tracePt t="3132" x="4044950" y="5588000"/>
          <p14:tracePt t="3149" x="3860800" y="5657850"/>
          <p14:tracePt t="3165" x="3702050" y="5721350"/>
          <p14:tracePt t="3181" x="3619500" y="5746750"/>
          <p14:tracePt t="3199" x="3517900" y="5816600"/>
          <p14:tracePt t="3215" x="3473450" y="5829300"/>
          <p14:tracePt t="3231" x="3409950" y="5880100"/>
          <p14:tracePt t="3248" x="3308350" y="5937250"/>
          <p14:tracePt t="3266" x="3238500" y="5962650"/>
          <p14:tracePt t="3281" x="3105150" y="6000750"/>
          <p14:tracePt t="3298" x="2959100" y="6051550"/>
          <p14:tracePt t="3315" x="2895600" y="6070600"/>
          <p14:tracePt t="3332" x="2749550" y="6102350"/>
          <p14:tracePt t="3347" x="2641600" y="6115050"/>
          <p14:tracePt t="3364" x="2578100" y="6127750"/>
          <p14:tracePt t="3381" x="2432050" y="6134100"/>
          <p14:tracePt t="3397" x="2330450" y="6153150"/>
          <p14:tracePt t="3415" x="2298700" y="6153150"/>
          <p14:tracePt t="3431" x="2247900" y="6165850"/>
          <p14:tracePt t="3447" x="2228850" y="6172200"/>
          <p14:tracePt t="3464" x="2222500" y="6191250"/>
          <p14:tracePt t="3481" x="2197100" y="6197600"/>
          <p14:tracePt t="4429" x="2190750" y="6191250"/>
          <p14:tracePt t="4444" x="2178050" y="6184900"/>
          <p14:tracePt t="4450" x="2165350" y="6178550"/>
          <p14:tracePt t="4464" x="2152650" y="6165850"/>
          <p14:tracePt t="4480" x="2139950" y="6153150"/>
          <p14:tracePt t="4493" x="2101850" y="6127750"/>
          <p14:tracePt t="4510" x="2070100" y="6108700"/>
          <p14:tracePt t="4528" x="2032000" y="6064250"/>
          <p14:tracePt t="4543" x="1974850" y="6026150"/>
          <p14:tracePt t="4560" x="1943100" y="6000750"/>
          <p14:tracePt t="4577" x="1898650" y="5969000"/>
          <p14:tracePt t="4593" x="1854200" y="5937250"/>
          <p14:tracePt t="4610" x="1835150" y="5930900"/>
          <p14:tracePt t="4627" x="1797050" y="5911850"/>
          <p14:tracePt t="4643" x="1758950" y="5880100"/>
          <p14:tracePt t="4661" x="1727200" y="5867400"/>
          <p14:tracePt t="4676" x="1720850" y="5861050"/>
          <p14:tracePt t="4693" x="1695450" y="5848350"/>
          <p14:tracePt t="4711" x="1676400" y="5842000"/>
          <p14:tracePt t="4727" x="1670050" y="5842000"/>
          <p14:tracePt t="4743" x="1651000" y="5835650"/>
          <p14:tracePt t="4760" x="1644650" y="5829300"/>
          <p14:tracePt t="4776" x="1631950" y="5829300"/>
          <p14:tracePt t="4793" x="1625600" y="5829300"/>
          <p14:tracePt t="4810" x="1612900" y="5822950"/>
          <p14:tracePt t="4827" x="1606550" y="5822950"/>
          <p14:tracePt t="4843" x="1600200" y="5816600"/>
          <p14:tracePt t="4886" x="1593850" y="5810250"/>
          <p14:tracePt t="4913" x="1587500" y="5810250"/>
          <p14:tracePt t="4920" x="1587500" y="5803900"/>
          <p14:tracePt t="4943" x="1581150" y="5803900"/>
          <p14:tracePt t="4963" x="1574800" y="5797550"/>
          <p14:tracePt t="4970" x="1568450" y="5797550"/>
          <p14:tracePt t="4990" x="1568450" y="5791200"/>
          <p14:tracePt t="5005" x="1555750" y="5784850"/>
          <p14:tracePt t="5012" x="1549400" y="5772150"/>
          <p14:tracePt t="5028" x="1530350" y="5746750"/>
          <p14:tracePt t="5042" x="1479550" y="5702300"/>
          <p14:tracePt t="5059" x="1454150" y="5670550"/>
          <p14:tracePt t="5076" x="1390650" y="5588000"/>
          <p14:tracePt t="5092" x="1352550" y="5543550"/>
          <p14:tracePt t="5108" x="1301750" y="5454650"/>
          <p14:tracePt t="5125" x="1250950" y="5378450"/>
          <p14:tracePt t="5142" x="1231900" y="5346700"/>
          <p14:tracePt t="5158" x="1206500" y="5295900"/>
          <p14:tracePt t="5175" x="1193800" y="5245100"/>
          <p14:tracePt t="5191" x="1181100" y="5213350"/>
          <p14:tracePt t="5208" x="1181100" y="5168900"/>
          <p14:tracePt t="5224" x="1174750" y="5118100"/>
          <p14:tracePt t="5241" x="1174750" y="5086350"/>
          <p14:tracePt t="5258" x="1174750" y="5029200"/>
          <p14:tracePt t="5274" x="1174750" y="4984750"/>
          <p14:tracePt t="5291" x="1181100" y="4959350"/>
          <p14:tracePt t="5307" x="1181100" y="4914900"/>
          <p14:tracePt t="5324" x="1181100" y="4870450"/>
          <p14:tracePt t="5343" x="1181100" y="4832350"/>
          <p14:tracePt t="5358" x="1181100" y="4819650"/>
          <p14:tracePt t="5374" x="1181100" y="4806950"/>
          <p14:tracePt t="5391" x="1193800" y="4768850"/>
          <p14:tracePt t="5407" x="1193800" y="4756150"/>
          <p14:tracePt t="5424" x="1193800" y="4743450"/>
          <p14:tracePt t="5441" x="1193800" y="4686300"/>
          <p14:tracePt t="5457" x="1200150" y="4629150"/>
          <p14:tracePt t="5474" x="1200150" y="4603750"/>
          <p14:tracePt t="5490" x="1206500" y="4552950"/>
          <p14:tracePt t="5507" x="1206500" y="4527550"/>
          <p14:tracePt t="5524" x="1206500" y="4514850"/>
          <p14:tracePt t="5540" x="1206500" y="4508500"/>
          <p14:tracePt t="5602" x="1206500" y="4514850"/>
          <p14:tracePt t="5616" x="1206500" y="4521200"/>
          <p14:tracePt t="5625" x="1206500" y="4527550"/>
          <p14:tracePt t="5639" x="1206500" y="4540250"/>
          <p14:tracePt t="5656" x="1206500" y="4565650"/>
          <p14:tracePt t="5674" x="1206500" y="4705350"/>
          <p14:tracePt t="5690" x="1206500" y="4794250"/>
          <p14:tracePt t="5707" x="1206500" y="5010150"/>
          <p14:tracePt t="5723" x="1219200" y="5124450"/>
          <p14:tracePt t="5739" x="1231900" y="5353050"/>
          <p14:tracePt t="5757" x="1238250" y="5556250"/>
          <p14:tracePt t="5773" x="1238250" y="5645150"/>
          <p14:tracePt t="5790" x="1250950" y="5791200"/>
          <p14:tracePt t="5806" x="1257300" y="5905500"/>
          <p14:tracePt t="5823" x="1270000" y="5949950"/>
          <p14:tracePt t="5839" x="1276350" y="5988050"/>
          <p14:tracePt t="5856" x="1276350" y="6000750"/>
          <p14:tracePt t="5872" x="1282700" y="6007100"/>
          <p14:tracePt t="5890" x="1282700" y="6013450"/>
          <p14:tracePt t="6107" x="1282700" y="6007100"/>
          <p14:tracePt t="6114" x="1282700" y="6000750"/>
          <p14:tracePt t="6128" x="1282700" y="5988050"/>
          <p14:tracePt t="6138" x="1295400" y="5969000"/>
          <p14:tracePt t="6154" x="1295400" y="5937250"/>
          <p14:tracePt t="6171" x="1308100" y="5861050"/>
          <p14:tracePt t="6188" x="1327150" y="5715000"/>
          <p14:tracePt t="6204" x="1339850" y="5638800"/>
          <p14:tracePt t="6221" x="1346200" y="5486400"/>
          <p14:tracePt t="6238" x="1346200" y="5346700"/>
          <p14:tracePt t="6255" x="1358900" y="5226050"/>
          <p14:tracePt t="6271" x="1358900" y="5187950"/>
          <p14:tracePt t="6287" x="1352550" y="5156200"/>
          <p14:tracePt t="6305" x="1333500" y="5048250"/>
          <p14:tracePt t="6321" x="1333500" y="5003800"/>
          <p14:tracePt t="6337" x="1320800" y="4965700"/>
          <p14:tracePt t="6354" x="1314450" y="4895850"/>
          <p14:tracePt t="6371" x="1308100" y="4845050"/>
          <p14:tracePt t="6387" x="1308100" y="4826000"/>
          <p14:tracePt t="6404" x="1301750" y="4787900"/>
          <p14:tracePt t="6420" x="1301750" y="4762500"/>
          <p14:tracePt t="6438" x="1301750" y="4749800"/>
          <p14:tracePt t="6454" x="1301750" y="4743450"/>
          <p14:tracePt t="6470" x="1301750" y="4737100"/>
          <p14:tracePt t="6796" x="1308100" y="4737100"/>
          <p14:tracePt t="6831" x="1314450" y="4737100"/>
          <p14:tracePt t="6866" x="1314450" y="4743450"/>
          <p14:tracePt t="6887" x="1314450" y="4749800"/>
          <p14:tracePt t="6922" x="1314450" y="4756150"/>
          <p14:tracePt t="6929" x="1314450" y="4762500"/>
          <p14:tracePt t="6958" x="1314450" y="4768850"/>
          <p14:tracePt t="6978" x="1320800" y="4781550"/>
          <p14:tracePt t="6992" x="1320800" y="4794250"/>
          <p14:tracePt t="6999" x="1333500" y="4806950"/>
          <p14:tracePt t="7006" x="1339850" y="4851400"/>
          <p14:tracePt t="7022" x="1346200" y="4876800"/>
          <p14:tracePt t="7035" x="1365250" y="4933950"/>
          <p14:tracePt t="7052" x="1403350" y="5067300"/>
          <p14:tracePt t="7068" x="1428750" y="5137150"/>
          <p14:tracePt t="7085" x="1466850" y="5270500"/>
          <p14:tracePt t="7101" x="1504950" y="5378450"/>
          <p14:tracePt t="7119" x="1543050" y="5467350"/>
          <p14:tracePt t="7134" x="1555750" y="5499100"/>
          <p14:tracePt t="7151" x="1587500" y="5556250"/>
          <p14:tracePt t="7168" x="1625600" y="5600700"/>
          <p14:tracePt t="7184" x="1638300" y="5613400"/>
          <p14:tracePt t="7201" x="1651000" y="5632450"/>
          <p14:tracePt t="7217" x="1720850" y="5645150"/>
          <p14:tracePt t="7234" x="1771650" y="5645150"/>
          <p14:tracePt t="7251" x="1854200" y="5638800"/>
          <p14:tracePt t="7267" x="2127250" y="5619750"/>
          <p14:tracePt t="7283" x="2660650" y="5575300"/>
          <p14:tracePt t="7301" x="3346450" y="5524500"/>
          <p14:tracePt t="7318" x="3689350" y="5511800"/>
          <p14:tracePt t="7333" x="4381500" y="5448300"/>
          <p14:tracePt t="7351" x="4997450" y="5384800"/>
          <p14:tracePt t="7367" x="5219700" y="5340350"/>
          <p14:tracePt t="7383" x="5448300" y="5295900"/>
          <p14:tracePt t="7400" x="5848350" y="5219700"/>
          <p14:tracePt t="7417" x="6057900" y="5168900"/>
          <p14:tracePt t="7433" x="6146800" y="5137150"/>
          <p14:tracePt t="7450" x="6280150" y="5099050"/>
          <p14:tracePt t="7467" x="6400800" y="5067300"/>
          <p14:tracePt t="7484" x="6496050" y="5060950"/>
          <p14:tracePt t="7500" x="6534150" y="5054600"/>
          <p14:tracePt t="7517" x="6597650" y="5035550"/>
          <p14:tracePt t="7533" x="6635750" y="5029200"/>
          <p14:tracePt t="7550" x="6654800" y="5029200"/>
          <p14:tracePt t="7566" x="6692900" y="5029200"/>
          <p14:tracePt t="7583" x="6731000" y="5035550"/>
          <p14:tracePt t="7600" x="6743700" y="5041900"/>
          <p14:tracePt t="7617" x="6769100" y="5048250"/>
          <p14:tracePt t="7633" x="6781800" y="5054600"/>
          <p14:tracePt t="7649" x="6781800" y="5060950"/>
          <p14:tracePt t="7667" x="6788150" y="5060950"/>
          <p14:tracePt t="7730" x="6788150" y="5067300"/>
          <p14:tracePt t="7751" x="6781800" y="5067300"/>
          <p14:tracePt t="7765" x="6775450" y="5067300"/>
          <p14:tracePt t="7772" x="6762750" y="5067300"/>
          <p14:tracePt t="7782" x="6756400" y="5067300"/>
          <p14:tracePt t="7799" x="6750050" y="5073650"/>
          <p14:tracePt t="7815" x="6724650" y="5086350"/>
          <p14:tracePt t="7833" x="6718300" y="5099050"/>
          <p14:tracePt t="7849" x="6667500" y="5130800"/>
          <p14:tracePt t="7865" x="6654800" y="5137150"/>
          <p14:tracePt t="7882" x="6635750" y="5149850"/>
          <p14:tracePt t="7899" x="6591300" y="5181600"/>
          <p14:tracePt t="7915" x="6546850" y="5200650"/>
          <p14:tracePt t="7933" x="6515100" y="5207000"/>
          <p14:tracePt t="7949" x="6496050" y="5213350"/>
          <p14:tracePt t="7965" x="6470650" y="5219700"/>
          <p14:tracePt t="7984" x="6445250" y="5226050"/>
          <p14:tracePt t="7998" x="6432550" y="5232400"/>
          <p14:tracePt t="8015" x="6407150" y="5232400"/>
          <p14:tracePt t="8034" x="6381750" y="5238750"/>
          <p14:tracePt t="8049" x="6369050" y="5251450"/>
          <p14:tracePt t="8066" x="6343650" y="5251450"/>
          <p14:tracePt t="8082" x="6318250" y="5264150"/>
          <p14:tracePt t="8098" x="6305550" y="5264150"/>
          <p14:tracePt t="8117" x="6292850" y="5264150"/>
          <p14:tracePt t="8132" x="6286500" y="5270500"/>
          <p14:tracePt t="8149" x="6280150" y="5276850"/>
          <p14:tracePt t="8181" x="6273800" y="5276850"/>
          <p14:tracePt t="8216" x="6273800" y="5283200"/>
          <p14:tracePt t="8242" x="6273800" y="5289550"/>
          <p14:tracePt t="8264" x="6273800" y="5295900"/>
          <p14:tracePt t="8270" x="6280150" y="5295900"/>
          <p14:tracePt t="8284" x="6286500" y="5295900"/>
          <p14:tracePt t="8306" x="6299200" y="5295900"/>
          <p14:tracePt t="8314" x="6311900" y="5302250"/>
          <p14:tracePt t="8330" x="6330950" y="5302250"/>
          <p14:tracePt t="8348" x="6400800" y="5302250"/>
          <p14:tracePt t="8364" x="6502400" y="5302250"/>
          <p14:tracePt t="8381" x="6553200" y="5302250"/>
          <p14:tracePt t="8397" x="6661150" y="5295900"/>
          <p14:tracePt t="8413" x="6731000" y="5295900"/>
          <p14:tracePt t="8430" x="6769100" y="5295900"/>
          <p14:tracePt t="8447" x="6813550" y="5295900"/>
          <p14:tracePt t="8464" x="6832600" y="5295900"/>
          <p14:tracePt t="8482" x="6864350" y="5289550"/>
          <p14:tracePt t="8496" x="6870700" y="5289550"/>
          <p14:tracePt t="8847" x="6864350" y="5289550"/>
          <p14:tracePt t="9485" x="6813550" y="5289550"/>
          <p14:tracePt t="9499" x="6794500" y="5289550"/>
          <p14:tracePt t="9505" x="6762750" y="5302250"/>
          <p14:tracePt t="9520" x="6737350" y="5302250"/>
          <p14:tracePt t="9529" x="6711950" y="5302250"/>
          <p14:tracePt t="9542" x="6680200" y="5302250"/>
          <p14:tracePt t="9559" x="6629400" y="5308600"/>
          <p14:tracePt t="9577" x="6578600" y="5314950"/>
          <p14:tracePt t="9593" x="6553200" y="5314950"/>
          <p14:tracePt t="9609" x="6540500" y="5314950"/>
          <p14:tracePt t="9626" x="6496050" y="5321300"/>
          <p14:tracePt t="9642" x="6483350" y="5327650"/>
          <p14:tracePt t="9660" x="6464300" y="5327650"/>
          <p14:tracePt t="9676" x="6438900" y="5327650"/>
          <p14:tracePt t="9692" x="6419850" y="5327650"/>
          <p14:tracePt t="9710" x="6400800" y="5327650"/>
          <p14:tracePt t="9726" x="6400800" y="5334000"/>
          <p14:tracePt t="9742" x="6388100" y="5334000"/>
          <p14:tracePt t="9759" x="6388100" y="5340350"/>
          <p14:tracePt t="9775" x="6381750" y="5340350"/>
          <p14:tracePt t="9808" x="6375400" y="5340350"/>
          <p14:tracePt t="9857" x="6369050" y="5340350"/>
          <p14:tracePt t="9990" x="6369050" y="5346700"/>
          <p14:tracePt t="10018" x="6369050" y="5353050"/>
          <p14:tracePt t="10039" x="6375400" y="5353050"/>
          <p14:tracePt t="10046" x="6381750" y="5359400"/>
          <p14:tracePt t="10067" x="6388100" y="5359400"/>
          <p14:tracePt t="10089" x="6394450" y="5359400"/>
          <p14:tracePt t="10103" x="6394450" y="5365750"/>
          <p14:tracePt t="10111" x="6400800" y="5365750"/>
          <p14:tracePt t="10124" x="6413500" y="5365750"/>
          <p14:tracePt t="10141" x="6464300" y="5372100"/>
          <p14:tracePt t="10158" x="6502400" y="5372100"/>
          <p14:tracePt t="10174" x="6604000" y="5372100"/>
          <p14:tracePt t="10191" x="6705600" y="5372100"/>
          <p14:tracePt t="10208" x="6800850" y="5365750"/>
          <p14:tracePt t="10224" x="6826250" y="5365750"/>
          <p14:tracePt t="10241" x="6858000" y="5359400"/>
          <p14:tracePt t="10258" x="6902450" y="5353050"/>
          <p14:tracePt t="10274" x="6908800" y="5353050"/>
          <p14:tracePt t="10290" x="6908800" y="5346700"/>
          <p14:tracePt t="10307" x="6908800" y="5334000"/>
          <p14:tracePt t="10323" x="6902450" y="5321300"/>
          <p14:tracePt t="10341" x="6902450" y="5314950"/>
          <p14:tracePt t="10357" x="6889750" y="5302250"/>
          <p14:tracePt t="10373" x="6870700" y="5295900"/>
          <p14:tracePt t="10391" x="6851650" y="5289550"/>
          <p14:tracePt t="10406" x="6832600" y="5289550"/>
          <p14:tracePt t="10423" x="6775450" y="5289550"/>
          <p14:tracePt t="10440" x="6686550" y="5289550"/>
          <p14:tracePt t="10456" x="6616700" y="5289550"/>
          <p14:tracePt t="10473" x="6451600" y="5308600"/>
          <p14:tracePt t="10489" x="6292850" y="5353050"/>
          <p14:tracePt t="10506" x="6223000" y="5384800"/>
          <p14:tracePt t="10524" x="6089650" y="5441950"/>
          <p14:tracePt t="10539" x="6019800" y="5486400"/>
          <p14:tracePt t="10556" x="6000750" y="5499100"/>
          <p14:tracePt t="10574" x="5981700" y="5511800"/>
          <p14:tracePt t="10589" x="5975350" y="5518150"/>
          <p14:tracePt t="10622" x="5975350" y="5524500"/>
          <p14:tracePt t="10650" x="5975350" y="5530850"/>
          <p14:tracePt t="10665" x="5981700" y="5530850"/>
          <p14:tracePt t="10672" x="5988050" y="5537200"/>
          <p14:tracePt t="10689" x="5994400" y="5537200"/>
          <p14:tracePt t="10706" x="6019800" y="5537200"/>
          <p14:tracePt t="10722" x="6038850" y="5537200"/>
          <p14:tracePt t="10738" x="6070600" y="5537200"/>
          <p14:tracePt t="10756" x="6159500" y="5537200"/>
          <p14:tracePt t="10772" x="6280150" y="5524500"/>
          <p14:tracePt t="10788" x="6356350" y="5518150"/>
          <p14:tracePt t="10805" x="6502400" y="5473700"/>
          <p14:tracePt t="10822" x="6623050" y="5441950"/>
          <p14:tracePt t="10838" x="6667500" y="5422900"/>
          <p14:tracePt t="10855" x="6711950" y="5384800"/>
          <p14:tracePt t="10872" x="6724650" y="5359400"/>
          <p14:tracePt t="10889" x="6743700" y="5314950"/>
          <p14:tracePt t="10905" x="6743700" y="5302250"/>
          <p14:tracePt t="10921" x="6737350" y="5289550"/>
          <p14:tracePt t="10938" x="6718300" y="5257800"/>
          <p14:tracePt t="10955" x="6686550" y="5226050"/>
          <p14:tracePt t="10971" x="6667500" y="5213350"/>
          <p14:tracePt t="10988" x="6616700" y="5200650"/>
          <p14:tracePt t="11004" x="6546850" y="5194300"/>
          <p14:tracePt t="11022" x="6515100" y="5181600"/>
          <p14:tracePt t="11038" x="6477000" y="5175250"/>
          <p14:tracePt t="11055" x="6438900" y="5175250"/>
          <p14:tracePt t="11072" x="6426200" y="5175250"/>
          <p14:tracePt t="11087" x="6419850" y="5175250"/>
          <p14:tracePt t="11104" x="6413500" y="5175250"/>
          <p14:tracePt t="11138" x="6413500" y="5181600"/>
          <p14:tracePt t="11205" x="6413500" y="5187950"/>
          <p14:tracePt t="11212" x="6419850" y="5194300"/>
          <p14:tracePt t="11240" x="6426200" y="5194300"/>
          <p14:tracePt t="11255" x="6426200" y="5200650"/>
          <p14:tracePt t="11275" x="6432550" y="5200650"/>
          <p14:tracePt t="11297" x="6438900" y="5200650"/>
          <p14:tracePt t="11305" x="6445250" y="5200650"/>
          <p14:tracePt t="11310" x="6445250" y="5207000"/>
          <p14:tracePt t="11332" x="6451600" y="5207000"/>
          <p14:tracePt t="11346" x="6457950" y="5207000"/>
          <p14:tracePt t="11374" x="6470650" y="5207000"/>
          <p14:tracePt t="11381" x="6483350" y="5213350"/>
          <p14:tracePt t="11394" x="6508750" y="5213350"/>
          <p14:tracePt t="11403" x="6534150" y="5213350"/>
          <p14:tracePt t="11419" x="6572250" y="5213350"/>
          <p14:tracePt t="11438" x="6686550" y="5213350"/>
          <p14:tracePt t="11454" x="6845300" y="5213350"/>
          <p14:tracePt t="11471" x="6921500" y="5213350"/>
          <p14:tracePt t="11486" x="7061200" y="5194300"/>
          <p14:tracePt t="11503" x="7124700" y="5194300"/>
          <p14:tracePt t="11519" x="7219950" y="5181600"/>
          <p14:tracePt t="11537" x="7277100" y="5181600"/>
          <p14:tracePt t="11553" x="7296150" y="5181600"/>
          <p14:tracePt t="11570" x="7308850" y="5181600"/>
          <p14:tracePt t="11586" x="7315200" y="5181600"/>
          <p14:tracePt t="11613" x="7315200" y="5194300"/>
          <p14:tracePt t="11633" x="7315200" y="5200650"/>
          <p14:tracePt t="11662" x="7308850" y="5200650"/>
          <p14:tracePt t="11725" x="7308850" y="5207000"/>
          <p14:tracePt t="11837" x="7315200" y="5207000"/>
          <p14:tracePt t="11844" x="7321550" y="5207000"/>
          <p14:tracePt t="11893" x="7327900" y="5207000"/>
          <p14:tracePt t="12006" x="7321550" y="5207000"/>
          <p14:tracePt t="12012" x="7315200" y="5207000"/>
          <p14:tracePt t="12027" x="7308850" y="5207000"/>
          <p14:tracePt t="12048" x="7302500" y="5207000"/>
          <p14:tracePt t="12055" x="7289800" y="5213350"/>
          <p14:tracePt t="12071" x="7258050" y="5219700"/>
          <p14:tracePt t="12084" x="7150100" y="5257800"/>
          <p14:tracePt t="12101" x="7054850" y="5283200"/>
          <p14:tracePt t="12118" x="6838950" y="5346700"/>
          <p14:tracePt t="12134" x="6667500" y="5397500"/>
          <p14:tracePt t="12150" x="6299200" y="5518150"/>
          <p14:tracePt t="12167" x="5899150" y="5657850"/>
          <p14:tracePt t="12184" x="5734050" y="5715000"/>
          <p14:tracePt t="12201" x="5486400" y="5803900"/>
          <p14:tracePt t="12218" x="5251450" y="5880100"/>
          <p14:tracePt t="12233" x="5149850" y="5911850"/>
          <p14:tracePt t="12251" x="4914900" y="5975350"/>
          <p14:tracePt t="12266" x="4692650" y="6038850"/>
          <p14:tracePt t="12283" x="4565650" y="6070600"/>
          <p14:tracePt t="12301" x="4318000" y="6134100"/>
          <p14:tracePt t="12317" x="3949700" y="6184900"/>
          <p14:tracePt t="12333" x="3746500" y="6184900"/>
          <p14:tracePt t="12350" x="3162300" y="6191250"/>
          <p14:tracePt t="12366" x="2533650" y="6172200"/>
          <p14:tracePt t="12383" x="2273300" y="6184900"/>
          <p14:tracePt t="12400" x="1943100" y="6191250"/>
          <p14:tracePt t="12416" x="1739900" y="6191250"/>
          <p14:tracePt t="12434" x="1651000" y="6191250"/>
          <p14:tracePt t="12449" x="1619250" y="6184900"/>
          <p14:tracePt t="12466" x="1568450" y="6172200"/>
          <p14:tracePt t="12484" x="1530350" y="6134100"/>
          <p14:tracePt t="12499" x="1517650" y="6127750"/>
          <p14:tracePt t="12516" x="1498600" y="6096000"/>
          <p14:tracePt t="13029" x="1504950" y="6096000"/>
          <p14:tracePt t="13085" x="1504950" y="6089650"/>
          <p14:tracePt t="13099" x="1504950" y="6083300"/>
          <p14:tracePt t="13120" x="1504950" y="6076950"/>
          <p14:tracePt t="13127" x="1504950" y="6070600"/>
          <p14:tracePt t="13149" x="1504950" y="6064250"/>
          <p14:tracePt t="13162" x="1498600" y="6051550"/>
          <p14:tracePt t="13169" x="1498600" y="6038850"/>
          <p14:tracePt t="13180" x="1492250" y="6026150"/>
          <p14:tracePt t="13197" x="1460500" y="5975350"/>
          <p14:tracePt t="13213" x="1447800" y="5930900"/>
          <p14:tracePt t="13230" x="1428750" y="5899150"/>
          <p14:tracePt t="13247" x="1371600" y="5797550"/>
          <p14:tracePt t="13263" x="1358900" y="5765800"/>
          <p14:tracePt t="13280" x="1346200" y="5740400"/>
          <p14:tracePt t="13297" x="1327150" y="5708650"/>
          <p14:tracePt t="13313" x="1320800" y="5695950"/>
          <p14:tracePt t="13331" x="1320800" y="5683250"/>
          <p14:tracePt t="13387" x="1320800" y="5689600"/>
          <p14:tracePt t="13401" x="1320800" y="5702300"/>
          <p14:tracePt t="13407" x="1320800" y="5708650"/>
          <p14:tracePt t="13422" x="1320800" y="5727700"/>
          <p14:tracePt t="13431" x="1327150" y="5740400"/>
          <p14:tracePt t="13446" x="1346200" y="5765800"/>
          <p14:tracePt t="13462" x="1352550" y="5810250"/>
          <p14:tracePt t="13479" x="1377950" y="5892800"/>
          <p14:tracePt t="13496" x="1422400" y="6019800"/>
          <p14:tracePt t="13513" x="1473200" y="6140450"/>
          <p14:tracePt t="13529" x="1498600" y="6210300"/>
          <p14:tracePt t="13546" x="1511300" y="6242050"/>
          <p14:tracePt t="13549" x="1511300" y="6267450"/>
          <p14:tracePt t="13565" x="1511300" y="6273800"/>
          <p14:tracePt t="13579" x="1517650" y="6292850"/>
          <p14:tracePt t="13595" x="1524000" y="6292850"/>
          <p14:tracePt t="13661" x="1524000" y="6286500"/>
          <p14:tracePt t="13668" x="1524000" y="6280150"/>
          <p14:tracePt t="13682" x="1524000" y="6267450"/>
          <p14:tracePt t="13698" x="1524000" y="6261100"/>
          <p14:tracePt t="13712" x="1517650" y="6248400"/>
          <p14:tracePt t="13728" x="1504950" y="6197600"/>
          <p14:tracePt t="13745" x="1466850" y="6102350"/>
          <p14:tracePt t="13762" x="1397000" y="5956300"/>
          <p14:tracePt t="13778" x="1358900" y="5861050"/>
          <p14:tracePt t="13795" x="1276350" y="5708650"/>
          <p14:tracePt t="13812" x="1231900" y="5613400"/>
          <p14:tracePt t="13830" x="1200150" y="5556250"/>
          <p14:tracePt t="13845" x="1193800" y="5543550"/>
          <p14:tracePt t="13861" x="1187450" y="5537200"/>
          <p14:tracePt t="13899" x="1187450" y="5543550"/>
          <p14:tracePt t="13914" x="1193800" y="5556250"/>
          <p14:tracePt t="13927" x="1193800" y="5562600"/>
          <p14:tracePt t="13944" x="1200150" y="5575300"/>
          <p14:tracePt t="13961" x="1206500" y="5581650"/>
          <p14:tracePt t="13978" x="1212850" y="5600700"/>
          <p14:tracePt t="13994" x="1231900" y="5626100"/>
          <p14:tracePt t="14012" x="1257300" y="5664200"/>
          <p14:tracePt t="14027" x="1276350" y="5689600"/>
          <p14:tracePt t="14045" x="1314450" y="5746750"/>
          <p14:tracePt t="14062" x="1339850" y="5797550"/>
          <p14:tracePt t="14077" x="1358900" y="5816600"/>
          <p14:tracePt t="14094" x="1371600" y="5848350"/>
          <p14:tracePt t="14110" x="1377950" y="5848350"/>
          <p14:tracePt t="14201" x="1384300" y="5842000"/>
          <p14:tracePt t="14215" x="1384300" y="5835650"/>
          <p14:tracePt t="14222" x="1390650" y="5829300"/>
          <p14:tracePt t="14230" x="1397000" y="5822950"/>
          <p14:tracePt t="14245" x="1403350" y="5816600"/>
          <p14:tracePt t="14260" x="1409700" y="5810250"/>
          <p14:tracePt t="14277" x="1422400" y="5778500"/>
          <p14:tracePt t="14293" x="1454150" y="5734050"/>
          <p14:tracePt t="14310" x="1466850" y="5715000"/>
          <p14:tracePt t="14327" x="1504950" y="5651500"/>
          <p14:tracePt t="14344" x="1530350" y="5600700"/>
          <p14:tracePt t="14361" x="1536700" y="5581650"/>
          <p14:tracePt t="14377" x="1543050" y="5537200"/>
          <p14:tracePt t="14393" x="1524000" y="5492750"/>
          <p14:tracePt t="14409" x="1504950" y="5467350"/>
          <p14:tracePt t="14426" x="1454150" y="5410200"/>
          <p14:tracePt t="14443" x="1428750" y="5359400"/>
          <p14:tracePt t="14461" x="1397000" y="5321300"/>
          <p14:tracePt t="14476" x="1390650" y="5308600"/>
          <p14:tracePt t="14492" x="1377950" y="5302250"/>
          <p14:tracePt t="14509" x="1371600" y="5295900"/>
          <p14:tracePt t="14595" x="1371600" y="5289550"/>
          <p14:tracePt t="14601" x="1371600" y="5283200"/>
          <p14:tracePt t="14623" x="1377950" y="5276850"/>
          <p14:tracePt t="14637" x="1377950" y="5270500"/>
          <p14:tracePt t="14645" x="1384300" y="5264150"/>
          <p14:tracePt t="14658" x="1384300" y="5251450"/>
          <p14:tracePt t="14676" x="1403350" y="5200650"/>
          <p14:tracePt t="14693" x="1416050" y="5162550"/>
          <p14:tracePt t="14708" x="1422400" y="5054600"/>
          <p14:tracePt t="14725" x="1447800" y="4933950"/>
          <p14:tracePt t="14742" x="1460500" y="4857750"/>
          <p14:tracePt t="14758" x="1466850" y="4826000"/>
          <p14:tracePt t="14775" x="1466850" y="4806950"/>
          <p14:tracePt t="14792" x="1473200" y="4775200"/>
          <p14:tracePt t="14808" x="1473200" y="4768850"/>
          <p14:tracePt t="14861" x="1473200" y="4762500"/>
          <p14:tracePt t="14904" x="1479550" y="4762500"/>
          <p14:tracePt t="14953" x="1485900" y="4756150"/>
          <p14:tracePt t="15002" x="1485900" y="4749800"/>
          <p14:tracePt t="15072" x="1492250" y="4743450"/>
          <p14:tracePt t="15108" x="1498600" y="4743450"/>
          <p14:tracePt t="15128" x="1504950" y="4743450"/>
          <p14:tracePt t="15135" x="1504950" y="4749800"/>
          <p14:tracePt t="15143" x="1511300" y="4756150"/>
          <p14:tracePt t="15159" x="1517650" y="4775200"/>
          <p14:tracePt t="15173" x="1524000" y="4794250"/>
          <p14:tracePt t="15190" x="1549400" y="4914900"/>
          <p14:tracePt t="15207" x="1568450" y="5086350"/>
          <p14:tracePt t="15224" x="1581150" y="5187950"/>
          <p14:tracePt t="15240" x="1593850" y="5391150"/>
          <p14:tracePt t="15256" x="1600200" y="5556250"/>
          <p14:tracePt t="15273" x="1600200" y="5632450"/>
          <p14:tracePt t="15290" x="1587500" y="5727700"/>
          <p14:tracePt t="15307" x="1574800" y="5778500"/>
          <p14:tracePt t="15323" x="1574800" y="5791200"/>
          <p14:tracePt t="15340" x="1568450" y="5810250"/>
          <p14:tracePt t="15356" x="1562100" y="5816600"/>
          <p14:tracePt t="15389" x="1562100" y="5822950"/>
          <p14:tracePt t="15409" x="1555750" y="5822950"/>
          <p14:tracePt t="15445" x="1555750" y="5829300"/>
          <p14:tracePt t="15487" x="1555750" y="5835650"/>
          <p14:tracePt t="15557" x="1555750" y="5842000"/>
          <p14:tracePt t="15606" x="1562100" y="5842000"/>
          <p14:tracePt t="15620" x="1568450" y="5842000"/>
          <p14:tracePt t="15627" x="1574800" y="5842000"/>
          <p14:tracePt t="15642" x="1581150" y="5848350"/>
          <p14:tracePt t="15658" x="1587500" y="5861050"/>
          <p14:tracePt t="15671" x="1600200" y="5873750"/>
          <p14:tracePt t="15688" x="1644650" y="5943600"/>
          <p14:tracePt t="15705" x="1714500" y="6045200"/>
          <p14:tracePt t="15721" x="1739900" y="6096000"/>
          <p14:tracePt t="15739" x="1797050" y="6210300"/>
          <p14:tracePt t="15754" x="1828800" y="6286500"/>
          <p14:tracePt t="15771" x="1841500" y="6343650"/>
          <p14:tracePt t="15789" x="1847850" y="6369050"/>
          <p14:tracePt t="15804" x="1847850" y="6375400"/>
          <p14:tracePt t="15821" x="1854200" y="6381750"/>
          <p14:tracePt t="15859" x="1860550" y="6369050"/>
          <p14:tracePt t="15874" x="1866900" y="6362700"/>
          <p14:tracePt t="15888" x="1873250" y="6350000"/>
          <p14:tracePt t="15904" x="1885950" y="6318250"/>
          <p14:tracePt t="15921" x="1905000" y="6286500"/>
          <p14:tracePt t="15937" x="1955800" y="6096000"/>
          <p14:tracePt t="15954" x="1981200" y="6007100"/>
          <p14:tracePt t="15972" x="2032000" y="5810250"/>
          <p14:tracePt t="15987" x="2070100" y="5594350"/>
          <p14:tracePt t="16004" x="2089150" y="5480050"/>
          <p14:tracePt t="16021" x="2114550" y="5251450"/>
          <p14:tracePt t="16037" x="2114550" y="5137150"/>
          <p14:tracePt t="16054" x="2114550" y="4933950"/>
          <p14:tracePt t="16071" x="2089150" y="4737100"/>
          <p14:tracePt t="16087" x="2070100" y="4648200"/>
          <p14:tracePt t="16104" x="2051050" y="4514850"/>
          <p14:tracePt t="16120" x="2032000" y="4445000"/>
          <p14:tracePt t="16137" x="2025650" y="4425950"/>
          <p14:tracePt t="16154" x="2025650" y="4406900"/>
          <p14:tracePt t="16170" x="2019300" y="4400550"/>
          <p14:tracePt t="16203" x="2019300" y="4394200"/>
          <p14:tracePt t="16219" x="2019300" y="4387850"/>
          <p14:tracePt t="16301" x="2019300" y="4394200"/>
          <p14:tracePt t="16308" x="2019300" y="4400550"/>
          <p14:tracePt t="16323" x="2019300" y="4413250"/>
          <p14:tracePt t="16339" x="2019300" y="4425950"/>
          <p14:tracePt t="16353" x="2006600" y="4451350"/>
          <p14:tracePt t="16370" x="1993900" y="4540250"/>
          <p14:tracePt t="16386" x="1949450" y="4762500"/>
          <p14:tracePt t="16402" x="1917700" y="5029200"/>
          <p14:tracePt t="16419" x="1898650" y="5168900"/>
          <p14:tracePt t="16436" x="1835150" y="5492750"/>
          <p14:tracePt t="16452" x="1797050" y="5746750"/>
          <p14:tracePt t="16470" x="1752600" y="5943600"/>
          <p14:tracePt t="16485" x="1746250" y="6007100"/>
          <p14:tracePt t="16502" x="1727200" y="6051550"/>
          <p14:tracePt t="16519" x="1714500" y="6096000"/>
          <p14:tracePt t="16536" x="1714500" y="6102350"/>
          <p14:tracePt t="16603" x="1714500" y="6096000"/>
          <p14:tracePt t="16610" x="1714500" y="6083300"/>
          <p14:tracePt t="16619" x="1727200" y="6070600"/>
          <p14:tracePt t="16634" x="1733550" y="6057900"/>
          <p14:tracePt t="16652" x="1758950" y="6007100"/>
          <p14:tracePt t="16669" x="1778000" y="5975350"/>
          <p14:tracePt t="16685" x="1822450" y="5867400"/>
          <p14:tracePt t="16702" x="1873250" y="5683250"/>
          <p14:tracePt t="16718" x="1905000" y="5588000"/>
          <p14:tracePt t="16735" x="1943100" y="5359400"/>
          <p14:tracePt t="16752" x="1987550" y="5149850"/>
          <p14:tracePt t="16768" x="1993900" y="5073650"/>
          <p14:tracePt t="16784" x="1993900" y="4972050"/>
          <p14:tracePt t="16801" x="1993900" y="4889500"/>
          <p14:tracePt t="16818" x="1993900" y="4870450"/>
          <p14:tracePt t="16835" x="1981200" y="4826000"/>
          <p14:tracePt t="16851" x="1981200" y="4813300"/>
          <p14:tracePt t="16867" x="1974850" y="4800600"/>
          <p14:tracePt t="16884" x="1974850" y="4794250"/>
          <p14:tracePt t="16901" x="1974850" y="4787900"/>
          <p14:tracePt t="16934" x="1968500" y="4781550"/>
          <p14:tracePt t="16970" x="1968500" y="4775200"/>
          <p14:tracePt t="17074" x="1962150" y="4775200"/>
          <p14:tracePt t="17088" x="1962150" y="4781550"/>
          <p14:tracePt t="17102" x="1962150" y="4787900"/>
          <p14:tracePt t="17109" x="1962150" y="4794250"/>
          <p14:tracePt t="17123" x="1962150" y="4800600"/>
          <p14:tracePt t="17133" x="1962150" y="4806950"/>
          <p14:tracePt t="17151" x="1962150" y="4813300"/>
          <p14:tracePt t="17877" x="1968500" y="4813300"/>
          <p14:tracePt t="17884" x="1993900" y="4813300"/>
          <p14:tracePt t="17898" x="2032000" y="4813300"/>
          <p14:tracePt t="17913" x="2127250" y="4813300"/>
          <p14:tracePt t="17931" x="2178050" y="4813300"/>
          <p14:tracePt t="17948" x="2305050" y="4826000"/>
          <p14:tracePt t="17964" x="2463800" y="4832350"/>
          <p14:tracePt t="17981" x="2540000" y="4832350"/>
          <p14:tracePt t="17998" x="2692400" y="4845050"/>
          <p14:tracePt t="18013" x="2768600" y="4851400"/>
          <p14:tracePt t="18031" x="2914650" y="4864100"/>
          <p14:tracePt t="18047" x="3003550" y="4864100"/>
          <p14:tracePt t="18063" x="3016250" y="4864100"/>
          <p14:tracePt t="18081" x="3035300" y="4864100"/>
          <p14:tracePt t="18144" x="3028950" y="4851400"/>
          <p14:tracePt t="18158" x="3022600" y="4851400"/>
          <p14:tracePt t="18166" x="3009900" y="4851400"/>
          <p14:tracePt t="18183" x="3009900" y="4845050"/>
          <p14:tracePt t="18200" x="3022600" y="4857750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685800"/>
            <a:ext cx="8458200" cy="6019800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cat f2 | awk 'BEGIN{FS=":"}{$1=$1}1'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cat f2 | awk '{FS=":"}{$1=$1}1'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cat f2 </a:t>
            </a:r>
            <a:r>
              <a:rPr lang="en-US" altLang="zh-TW" b="1" dirty="0" err="1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f2</a:t>
            </a: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 | awk '{FS=":"}{$1=$1}1'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cat f2 </a:t>
            </a:r>
            <a:r>
              <a:rPr lang="en-US" altLang="zh-TW" b="1" dirty="0" err="1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f2</a:t>
            </a: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 | awk 'BEGIN{FS=":"}NR==2{$1=$1}1'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cat f2 </a:t>
            </a:r>
            <a:r>
              <a:rPr lang="en-US" altLang="zh-TW" b="1" dirty="0" err="1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f2</a:t>
            </a: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 | awk 'BEGIN{FS=":"}NR==1{$1=$1}1'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cat f2 | awk 'BEGIN{RS=":"}1'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B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C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endParaRPr lang="en-US" altLang="zh-TW" dirty="0">
              <a:latin typeface="Times New Roman" pitchFamily="18" charset="0"/>
              <a:ea typeface="新細明體" pitchFamily="18" charset="-120"/>
              <a:cs typeface="Times New Roman" pitchFamily="18" charset="0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</a:pPr>
            <a:r>
              <a:rPr lang="en-US" altLang="zh-TW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</a:t>
            </a:r>
            <a:endParaRPr lang="en-US" altLang="zh-TW" dirty="0">
              <a:solidFill>
                <a:schemeClr val="bg1"/>
              </a:solidFill>
              <a:latin typeface="Times New Roman" pitchFamily="18" charset="0"/>
              <a:ea typeface="新細明體" pitchFamily="18" charset="-120"/>
              <a:cs typeface="Times New Roman" pitchFamily="18" charset="0"/>
            </a:endParaRPr>
          </a:p>
        </p:txBody>
      </p:sp>
      <p:sp>
        <p:nvSpPr>
          <p:cNvPr id="3891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  <a:solidFill>
            <a:schemeClr val="bg1"/>
          </a:solidFill>
        </p:spPr>
        <p:txBody>
          <a:bodyPr/>
          <a:lstStyle/>
          <a:p>
            <a:r>
              <a:rPr lang="en-US" altLang="zh-TW" dirty="0">
                <a:solidFill>
                  <a:srgbClr val="333399"/>
                </a:solidFill>
                <a:ea typeface="新細明體" pitchFamily="18" charset="-120"/>
              </a:rPr>
              <a:t>Field &amp; Record Separator Examples</a:t>
            </a:r>
          </a:p>
        </p:txBody>
      </p:sp>
      <p:sp>
        <p:nvSpPr>
          <p:cNvPr id="4" name="Rounded Rectangular Callout 3"/>
          <p:cNvSpPr>
            <a:spLocks noChangeArrowheads="1"/>
          </p:cNvSpPr>
          <p:nvPr/>
        </p:nvSpPr>
        <p:spPr bwMode="auto">
          <a:xfrm>
            <a:off x="4114800" y="5105400"/>
            <a:ext cx="4876800" cy="1600200"/>
          </a:xfrm>
          <a:prstGeom prst="wedgeRoundRectCallout">
            <a:avLst>
              <a:gd name="adj1" fmla="val -120834"/>
              <a:gd name="adj2" fmla="val 4457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Yes, the</a:t>
            </a:r>
            <a:r>
              <a:rPr lang="en-US" sz="3200" dirty="0">
                <a:solidFill>
                  <a:srgbClr val="000000"/>
                </a:solidFill>
              </a:rPr>
              <a:t>re is an empty line here</a:t>
            </a:r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.</a:t>
            </a:r>
          </a:p>
          <a:p>
            <a:pPr marL="0" lvl="1"/>
            <a:r>
              <a:rPr lang="en-US" altLang="zh-TW" sz="3200" dirty="0">
                <a:solidFill>
                  <a:srgbClr val="000000"/>
                </a:solidFill>
                <a:ea typeface="新細明體" pitchFamily="18" charset="-120"/>
              </a:rPr>
              <a:t>Q: </a:t>
            </a:r>
            <a:r>
              <a:rPr lang="en-US" altLang="zh-TW" sz="3200" i="1" dirty="0">
                <a:solidFill>
                  <a:srgbClr val="FFFF00"/>
                </a:solidFill>
                <a:ea typeface="新細明體" pitchFamily="18" charset="-120"/>
              </a:rPr>
              <a:t>Why</a:t>
            </a:r>
            <a:r>
              <a:rPr lang="en-US" altLang="zh-TW" sz="3200" i="1" dirty="0">
                <a:solidFill>
                  <a:srgbClr val="000000"/>
                </a:solidFill>
                <a:ea typeface="新細明體" pitchFamily="18" charset="-120"/>
              </a:rPr>
              <a:t> the</a:t>
            </a:r>
            <a:r>
              <a:rPr lang="en-US" sz="3200" i="1" dirty="0">
                <a:solidFill>
                  <a:srgbClr val="000000"/>
                </a:solidFill>
              </a:rPr>
              <a:t> empty line</a:t>
            </a:r>
            <a:r>
              <a:rPr lang="en-US" sz="3200" dirty="0">
                <a:solidFill>
                  <a:srgbClr val="000000"/>
                </a:solidFill>
              </a:rPr>
              <a:t>?</a:t>
            </a:r>
            <a:endParaRPr lang="en-US" altLang="zh-TW" sz="3200" dirty="0">
              <a:solidFill>
                <a:srgbClr val="000000"/>
              </a:solidFill>
              <a:ea typeface="新細明體" pitchFamily="18" charset="-12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03427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153"/>
    </mc:Choice>
    <mc:Fallback>
      <p:transition spd="slow" advTm="831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11111E-6 L 3.33333E-6 -0.31667 " pathEditMode="relative" rAng="0" ptsTypes="AA">
                                      <p:cBhvr>
                                        <p:cTn id="8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/>
      <p:bldP spid="4" grpId="0" animBg="1"/>
    </p:bldLst>
  </p:timing>
  <p:extLst mod="1">
    <p:ext uri="{3A86A75C-4F4B-4683-9AE1-C65F6400EC91}">
      <p14:laserTraceLst xmlns:p14="http://schemas.microsoft.com/office/powerpoint/2010/main">
        <p14:tracePtLst>
          <p14:tracePt t="4198" x="3009900" y="4857750"/>
          <p14:tracePt t="4211" x="2971800" y="4857750"/>
          <p14:tracePt t="4226" x="2940050" y="4857750"/>
          <p14:tracePt t="4233" x="2914650" y="4857750"/>
          <p14:tracePt t="4247" x="2876550" y="4857750"/>
          <p14:tracePt t="4261" x="2838450" y="4857750"/>
          <p14:tracePt t="4276" x="2794000" y="4857750"/>
          <p14:tracePt t="4289" x="2743200" y="4857750"/>
          <p14:tracePt t="4307" x="2647950" y="4876800"/>
          <p14:tracePt t="4325" x="2546350" y="4883150"/>
          <p14:tracePt t="4340" x="2489200" y="4902200"/>
          <p14:tracePt t="4356" x="2368550" y="4933950"/>
          <p14:tracePt t="4373" x="2286000" y="4946650"/>
          <p14:tracePt t="4389" x="2228850" y="4972050"/>
          <p14:tracePt t="4406" x="2197100" y="4978400"/>
          <p14:tracePt t="4423" x="2152650" y="4991100"/>
          <p14:tracePt t="4439" x="2133600" y="4997450"/>
          <p14:tracePt t="4456" x="2095500" y="4997450"/>
          <p14:tracePt t="4472" x="2051050" y="4997450"/>
          <p14:tracePt t="4489" x="2038350" y="4997450"/>
          <p14:tracePt t="4506" x="2006600" y="4997450"/>
          <p14:tracePt t="4522" x="1968500" y="4991100"/>
          <p14:tracePt t="4539" x="1943100" y="4984750"/>
          <p14:tracePt t="4556" x="1898650" y="4978400"/>
          <p14:tracePt t="4572" x="1854200" y="4972050"/>
          <p14:tracePt t="4589" x="1835150" y="4965700"/>
          <p14:tracePt t="4605" x="1803400" y="4959350"/>
          <p14:tracePt t="4622" x="1758950" y="4933950"/>
          <p14:tracePt t="4638" x="1739900" y="4927600"/>
          <p14:tracePt t="4655" x="1701800" y="4921250"/>
          <p14:tracePt t="4672" x="1670050" y="4908550"/>
          <p14:tracePt t="4689" x="1619250" y="4902200"/>
          <p14:tracePt t="4704" x="1593850" y="4895850"/>
          <p14:tracePt t="4721" x="1568450" y="4883150"/>
          <p14:tracePt t="4739" x="1517650" y="4883150"/>
          <p14:tracePt t="4754" x="1498600" y="4883150"/>
          <p14:tracePt t="4771" x="1485900" y="4883150"/>
          <p14:tracePt t="4788" x="1447800" y="4876800"/>
          <p14:tracePt t="4804" x="1441450" y="4876800"/>
          <p14:tracePt t="4821" x="1428750" y="4876800"/>
          <p14:tracePt t="4838" x="1409700" y="4876800"/>
          <p14:tracePt t="4854" x="1403350" y="4870450"/>
          <p14:tracePt t="4872" x="1390650" y="4870450"/>
          <p14:tracePt t="5449" x="1377950" y="4870450"/>
          <p14:tracePt t="5463" x="1365250" y="4870450"/>
          <p14:tracePt t="5472" x="1352550" y="4870450"/>
          <p14:tracePt t="5486" x="1339850" y="4870450"/>
          <p14:tracePt t="5502" x="1314450" y="4876800"/>
          <p14:tracePt t="5519" x="1308100" y="4876800"/>
          <p14:tracePt t="5535" x="1295400" y="4876800"/>
          <p14:tracePt t="5552" x="1282700" y="4876800"/>
          <p14:tracePt t="5569" x="1250950" y="4883150"/>
          <p14:tracePt t="5585" x="1238250" y="4883150"/>
          <p14:tracePt t="5618" x="1225550" y="4883150"/>
          <p14:tracePt t="5652" x="1219200" y="4883150"/>
          <p14:tracePt t="5695" x="1212850" y="4883150"/>
          <p14:tracePt t="5821" x="1212850" y="4870450"/>
          <p14:tracePt t="5836" x="1219200" y="4870450"/>
          <p14:tracePt t="5842" x="1231900" y="4864100"/>
          <p14:tracePt t="5850" x="1250950" y="4857750"/>
          <p14:tracePt t="5867" x="1282700" y="4851400"/>
          <p14:tracePt t="5884" x="1403350" y="4800600"/>
          <p14:tracePt t="5900" x="1485900" y="4768850"/>
          <p14:tracePt t="5917" x="1733550" y="4699000"/>
          <p14:tracePt t="5935" x="2082800" y="4622800"/>
          <p14:tracePt t="5951" x="2286000" y="4578350"/>
          <p14:tracePt t="5967" x="2635250" y="4521200"/>
          <p14:tracePt t="5984" x="2940050" y="4457700"/>
          <p14:tracePt t="6000" x="3067050" y="4451350"/>
          <p14:tracePt t="6017" x="3270250" y="4438650"/>
          <p14:tracePt t="6034" x="3435350" y="4438650"/>
          <p14:tracePt t="6050" x="3511550" y="4438650"/>
          <p14:tracePt t="6067" x="3638550" y="4438650"/>
          <p14:tracePt t="6083" x="3752850" y="4438650"/>
          <p14:tracePt t="6100" x="3810000" y="4451350"/>
          <p14:tracePt t="6117" x="3879850" y="4457700"/>
          <p14:tracePt t="6133" x="3917950" y="4464050"/>
          <p14:tracePt t="6150" x="3956050" y="4476750"/>
          <p14:tracePt t="6166" x="3968750" y="4476750"/>
          <p14:tracePt t="6183" x="3981450" y="4483100"/>
          <p14:tracePt t="6200" x="4013200" y="4483100"/>
          <p14:tracePt t="6216" x="4038600" y="4483100"/>
          <p14:tracePt t="6233" x="4051300" y="4483100"/>
          <p14:tracePt t="6250" x="4064000" y="4489450"/>
          <p14:tracePt t="6266" x="4076700" y="4489450"/>
          <p14:tracePt t="6282" x="4083050" y="4489450"/>
          <p14:tracePt t="6299" x="4095750" y="4495800"/>
          <p14:tracePt t="6316" x="4102100" y="4495800"/>
          <p14:tracePt t="6333" x="4108450" y="4495800"/>
          <p14:tracePt t="6349" x="4121150" y="4495800"/>
          <p14:tracePt t="6365" x="4127500" y="4502150"/>
          <p14:tracePt t="6383" x="4133850" y="4502150"/>
          <p14:tracePt t="6399" x="4140200" y="4502150"/>
          <p14:tracePt t="6415" x="4146550" y="4502150"/>
          <p14:tracePt t="6432" x="4152900" y="4508500"/>
          <p14:tracePt t="6465" x="4159250" y="4508500"/>
          <p14:tracePt t="6516" x="4165600" y="4508500"/>
          <p14:tracePt t="6523" x="4171950" y="4508500"/>
          <p14:tracePt t="6572" x="4178300" y="4508500"/>
          <p14:tracePt t="6592" x="4184650" y="4508500"/>
          <p14:tracePt t="6614" x="4184650" y="4514850"/>
          <p14:tracePt t="6621" x="4191000" y="4514850"/>
          <p14:tracePt t="6656" x="4197350" y="4514850"/>
          <p14:tracePt t="6706" x="4203700" y="4514850"/>
          <p14:tracePt t="6832" x="4210050" y="4514850"/>
          <p14:tracePt t="6902" x="4216400" y="4514850"/>
          <p14:tracePt t="6958" x="4222750" y="4514850"/>
          <p14:tracePt t="7015" x="4229100" y="4514850"/>
          <p14:tracePt t="7274" x="4229100" y="4521200"/>
          <p14:tracePt t="7576" x="4235450" y="4521200"/>
          <p14:tracePt t="7605" x="4241800" y="4521200"/>
          <p14:tracePt t="7625" x="4248150" y="4521200"/>
          <p14:tracePt t="7647" x="4254500" y="4521200"/>
          <p14:tracePt t="7661" x="4260850" y="4521200"/>
          <p14:tracePt t="7668" x="4267200" y="4527550"/>
          <p14:tracePt t="7689" x="4273550" y="4527550"/>
          <p14:tracePt t="7703" x="4279900" y="4527550"/>
          <p14:tracePt t="7724" x="4286250" y="4527550"/>
          <p14:tracePt t="7752" x="4292600" y="4527550"/>
          <p14:tracePt t="7759" x="4298950" y="4527550"/>
          <p14:tracePt t="7773" x="4305300" y="4527550"/>
          <p14:tracePt t="7787" x="4311650" y="4527550"/>
          <p14:tracePt t="7797" x="4318000" y="4527550"/>
          <p14:tracePt t="7822" x="4324350" y="4527550"/>
          <p14:tracePt t="7830" x="4330700" y="4527550"/>
          <p14:tracePt t="7844" x="4343400" y="4527550"/>
          <p14:tracePt t="7860" x="4356100" y="4527550"/>
          <p14:tracePt t="7878" x="4368800" y="4533900"/>
          <p14:tracePt t="7911" x="4375150" y="4533900"/>
          <p14:tracePt t="7927" x="4387850" y="4533900"/>
          <p14:tracePt t="7963" x="4394200" y="4533900"/>
          <p14:tracePt t="8019" x="4400550" y="4533900"/>
          <p14:tracePt t="8089" x="4406900" y="4533900"/>
          <p14:tracePt t="8124" x="4400550" y="4533900"/>
          <p14:tracePt t="8159" x="4394200" y="4527550"/>
          <p14:tracePt t="8700" x="4400550" y="4527550"/>
          <p14:tracePt t="8714" x="4419600" y="4521200"/>
          <p14:tracePt t="8721" x="4438650" y="4514850"/>
          <p14:tracePt t="8728" x="4464050" y="4508500"/>
          <p14:tracePt t="8744" x="4476750" y="4502150"/>
          <p14:tracePt t="8757" x="4495800" y="4489450"/>
          <p14:tracePt t="8774" x="4508500" y="4483100"/>
          <p14:tracePt t="8793" x="4521200" y="4476750"/>
          <p14:tracePt t="8807" x="4521200" y="4470400"/>
          <p14:tracePt t="8823" x="4521200" y="4464050"/>
          <p14:tracePt t="8848" x="4527550" y="4464050"/>
          <p14:tracePt t="8857" x="4540250" y="4451350"/>
          <p14:tracePt t="8873" x="4546600" y="4438650"/>
          <p14:tracePt t="8891" x="4629150" y="4318000"/>
          <p14:tracePt t="8907" x="4667250" y="4260850"/>
          <p14:tracePt t="8923" x="4705350" y="4191000"/>
          <p14:tracePt t="8940" x="4826000" y="3968750"/>
          <p14:tracePt t="8957" x="4870450" y="3898900"/>
          <p14:tracePt t="8974" x="4959350" y="3784600"/>
          <p14:tracePt t="8990" x="4997450" y="3740150"/>
          <p14:tracePt t="9007" x="5048250" y="3663950"/>
          <p14:tracePt t="9024" x="5067300" y="3625850"/>
          <p14:tracePt t="9040" x="5073650" y="3613150"/>
          <p14:tracePt t="9056" x="5073650" y="3600450"/>
          <p14:tracePt t="9093" x="5067300" y="3594100"/>
          <p14:tracePt t="9106" x="5060950" y="3594100"/>
          <p14:tracePt t="9123" x="5041900" y="3581400"/>
          <p14:tracePt t="9140" x="5035550" y="3568700"/>
          <p14:tracePt t="9157" x="5016500" y="3530600"/>
          <p14:tracePt t="9173" x="4991100" y="3479800"/>
          <p14:tracePt t="9189" x="4978400" y="3448050"/>
          <p14:tracePt t="9206" x="4953000" y="3409950"/>
          <p14:tracePt t="9223" x="4933950" y="3365500"/>
          <p14:tracePt t="9240" x="4933950" y="3346450"/>
          <p14:tracePt t="9256" x="4927600" y="3321050"/>
          <p14:tracePt t="9272" x="4927600" y="3314700"/>
          <p14:tracePt t="9289" x="4927600" y="3308350"/>
          <p14:tracePt t="9305" x="4927600" y="3302000"/>
          <p14:tracePt t="9585" x="4927600" y="3308350"/>
          <p14:tracePt t="9592" x="4927600" y="3321050"/>
          <p14:tracePt t="9608" x="4921250" y="3346450"/>
          <p14:tracePt t="9621" x="4914900" y="3403600"/>
          <p14:tracePt t="9637" x="4870450" y="3562350"/>
          <p14:tracePt t="9655" x="4851400" y="3663950"/>
          <p14:tracePt t="9671" x="4775200" y="3943350"/>
          <p14:tracePt t="9687" x="4660900" y="4267200"/>
          <p14:tracePt t="9705" x="4578350" y="4495800"/>
          <p14:tracePt t="9721" x="4546600" y="4578350"/>
          <p14:tracePt t="9737" x="4489450" y="4692650"/>
          <p14:tracePt t="9755" x="4470400" y="4756150"/>
          <p14:tracePt t="9770" x="4464050" y="4768850"/>
          <p14:tracePt t="9787" x="4457700" y="4775200"/>
          <p14:tracePt t="9803" x="4457700" y="4781550"/>
          <p14:tracePt t="9893" x="4451350" y="4781550"/>
          <p14:tracePt t="9992" x="4457700" y="4781550"/>
          <p14:tracePt t="10056" x="4464050" y="4781550"/>
          <p14:tracePt t="10084" x="4470400" y="4781550"/>
          <p14:tracePt t="10105" x="4483100" y="4775200"/>
          <p14:tracePt t="10126" x="4489450" y="4775200"/>
          <p14:tracePt t="10133" x="4495800" y="4768850"/>
          <p14:tracePt t="10154" x="4502150" y="4768850"/>
          <p14:tracePt t="10168" x="4502150" y="4762500"/>
          <p14:tracePt t="10175" x="4514850" y="4762500"/>
          <p14:tracePt t="10189" x="4521200" y="4762500"/>
          <p14:tracePt t="10203" x="4552950" y="4749800"/>
          <p14:tracePt t="10219" x="4572000" y="4743450"/>
          <p14:tracePt t="10235" x="4597400" y="4743450"/>
          <p14:tracePt t="10252" x="4641850" y="4730750"/>
          <p14:tracePt t="10269" x="4686300" y="4711700"/>
          <p14:tracePt t="10285" x="4705350" y="4705350"/>
          <p14:tracePt t="10302" x="4749800" y="4699000"/>
          <p14:tracePt t="10319" x="4768850" y="4692650"/>
          <p14:tracePt t="10336" x="4787900" y="4692650"/>
          <p14:tracePt t="10352" x="4832350" y="4686300"/>
          <p14:tracePt t="10368" x="4851400" y="4679950"/>
          <p14:tracePt t="10386" x="4883150" y="4673600"/>
          <p14:tracePt t="10401" x="4895850" y="4673600"/>
          <p14:tracePt t="10418" x="4902200" y="4673600"/>
          <p14:tracePt t="10435" x="4921250" y="4673600"/>
          <p14:tracePt t="10451" x="4933950" y="4673600"/>
          <p14:tracePt t="10485" x="4940300" y="4673600"/>
          <p14:tracePt t="10501" x="4946650" y="4673600"/>
          <p14:tracePt t="10521" x="4953000" y="4673600"/>
          <p14:tracePt t="10554" x="4959350" y="4673600"/>
          <p14:tracePt t="10842" x="4965700" y="4673600"/>
          <p14:tracePt t="10870" x="4965700" y="4679950"/>
          <p14:tracePt t="10941" x="4972050" y="4686300"/>
          <p14:tracePt t="11011" x="4978400" y="4692650"/>
          <p14:tracePt t="11039" x="4984750" y="4699000"/>
          <p14:tracePt t="11059" x="4991100" y="4705350"/>
          <p14:tracePt t="11088" x="4997450" y="4705350"/>
          <p14:tracePt t="11109" x="5003800" y="4711700"/>
          <p14:tracePt t="11117" x="5010150" y="4711700"/>
          <p14:tracePt t="11172" x="5010150" y="4718050"/>
          <p14:tracePt t="11180" x="5016500" y="4718050"/>
          <p14:tracePt t="11222" x="5022850" y="4718050"/>
          <p14:tracePt t="11249" x="5035550" y="4718050"/>
          <p14:tracePt t="11278" x="5041900" y="4718050"/>
          <p14:tracePt t="11313" x="5048250" y="4718050"/>
          <p14:tracePt t="11348" x="5054600" y="4718050"/>
          <p14:tracePt t="11502" x="5054600" y="4711700"/>
          <p14:tracePt t="11552" x="5054600" y="4705350"/>
          <p14:tracePt t="11608" x="5054600" y="4699000"/>
          <p14:tracePt t="11734" x="5054600" y="4692650"/>
          <p14:tracePt t="12162" x="5048250" y="4692650"/>
          <p14:tracePt t="12226" x="5041900" y="4692650"/>
          <p14:tracePt t="12254" x="5035550" y="4692650"/>
          <p14:tracePt t="12281" x="5029200" y="4692650"/>
          <p14:tracePt t="12303" x="5022850" y="4692650"/>
          <p14:tracePt t="13781" x="5010150" y="4686300"/>
          <p14:tracePt t="13787" x="4997450" y="4679950"/>
          <p14:tracePt t="13794" x="4972050" y="4667250"/>
          <p14:tracePt t="13810" x="4953000" y="4654550"/>
          <p14:tracePt t="13823" x="4921250" y="4648200"/>
          <p14:tracePt t="13839" x="4889500" y="4629150"/>
          <p14:tracePt t="13856" x="4813300" y="4591050"/>
          <p14:tracePt t="13873" x="4775200" y="4572000"/>
          <p14:tracePt t="13889" x="4673600" y="4527550"/>
          <p14:tracePt t="13907" x="4616450" y="4495800"/>
          <p14:tracePt t="13923" x="4559300" y="4470400"/>
          <p14:tracePt t="13939" x="4413250" y="4419600"/>
          <p14:tracePt t="13956" x="4279900" y="4381500"/>
          <p14:tracePt t="13973" x="4216400" y="4362450"/>
          <p14:tracePt t="13989" x="4171950" y="4356100"/>
          <p14:tracePt t="14006" x="4057650" y="4311650"/>
          <p14:tracePt t="14023" x="4025900" y="4305300"/>
          <p14:tracePt t="14040" x="4000500" y="4298950"/>
          <p14:tracePt t="14055" x="3949700" y="4292600"/>
          <p14:tracePt t="14073" x="3892550" y="4286250"/>
          <p14:tracePt t="14090" x="3822700" y="4273550"/>
          <p14:tracePt t="14105" x="3790950" y="4267200"/>
          <p14:tracePt t="14122" x="3714750" y="4267200"/>
          <p14:tracePt t="14139" x="3657600" y="4267200"/>
          <p14:tracePt t="14155" x="3625850" y="4267200"/>
          <p14:tracePt t="14172" x="3587750" y="4267200"/>
          <p14:tracePt t="14189" x="3562350" y="4273550"/>
          <p14:tracePt t="14205" x="3549650" y="4279900"/>
          <p14:tracePt t="14222" x="3517900" y="4286250"/>
          <p14:tracePt t="14238" x="3492500" y="4292600"/>
          <p14:tracePt t="14255" x="3486150" y="4298950"/>
          <p14:tracePt t="14272" x="3460750" y="4305300"/>
          <p14:tracePt t="14288" x="3441700" y="4311650"/>
          <p14:tracePt t="14305" x="3435350" y="4311650"/>
          <p14:tracePt t="14324" x="3435350" y="4318000"/>
          <p14:tracePt t="14338" x="3429000" y="4318000"/>
          <p14:tracePt t="14355" x="3422650" y="4324350"/>
          <p14:tracePt t="14372" x="3416300" y="4324350"/>
          <p14:tracePt t="14388" x="3409950" y="4330700"/>
          <p14:tracePt t="14405" x="3403600" y="4330700"/>
          <p14:tracePt t="14427" x="3397250" y="4330700"/>
          <p14:tracePt t="14447" x="3397250" y="4337050"/>
          <p14:tracePt t="14469" x="3390900" y="4343400"/>
          <p14:tracePt t="14511" x="3384550" y="4349750"/>
          <p14:tracePt t="14539" x="3378200" y="4356100"/>
          <p14:tracePt t="14560" x="3378200" y="4362450"/>
          <p14:tracePt t="14567" x="3371850" y="4362450"/>
          <p14:tracePt t="14589" x="3371850" y="4368800"/>
          <p14:tracePt t="14609" x="3371850" y="4375150"/>
          <p14:tracePt t="14630" x="3365500" y="4375150"/>
          <p14:tracePt t="14638" x="3365500" y="4381500"/>
          <p14:tracePt t="14651" x="3365500" y="4387850"/>
          <p14:tracePt t="14679" x="3365500" y="4394200"/>
          <p14:tracePt t="14694" x="3365500" y="4400550"/>
          <p14:tracePt t="14708" x="3365500" y="4406900"/>
          <p14:tracePt t="14729" x="3365500" y="4413250"/>
          <p14:tracePt t="14743" x="3365500" y="4419600"/>
          <p14:tracePt t="14749" x="3365500" y="4425950"/>
          <p14:tracePt t="14763" x="3365500" y="4438650"/>
          <p14:tracePt t="14773" x="3365500" y="4445000"/>
          <p14:tracePt t="14786" x="3365500" y="4451350"/>
          <p14:tracePt t="14803" x="3365500" y="4476750"/>
          <p14:tracePt t="14820" x="3371850" y="4495800"/>
          <p14:tracePt t="14836" x="3371850" y="4502150"/>
          <p14:tracePt t="14853" x="3371850" y="4514850"/>
          <p14:tracePt t="14904" x="3371850" y="4521200"/>
          <p14:tracePt t="14953" x="3371850" y="4527550"/>
          <p14:tracePt t="14989" x="3378200" y="4533900"/>
          <p14:tracePt t="15045" x="3378200" y="4540250"/>
          <p14:tracePt t="15143" x="3384550" y="4540250"/>
          <p14:tracePt t="15185" x="3390900" y="4546600"/>
          <p14:tracePt t="15234" x="3397250" y="4546600"/>
          <p14:tracePt t="15867" x="3397250" y="4552950"/>
          <p14:tracePt t="15873" x="3390900" y="4552950"/>
          <p14:tracePt t="15887" x="3384550" y="4559300"/>
          <p14:tracePt t="15899" x="3371850" y="4559300"/>
          <p14:tracePt t="15917" x="3327400" y="4572000"/>
          <p14:tracePt t="15933" x="3308350" y="4578350"/>
          <p14:tracePt t="15949" x="3251200" y="4597400"/>
          <p14:tracePt t="15966" x="3187700" y="4610100"/>
          <p14:tracePt t="15982" x="3162300" y="4616450"/>
          <p14:tracePt t="16000" x="3092450" y="4629150"/>
          <p14:tracePt t="16016" x="3035300" y="4635500"/>
          <p14:tracePt t="16033" x="3009900" y="4635500"/>
          <p14:tracePt t="16049" x="2952750" y="4648200"/>
          <p14:tracePt t="16065" x="2914650" y="4648200"/>
          <p14:tracePt t="16082" x="2901950" y="4648200"/>
          <p14:tracePt t="16099" x="2889250" y="4648200"/>
          <p14:tracePt t="16115" x="2882900" y="4648200"/>
          <p14:tracePt t="16169" x="2882900" y="4641850"/>
          <p14:tracePt t="16197" x="2889250" y="4635500"/>
          <p14:tracePt t="16204" x="2895600" y="4629150"/>
          <p14:tracePt t="16218" x="2901950" y="4629150"/>
          <p14:tracePt t="16232" x="2914650" y="4622800"/>
          <p14:tracePt t="16249" x="2952750" y="4616450"/>
          <p14:tracePt t="16265" x="2984500" y="4610100"/>
          <p14:tracePt t="16281" x="3092450" y="4591050"/>
          <p14:tracePt t="16298" x="3244850" y="4559300"/>
          <p14:tracePt t="16315" x="3327400" y="4552950"/>
          <p14:tracePt t="16332" x="3517900" y="4540250"/>
          <p14:tracePt t="16348" x="3657600" y="4533900"/>
          <p14:tracePt t="16365" x="3771900" y="4533900"/>
          <p14:tracePt t="16381" x="3829050" y="4533900"/>
          <p14:tracePt t="16397" x="3873500" y="4527550"/>
          <p14:tracePt t="16415" x="3898900" y="4527550"/>
          <p14:tracePt t="16448" x="3905250" y="4527550"/>
          <p14:tracePt t="16465" x="3898900" y="4527550"/>
          <p14:tracePt t="16480" x="3892550" y="4527550"/>
          <p14:tracePt t="16500" x="3886200" y="4533900"/>
          <p14:tracePt t="16514" x="3879850" y="4540250"/>
          <p14:tracePt t="16530" x="3860800" y="4540250"/>
          <p14:tracePt t="16549" x="3829050" y="4546600"/>
          <p14:tracePt t="16564" x="3810000" y="4546600"/>
          <p14:tracePt t="16581" x="3733800" y="4552950"/>
          <p14:tracePt t="16597" x="3613150" y="4565650"/>
          <p14:tracePt t="16613" x="3562350" y="4565650"/>
          <p14:tracePt t="16630" x="3486150" y="4565650"/>
          <p14:tracePt t="16647" x="3435350" y="4565650"/>
          <p14:tracePt t="16664" x="3422650" y="4565650"/>
          <p14:tracePt t="16680" x="3403600" y="4565650"/>
          <p14:tracePt t="16696" x="3397250" y="4565650"/>
          <p14:tracePt t="16759" x="3403600" y="4565650"/>
          <p14:tracePt t="16765" x="3416300" y="4559300"/>
          <p14:tracePt t="16782" x="3435350" y="4559300"/>
          <p14:tracePt t="16796" x="3448050" y="4552950"/>
          <p14:tracePt t="16813" x="3524250" y="4552950"/>
          <p14:tracePt t="16829" x="3683000" y="4546600"/>
          <p14:tracePt t="16846" x="3771900" y="4533900"/>
          <p14:tracePt t="16863" x="3962400" y="4521200"/>
          <p14:tracePt t="16879" x="4102100" y="4514850"/>
          <p14:tracePt t="16896" x="4152900" y="4514850"/>
          <p14:tracePt t="16913" x="4222750" y="4514850"/>
          <p14:tracePt t="16929" x="4254500" y="4508500"/>
          <p14:tracePt t="16946" x="4260850" y="4508500"/>
          <p14:tracePt t="16990" x="4248150" y="4508500"/>
          <p14:tracePt t="17011" x="4235450" y="4508500"/>
          <p14:tracePt t="17018" x="4222750" y="4508500"/>
          <p14:tracePt t="17028" x="4203700" y="4508500"/>
          <p14:tracePt t="17046" x="4133850" y="4514850"/>
          <p14:tracePt t="17062" x="4070350" y="4514850"/>
          <p14:tracePt t="17079" x="3968750" y="4527550"/>
          <p14:tracePt t="17096" x="3587750" y="4533900"/>
          <p14:tracePt t="17112" x="3460750" y="4533900"/>
          <p14:tracePt t="17128" x="3359150" y="4546600"/>
          <p14:tracePt t="17145" x="3194050" y="4546600"/>
          <p14:tracePt t="17162" x="3105150" y="4552950"/>
          <p14:tracePt t="17178" x="3079750" y="4552950"/>
          <p14:tracePt t="17195" x="3067050" y="4552950"/>
          <p14:tracePt t="17211" x="3060700" y="4552950"/>
          <p14:tracePt t="17236" x="3073400" y="4546600"/>
          <p14:tracePt t="17250" x="3086100" y="4546600"/>
          <p14:tracePt t="17261" x="3111500" y="4540250"/>
          <p14:tracePt t="17279" x="3175000" y="4533900"/>
          <p14:tracePt t="17294" x="3232150" y="4527550"/>
          <p14:tracePt t="17298" x="3308350" y="4508500"/>
          <p14:tracePt t="17311" x="3397250" y="4483100"/>
          <p14:tracePt t="17328" x="3594100" y="4432300"/>
          <p14:tracePt t="17344" x="3695700" y="4425950"/>
          <p14:tracePt t="17361" x="3771900" y="4413250"/>
          <p14:tracePt t="17378" x="3956050" y="4394200"/>
          <p14:tracePt t="17394" x="3987800" y="4394200"/>
          <p14:tracePt t="17411" x="4006850" y="4387850"/>
          <p14:tracePt t="17427" x="4038600" y="4387850"/>
          <p14:tracePt t="17444" x="4051300" y="4387850"/>
          <p14:tracePt t="17489" x="4044950" y="4387850"/>
          <p14:tracePt t="17503" x="4038600" y="4387850"/>
          <p14:tracePt t="17511" x="4032250" y="4387850"/>
          <p14:tracePt t="17527" x="4032250" y="4394200"/>
          <p14:tracePt t="17544" x="4013200" y="4394200"/>
          <p14:tracePt t="17561" x="4000500" y="4400550"/>
          <p14:tracePt t="17577" x="3994150" y="4400550"/>
          <p14:tracePt t="17594" x="3981450" y="4406900"/>
          <p14:tracePt t="17610" x="3956050" y="4413250"/>
          <p14:tracePt t="17627" x="3924300" y="4425950"/>
          <p14:tracePt t="17644" x="3841750" y="4451350"/>
          <p14:tracePt t="17660" x="3689350" y="4508500"/>
          <p14:tracePt t="17676" x="3613150" y="4540250"/>
          <p14:tracePt t="17693" x="3441700" y="4610100"/>
          <p14:tracePt t="17709" x="3371850" y="4648200"/>
          <p14:tracePt t="17726" x="3270250" y="4699000"/>
          <p14:tracePt t="17743" x="3206750" y="4718050"/>
          <p14:tracePt t="17759" x="3194050" y="4718050"/>
          <p14:tracePt t="17777" x="3187700" y="4724400"/>
          <p14:tracePt t="17793" x="3181350" y="4724400"/>
          <p14:tracePt t="17813" x="3187700" y="4724400"/>
          <p14:tracePt t="17826" x="3200400" y="4724400"/>
          <p14:tracePt t="17843" x="3213100" y="4711700"/>
          <p14:tracePt t="17859" x="3244850" y="4705350"/>
          <p14:tracePt t="17875" x="3333750" y="4686300"/>
          <p14:tracePt t="17892" x="3486150" y="4667250"/>
          <p14:tracePt t="17909" x="3587750" y="4660900"/>
          <p14:tracePt t="17925" x="3771900" y="4629150"/>
          <p14:tracePt t="17942" x="3937000" y="4610100"/>
          <p14:tracePt t="17959" x="4006850" y="4597400"/>
          <p14:tracePt t="17976" x="4121150" y="4584700"/>
          <p14:tracePt t="17992" x="4178300" y="4584700"/>
          <p14:tracePt t="18009" x="4248150" y="4584700"/>
          <p14:tracePt t="18042" x="4254500" y="4584700"/>
          <p14:tracePt t="18058" x="4260850" y="4584700"/>
          <p14:tracePt t="18079" x="4254500" y="4584700"/>
          <p14:tracePt t="18100" x="4248150" y="4584700"/>
          <p14:tracePt t="18114" x="4241800" y="4584700"/>
          <p14:tracePt t="18125" x="4229100" y="4584700"/>
          <p14:tracePt t="18142" x="4216400" y="4584700"/>
          <p14:tracePt t="18158" x="4216400" y="4591050"/>
          <p14:tracePt t="20377" x="4222750" y="4591050"/>
          <p14:tracePt t="20406" x="4229100" y="4591050"/>
          <p14:tracePt t="20427" x="4235450" y="4597400"/>
          <p14:tracePt t="20448" x="4241800" y="4597400"/>
          <p14:tracePt t="20518" x="4248150" y="4597400"/>
          <p14:tracePt t="20532" x="4254500" y="4603750"/>
          <p14:tracePt t="20546" x="4260850" y="4603750"/>
          <p14:tracePt t="20568" x="4267200" y="4603750"/>
          <p14:tracePt t="20589" x="4273550" y="4603750"/>
          <p14:tracePt t="20609" x="4279900" y="4603750"/>
          <p14:tracePt t="20638" x="4286250" y="4610100"/>
          <p14:tracePt t="20673" x="4292600" y="4610100"/>
          <p14:tracePt t="20680" x="4298950" y="4610100"/>
          <p14:tracePt t="20708" x="4305300" y="4616450"/>
          <p14:tracePt t="20729" x="4311650" y="4616450"/>
          <p14:tracePt t="20750" x="4318000" y="4616450"/>
          <p14:tracePt t="20778" x="4318000" y="4622800"/>
          <p14:tracePt t="20841" x="4324350" y="4622800"/>
          <p14:tracePt t="20849" x="4324350" y="4629150"/>
          <p14:tracePt t="20862" x="4330700" y="4629150"/>
          <p14:tracePt t="20869" x="4330700" y="4635500"/>
          <p14:tracePt t="20883" x="4337050" y="4635500"/>
          <p14:tracePt t="20899" x="4343400" y="4648200"/>
          <p14:tracePt t="20935" x="4349750" y="4648200"/>
          <p14:tracePt t="26629" x="4343400" y="4648200"/>
          <p14:tracePt t="26635" x="4337050" y="4654550"/>
          <p14:tracePt t="26645" x="4324350" y="4654550"/>
          <p14:tracePt t="26662" x="4311650" y="4660900"/>
          <p14:tracePt t="26679" x="4292600" y="4667250"/>
          <p14:tracePt t="26695" x="4273550" y="4673600"/>
          <p14:tracePt t="26714" x="4241800" y="4673600"/>
          <p14:tracePt t="26729" x="4216400" y="4679950"/>
          <p14:tracePt t="26745" x="4191000" y="4686300"/>
          <p14:tracePt t="26762" x="4171950" y="4686300"/>
          <p14:tracePt t="26778" x="4165600" y="4686300"/>
          <p14:tracePt t="26814" x="4159250" y="4686300"/>
          <p14:tracePt t="26846" x="4152900" y="4686300"/>
          <p14:tracePt t="26888" x="4146550" y="4679950"/>
          <p14:tracePt t="26896" x="4140200" y="4679950"/>
          <p14:tracePt t="26909" x="4133850" y="4679950"/>
          <p14:tracePt t="26930" x="4121150" y="4679950"/>
          <p14:tracePt t="26946" x="4114800" y="4679950"/>
          <p14:tracePt t="26952" x="4108450" y="4679950"/>
          <p14:tracePt t="26961" x="4102100" y="4679950"/>
          <p14:tracePt t="26977" x="4076700" y="4673600"/>
          <p14:tracePt t="26994" x="4032250" y="4667250"/>
          <p14:tracePt t="27011" x="4006850" y="4660900"/>
          <p14:tracePt t="27028" x="3981450" y="4654550"/>
          <p14:tracePt t="27045" x="3943350" y="4641850"/>
          <p14:tracePt t="27061" x="3924300" y="4641850"/>
          <p14:tracePt t="27078" x="3917950" y="4629150"/>
          <p14:tracePt t="27094" x="3911600" y="4629150"/>
          <p14:tracePt t="27111" x="3905250" y="4629150"/>
          <p14:tracePt t="27155" x="3898900" y="4622800"/>
          <p14:tracePt t="28291" x="3892550" y="4622800"/>
          <p14:tracePt t="28299" x="3886200" y="4622800"/>
          <p14:tracePt t="28307" x="3886200" y="4616450"/>
          <p14:tracePt t="28323" x="3867150" y="4616450"/>
          <p14:tracePt t="28340" x="3835400" y="4616450"/>
          <p14:tracePt t="28356" x="3822700" y="4616450"/>
          <p14:tracePt t="28372" x="3803650" y="4616450"/>
          <p14:tracePt t="28391" x="3765550" y="4616450"/>
          <p14:tracePt t="28406" x="3752850" y="4616450"/>
          <p14:tracePt t="28422" x="3733800" y="4616450"/>
          <p14:tracePt t="28440" x="3714750" y="4616450"/>
          <p14:tracePt t="28456" x="3708400" y="4616450"/>
          <p14:tracePt t="28489" x="3702050" y="4616450"/>
          <p14:tracePt t="28544" x="3695700" y="4622800"/>
          <p14:tracePt t="28642" x="3695700" y="4629150"/>
          <p14:tracePt t="29534" x="3702050" y="4629150"/>
          <p14:tracePt t="29542" x="3708400" y="4629150"/>
          <p14:tracePt t="29552" x="3721100" y="4629150"/>
          <p14:tracePt t="29569" x="3759200" y="4629150"/>
          <p14:tracePt t="29586" x="3784600" y="4622800"/>
          <p14:tracePt t="29602" x="3803650" y="4622800"/>
          <p14:tracePt t="29619" x="3848100" y="4616450"/>
          <p14:tracePt t="29635" x="3886200" y="4616450"/>
          <p14:tracePt t="29652" x="3905250" y="4610100"/>
          <p14:tracePt t="29669" x="3943350" y="4603750"/>
          <p14:tracePt t="29685" x="3962400" y="4597400"/>
          <p14:tracePt t="29702" x="4000500" y="4591050"/>
          <p14:tracePt t="29717" x="4051300" y="4578350"/>
          <p14:tracePt t="29735" x="4083050" y="4565650"/>
          <p14:tracePt t="29752" x="4133850" y="4559300"/>
          <p14:tracePt t="29768" x="4184650" y="4546600"/>
          <p14:tracePt t="29784" x="4203700" y="4540250"/>
          <p14:tracePt t="29801" x="4254500" y="4527550"/>
          <p14:tracePt t="29818" x="4305300" y="4508500"/>
          <p14:tracePt t="29835" x="4324350" y="4502150"/>
          <p14:tracePt t="29851" x="4375150" y="4495800"/>
          <p14:tracePt t="29868" x="4425950" y="4489450"/>
          <p14:tracePt t="29885" x="4451350" y="4483100"/>
          <p14:tracePt t="29901" x="4508500" y="4483100"/>
          <p14:tracePt t="29917" x="4540250" y="4483100"/>
          <p14:tracePt t="29935" x="4635500" y="4483100"/>
          <p14:tracePt t="29951" x="4660900" y="4483100"/>
          <p14:tracePt t="29967" x="4699000" y="4483100"/>
          <p14:tracePt t="29984" x="4756150" y="4489450"/>
          <p14:tracePt t="30001" x="4813300" y="4495800"/>
          <p14:tracePt t="30017" x="4845050" y="4508500"/>
          <p14:tracePt t="30034" x="4895850" y="4514850"/>
          <p14:tracePt t="30051" x="4927600" y="4521200"/>
          <p14:tracePt t="30068" x="4978400" y="4533900"/>
          <p14:tracePt t="30084" x="5010150" y="4546600"/>
          <p14:tracePt t="30100" x="5060950" y="4572000"/>
          <p14:tracePt t="30118" x="5111750" y="4603750"/>
          <p14:tracePt t="30133" x="5130800" y="4610100"/>
          <p14:tracePt t="30150" x="5168900" y="4622800"/>
          <p14:tracePt t="30167" x="5181600" y="4629150"/>
          <p14:tracePt t="30183" x="5181600" y="4635500"/>
          <p14:tracePt t="30200" x="5187950" y="4635500"/>
          <p14:tracePt t="30217" x="5194300" y="4635500"/>
          <p14:tracePt t="30272" x="5200650" y="4635500"/>
          <p14:tracePt t="30328" x="5207000" y="4635500"/>
          <p14:tracePt t="30342" x="5213350" y="4641850"/>
          <p14:tracePt t="30348" x="5219700" y="4641850"/>
          <p14:tracePt t="30370" x="5226050" y="4641850"/>
          <p14:tracePt t="30377" x="5232400" y="4641850"/>
          <p14:tracePt t="30391" x="5245100" y="4641850"/>
          <p14:tracePt t="30399" x="5251450" y="4641850"/>
          <p14:tracePt t="30415" x="5264150" y="4641850"/>
          <p14:tracePt t="30433" x="5276850" y="4648200"/>
          <p14:tracePt t="30449" x="5295900" y="4648200"/>
          <p14:tracePt t="30465" x="5308600" y="4648200"/>
          <p14:tracePt t="30483" x="5327650" y="4648200"/>
          <p14:tracePt t="30515" x="5334000" y="4648200"/>
          <p14:tracePt t="30532" x="5340350" y="4648200"/>
          <p14:tracePt t="30588" x="5346700" y="4648200"/>
          <p14:tracePt t="30609" x="5353050" y="4648200"/>
          <p14:tracePt t="30630" x="5359400" y="4641850"/>
          <p14:tracePt t="30637" x="5365750" y="4641850"/>
          <p14:tracePt t="30700" x="5372100" y="4641850"/>
          <p14:tracePt t="30706" x="5378450" y="4635500"/>
          <p14:tracePt t="30727" x="5384800" y="4635500"/>
          <p14:tracePt t="30750" x="5384800" y="4629150"/>
          <p14:tracePt t="30770" x="5391150" y="4622800"/>
          <p14:tracePt t="30777" x="5397500" y="4622800"/>
          <p14:tracePt t="30799" x="5403850" y="4610100"/>
          <p14:tracePt t="30840" x="5403850" y="4603750"/>
          <p14:tracePt t="30848" x="5403850" y="4597400"/>
          <p14:tracePt t="30868" x="5410200" y="4597400"/>
          <p14:tracePt t="30890" x="5416550" y="4597400"/>
          <p14:tracePt t="30917" x="5422900" y="4591050"/>
          <p14:tracePt t="30953" x="5422900" y="4584700"/>
          <p14:tracePt t="30959" x="5429250" y="4578350"/>
          <p14:tracePt t="31030" x="5429250" y="4584700"/>
          <p14:tracePt t="31044" x="5429250" y="4591050"/>
          <p14:tracePt t="31058" x="5429250" y="4603750"/>
          <p14:tracePt t="31072" x="5429250" y="4610100"/>
          <p14:tracePt t="31081" x="5435600" y="4616450"/>
          <p14:tracePt t="31096" x="5435600" y="4622800"/>
          <p14:tracePt t="31114" x="5435600" y="4635500"/>
          <p14:tracePt t="31130" x="5441950" y="4641850"/>
          <p14:tracePt t="31147" x="5441950" y="4648200"/>
          <p14:tracePt t="31198" x="5441950" y="4654550"/>
          <p14:tracePt t="31234" x="5448300" y="4648200"/>
          <p14:tracePt t="31241" x="5448300" y="4641850"/>
          <p14:tracePt t="31261" x="5454650" y="4641850"/>
          <p14:tracePt t="31269" x="5454650" y="4635500"/>
          <p14:tracePt t="31283" x="5461000" y="4622800"/>
          <p14:tracePt t="31296" x="5461000" y="4610100"/>
          <p14:tracePt t="31312" x="5467350" y="4578350"/>
          <p14:tracePt t="31329" x="5473700" y="4565650"/>
          <p14:tracePt t="31333" x="5473700" y="4546600"/>
          <p14:tracePt t="31346" x="5480050" y="4527550"/>
          <p14:tracePt t="31362" x="5486400" y="4514850"/>
          <p14:tracePt t="31379" x="5486400" y="4502150"/>
          <p14:tracePt t="31396" x="5486400" y="4489450"/>
          <p14:tracePt t="31452" x="5492750" y="4489450"/>
          <p14:tracePt t="31479" x="5492750" y="4495800"/>
          <p14:tracePt t="31501" x="5492750" y="4502150"/>
          <p14:tracePt t="31521" x="5492750" y="4508500"/>
          <p14:tracePt t="31584" x="5492750" y="4514850"/>
          <p14:tracePt t="31613" x="5492750" y="4521200"/>
          <p14:tracePt t="31619" x="5492750" y="4527550"/>
          <p14:tracePt t="31662" x="5492750" y="4533900"/>
          <p14:tracePt t="31690" x="5492750" y="4540250"/>
          <p14:tracePt t="31851" x="5492750" y="4533900"/>
          <p14:tracePt t="31866" x="5492750" y="4527550"/>
          <p14:tracePt t="31887" x="5499100" y="4521200"/>
          <p14:tracePt t="31895" x="5499100" y="4514850"/>
          <p14:tracePt t="31915" x="5499100" y="4502150"/>
          <p14:tracePt t="31921" x="5499100" y="4495800"/>
          <p14:tracePt t="31936" x="5499100" y="4489450"/>
          <p14:tracePt t="31944" x="5499100" y="4470400"/>
          <p14:tracePt t="31960" x="5499100" y="4457700"/>
          <p14:tracePt t="31977" x="5499100" y="4425950"/>
          <p14:tracePt t="31994" x="5499100" y="4400550"/>
          <p14:tracePt t="32010" x="5499100" y="4394200"/>
          <p14:tracePt t="32027" x="5499100" y="4381500"/>
          <p14:tracePt t="32043" x="5499100" y="4375150"/>
          <p14:tracePt t="32132" x="5499100" y="4381500"/>
          <p14:tracePt t="32175" x="5499100" y="4387850"/>
          <p14:tracePt t="32181" x="5492750" y="4387850"/>
          <p14:tracePt t="32202" x="5492750" y="4394200"/>
          <p14:tracePt t="32224" x="5486400" y="4400550"/>
          <p14:tracePt t="32245" x="5480050" y="4406900"/>
          <p14:tracePt t="32273" x="5473700" y="4413250"/>
          <p14:tracePt t="32294" x="5473700" y="4419600"/>
          <p14:tracePt t="32344" x="5473700" y="4425950"/>
          <p14:tracePt t="32378" x="5473700" y="4432300"/>
          <p14:tracePt t="32385" x="5473700" y="4438650"/>
          <p14:tracePt t="32413" x="5473700" y="4445000"/>
          <p14:tracePt t="32427" x="5473700" y="4451350"/>
          <p14:tracePt t="32456" x="5473700" y="4457700"/>
          <p14:tracePt t="32519" x="5473700" y="4464050"/>
          <p14:tracePt t="32547" x="5473700" y="4470400"/>
          <p14:tracePt t="32596" x="5473700" y="4476750"/>
          <p14:tracePt t="32638" x="5473700" y="4483100"/>
          <p14:tracePt t="32666" x="5473700" y="4489450"/>
          <p14:tracePt t="32694" x="5473700" y="4495800"/>
          <p14:tracePt t="32778" x="5473700" y="4502150"/>
          <p14:tracePt t="32835" x="5473700" y="4508500"/>
          <p14:tracePt t="32863" x="5473700" y="4514850"/>
          <p14:tracePt t="34128" x="5473700" y="4521200"/>
          <p14:tracePt t="34164" x="5473700" y="4527550"/>
          <p14:tracePt t="34220" x="5492750" y="4527550"/>
          <p14:tracePt t="34241" x="5499100" y="4527550"/>
          <p14:tracePt t="34255" x="5505450" y="4527550"/>
          <p14:tracePt t="34276" x="5511800" y="4533900"/>
          <p14:tracePt t="34304" x="5518150" y="4533900"/>
          <p14:tracePt t="34346" x="5524500" y="4533900"/>
          <p14:tracePt t="34374" x="5530850" y="4540250"/>
          <p14:tracePt t="34409" x="5537200" y="4546600"/>
          <p14:tracePt t="34416" x="5543550" y="4546600"/>
          <p14:tracePt t="34445" x="5543550" y="4552950"/>
          <p14:tracePt t="34453" x="5549900" y="4552950"/>
          <p14:tracePt t="34480" x="5556250" y="4559300"/>
          <p14:tracePt t="34536" x="5556250" y="4565650"/>
          <p14:tracePt t="34564" x="5562600" y="4565650"/>
          <p14:tracePt t="34641" x="5562600" y="4572000"/>
          <p14:tracePt t="35174" x="5556250" y="4572000"/>
          <p14:tracePt t="35181" x="5549900" y="4572000"/>
          <p14:tracePt t="35196" x="5537200" y="4572000"/>
          <p14:tracePt t="35202" x="5530850" y="4572000"/>
          <p14:tracePt t="35219" x="5524500" y="4572000"/>
          <p14:tracePt t="35232" x="5505450" y="4565650"/>
          <p14:tracePt t="35249" x="5499100" y="4565650"/>
          <p14:tracePt t="35266" x="5486400" y="4559300"/>
          <p14:tracePt t="35282" x="5480050" y="4559300"/>
          <p14:tracePt t="35318" x="5480050" y="4552950"/>
          <p14:tracePt t="35385" x="5473700" y="4552950"/>
          <p14:tracePt t="35701" x="5480050" y="4546600"/>
          <p14:tracePt t="35736" x="5486400" y="4546600"/>
          <p14:tracePt t="35771" x="5492750" y="4546600"/>
          <p14:tracePt t="35863" x="5492750" y="4540250"/>
          <p14:tracePt t="35897" x="5492750" y="4533900"/>
          <p14:tracePt t="35905" x="5486400" y="4533900"/>
          <p14:tracePt t="35919" x="5473700" y="4533900"/>
          <p14:tracePt t="35930" x="5461000" y="4533900"/>
          <p14:tracePt t="35947" x="5397500" y="4533900"/>
          <p14:tracePt t="35964" x="5334000" y="4533900"/>
          <p14:tracePt t="35980" x="5137150" y="4552950"/>
          <p14:tracePt t="35996" x="4781550" y="4603750"/>
          <p14:tracePt t="36013" x="4508500" y="4635500"/>
          <p14:tracePt t="36030" x="3581400" y="4794250"/>
          <p14:tracePt t="36046" x="3257550" y="4838700"/>
          <p14:tracePt t="36063" x="2959100" y="4889500"/>
          <p14:tracePt t="36079" x="2254250" y="4959350"/>
          <p14:tracePt t="36096" x="2114550" y="4972050"/>
          <p14:tracePt t="36113" x="1860550" y="4984750"/>
          <p14:tracePt t="36129" x="1746250" y="4984750"/>
          <p14:tracePt t="36146" x="1555750" y="4991100"/>
          <p14:tracePt t="36163" x="1428750" y="4991100"/>
          <p14:tracePt t="36179" x="1377950" y="4991100"/>
          <p14:tracePt t="36196" x="1308100" y="4984750"/>
          <p14:tracePt t="36212" x="1263650" y="4984750"/>
          <p14:tracePt t="36229" x="1244600" y="4978400"/>
          <p14:tracePt t="36246" x="1206500" y="4965700"/>
          <p14:tracePt t="36262" x="1155700" y="4959350"/>
          <p14:tracePt t="36279" x="1123950" y="4953000"/>
          <p14:tracePt t="36296" x="1073150" y="4946650"/>
          <p14:tracePt t="36312" x="1016000" y="4933950"/>
          <p14:tracePt t="36329" x="990600" y="4933950"/>
          <p14:tracePt t="36333" x="946150" y="4927600"/>
          <p14:tracePt t="36347" x="920750" y="4914900"/>
          <p14:tracePt t="36362" x="889000" y="4908550"/>
          <p14:tracePt t="36378" x="831850" y="4889500"/>
          <p14:tracePt t="36395" x="787400" y="4864100"/>
          <p14:tracePt t="36411" x="755650" y="4857750"/>
          <p14:tracePt t="36428" x="717550" y="4838700"/>
          <p14:tracePt t="36445" x="692150" y="4826000"/>
          <p14:tracePt t="36461" x="685800" y="4826000"/>
          <p14:tracePt t="36479" x="679450" y="4819650"/>
          <p14:tracePt t="36511" x="673100" y="4819650"/>
          <p14:tracePt t="36591" x="673100" y="4813300"/>
          <p14:tracePt t="36661" x="685800" y="4819650"/>
          <p14:tracePt t="36682" x="692150" y="4826000"/>
          <p14:tracePt t="36703" x="698500" y="4832350"/>
          <p14:tracePt t="36717" x="704850" y="4845050"/>
          <p14:tracePt t="36724" x="717550" y="4870450"/>
          <p14:tracePt t="36731" x="730250" y="4883150"/>
          <p14:tracePt t="36747" x="742950" y="4908550"/>
          <p14:tracePt t="36760" x="755650" y="4940300"/>
          <p14:tracePt t="36777" x="781050" y="4991100"/>
          <p14:tracePt t="36794" x="793750" y="5035550"/>
          <p14:tracePt t="36811" x="800100" y="5048250"/>
          <p14:tracePt t="36827" x="800100" y="5073650"/>
          <p14:tracePt t="36844" x="800100" y="5092700"/>
          <p14:tracePt t="36860" x="800100" y="5099050"/>
          <p14:tracePt t="36877" x="800100" y="5111750"/>
          <p14:tracePt t="36893" x="800100" y="5124450"/>
          <p14:tracePt t="36911" x="793750" y="5130800"/>
          <p14:tracePt t="36928" x="793750" y="5143500"/>
          <p14:tracePt t="36943" x="787400" y="5143500"/>
          <p14:tracePt t="36977" x="781050" y="5156200"/>
          <p14:tracePt t="37005" x="774700" y="5162550"/>
          <p14:tracePt t="37013" x="768350" y="5168900"/>
          <p14:tracePt t="37047" x="762000" y="5175250"/>
          <p14:tracePt t="37082" x="755650" y="5181600"/>
          <p14:tracePt t="37103" x="749300" y="5187950"/>
          <p14:tracePt t="37187" x="742950" y="5187950"/>
          <p14:tracePt t="37194" x="742950" y="5194300"/>
          <p14:tracePt t="37307" x="736600" y="5200650"/>
          <p14:tracePt t="37419" x="736600" y="5207000"/>
          <p14:tracePt t="37426" x="742950" y="5213350"/>
          <p14:tracePt t="37433" x="742950" y="5219700"/>
          <p14:tracePt t="37447" x="749300" y="5232400"/>
          <p14:tracePt t="37468" x="749300" y="5245100"/>
          <p14:tracePt t="37478" x="749300" y="5257800"/>
          <p14:tracePt t="37491" x="749300" y="5270500"/>
          <p14:tracePt t="37508" x="755650" y="5302250"/>
          <p14:tracePt t="37525" x="755650" y="5353050"/>
          <p14:tracePt t="37541" x="762000" y="5372100"/>
          <p14:tracePt t="37559" x="762000" y="5403850"/>
          <p14:tracePt t="37575" x="762000" y="5461000"/>
          <p14:tracePt t="37591" x="762000" y="5492750"/>
          <p14:tracePt t="37608" x="755650" y="5511800"/>
          <p14:tracePt t="37624" x="742950" y="5543550"/>
          <p14:tracePt t="37641" x="730250" y="5575300"/>
          <p14:tracePt t="37658" x="730250" y="5581650"/>
          <p14:tracePt t="37675" x="730250" y="5594350"/>
          <p14:tracePt t="37691" x="717550" y="5607050"/>
          <p14:tracePt t="37708" x="704850" y="5619750"/>
          <p14:tracePt t="37724" x="698500" y="5619750"/>
          <p14:tracePt t="37740" x="692150" y="5632450"/>
          <p14:tracePt t="37757" x="685800" y="5632450"/>
          <p14:tracePt t="37791" x="685800" y="5638800"/>
          <p14:tracePt t="37819" x="679450" y="5638800"/>
          <p14:tracePt t="37882" x="673100" y="5645150"/>
          <p14:tracePt t="39543" x="679450" y="5645150"/>
          <p14:tracePt t="39550" x="704850" y="5651500"/>
          <p14:tracePt t="39563" x="730250" y="5657850"/>
          <p14:tracePt t="39571" x="755650" y="5657850"/>
          <p14:tracePt t="39585" x="781050" y="5664200"/>
          <p14:tracePt t="39601" x="819150" y="5676900"/>
          <p14:tracePt t="39617" x="831850" y="5683250"/>
          <p14:tracePt t="39634" x="869950" y="5695950"/>
          <p14:tracePt t="39650" x="901700" y="5721350"/>
          <p14:tracePt t="39667" x="914400" y="5734050"/>
          <p14:tracePt t="39684" x="927100" y="5753100"/>
          <p14:tracePt t="39700" x="933450" y="5753100"/>
          <p14:tracePt t="39717" x="946150" y="5765800"/>
          <p14:tracePt t="39733" x="946150" y="5772150"/>
          <p14:tracePt t="39750" x="946150" y="5778500"/>
          <p14:tracePt t="39767" x="946150" y="5784850"/>
          <p14:tracePt t="39783" x="946150" y="5797550"/>
          <p14:tracePt t="39800" x="946150" y="5803900"/>
          <p14:tracePt t="39817" x="952500" y="5829300"/>
          <p14:tracePt t="39833" x="958850" y="5854700"/>
          <p14:tracePt t="39849" x="958850" y="5873750"/>
          <p14:tracePt t="39866" x="958850" y="5918200"/>
          <p14:tracePt t="39883" x="958850" y="5962650"/>
          <p14:tracePt t="39901" x="958850" y="6000750"/>
          <p14:tracePt t="39916" x="952500" y="6019800"/>
          <p14:tracePt t="39932" x="946150" y="6051550"/>
          <p14:tracePt t="39950" x="933450" y="6076950"/>
          <p14:tracePt t="39966" x="927100" y="6089650"/>
          <p14:tracePt t="39983" x="927100" y="6096000"/>
          <p14:tracePt t="39999" x="920750" y="6108700"/>
          <p14:tracePt t="40034" x="914400" y="6108700"/>
          <p14:tracePt t="40209" x="914400" y="6102350"/>
          <p14:tracePt t="40230" x="914400" y="6096000"/>
          <p14:tracePt t="40244" x="914400" y="6089650"/>
          <p14:tracePt t="40251" x="914400" y="6083300"/>
          <p14:tracePt t="40268" x="908050" y="6076950"/>
          <p14:tracePt t="40282" x="908050" y="6045200"/>
          <p14:tracePt t="40298" x="908050" y="6032500"/>
          <p14:tracePt t="40315" x="908050" y="6000750"/>
          <p14:tracePt t="40332" x="908050" y="5975350"/>
          <p14:tracePt t="40336" x="908050" y="5962650"/>
          <p14:tracePt t="40349" x="901700" y="5930900"/>
          <p14:tracePt t="40364" x="901700" y="5918200"/>
          <p14:tracePt t="40381" x="901700" y="5911850"/>
          <p14:tracePt t="40399" x="901700" y="5905500"/>
          <p14:tracePt t="40483" x="901700" y="5911850"/>
          <p14:tracePt t="40490" x="901700" y="5918200"/>
          <p14:tracePt t="40504" x="901700" y="5930900"/>
          <p14:tracePt t="40514" x="901700" y="5937250"/>
          <p14:tracePt t="40531" x="901700" y="5949950"/>
          <p14:tracePt t="40548" x="895350" y="5988050"/>
          <p14:tracePt t="40565" x="882650" y="6032500"/>
          <p14:tracePt t="40581" x="876300" y="6064250"/>
          <p14:tracePt t="40597" x="876300" y="6076950"/>
          <p14:tracePt t="40614" x="869950" y="6089650"/>
          <p14:tracePt t="40631" x="869950" y="6108700"/>
          <p14:tracePt t="40686" x="869950" y="6115050"/>
          <p14:tracePt t="40806" x="869950" y="6108700"/>
          <p14:tracePt t="40812" x="869950" y="6102350"/>
          <p14:tracePt t="40827" x="869950" y="6096000"/>
          <p14:tracePt t="40833" x="869950" y="6083300"/>
          <p14:tracePt t="40846" x="869950" y="6070600"/>
          <p14:tracePt t="40863" x="869950" y="6032500"/>
          <p14:tracePt t="40880" x="869950" y="6013450"/>
          <p14:tracePt t="40897" x="869950" y="5956300"/>
          <p14:tracePt t="40913" x="863600" y="5911850"/>
          <p14:tracePt t="40929" x="863600" y="5892800"/>
          <p14:tracePt t="40946" x="863600" y="5861050"/>
          <p14:tracePt t="40963" x="863600" y="5854700"/>
          <p14:tracePt t="40980" x="863600" y="5848350"/>
          <p14:tracePt t="41037" x="863600" y="5861050"/>
          <p14:tracePt t="41044" x="857250" y="5873750"/>
          <p14:tracePt t="41050" x="857250" y="5880100"/>
          <p14:tracePt t="41066" x="850900" y="5899150"/>
          <p14:tracePt t="41080" x="844550" y="5911850"/>
          <p14:tracePt t="41096" x="838200" y="5956300"/>
          <p14:tracePt t="41113" x="831850" y="5981700"/>
          <p14:tracePt t="41129" x="825500" y="6032500"/>
          <p14:tracePt t="41145" x="825500" y="6051550"/>
          <p14:tracePt t="41162" x="819150" y="6064250"/>
          <p14:tracePt t="41179" x="819150" y="6076950"/>
          <p14:tracePt t="41196" x="812800" y="6083300"/>
          <p14:tracePt t="41215" x="812800" y="6089650"/>
          <p14:tracePt t="41331" x="806450" y="6089650"/>
          <p14:tracePt t="41346" x="806450" y="6083300"/>
          <p14:tracePt t="41353" x="806450" y="6076950"/>
          <p14:tracePt t="41367" x="806450" y="6070600"/>
          <p14:tracePt t="41388" x="806450" y="6057900"/>
          <p14:tracePt t="41397" x="806450" y="6038850"/>
          <p14:tracePt t="41411" x="800100" y="6013450"/>
          <p14:tracePt t="41428" x="793750" y="5962650"/>
          <p14:tracePt t="41445" x="787400" y="5918200"/>
          <p14:tracePt t="41461" x="787400" y="5892800"/>
          <p14:tracePt t="41477" x="781050" y="5867400"/>
          <p14:tracePt t="41494" x="781050" y="5854700"/>
          <p14:tracePt t="41511" x="774700" y="5848350"/>
          <p14:tracePt t="41577" x="774700" y="5854700"/>
          <p14:tracePt t="41584" x="774700" y="5861050"/>
          <p14:tracePt t="41598" x="774700" y="5867400"/>
          <p14:tracePt t="41610" x="774700" y="5873750"/>
          <p14:tracePt t="41627" x="774700" y="5892800"/>
          <p14:tracePt t="41643" x="781050" y="5905500"/>
          <p14:tracePt t="41660" x="787400" y="5937250"/>
          <p14:tracePt t="41677" x="800100" y="5988050"/>
          <p14:tracePt t="41693" x="800100" y="6000750"/>
          <p14:tracePt t="41710" x="812800" y="6032500"/>
          <p14:tracePt t="41727" x="819150" y="6051550"/>
          <p14:tracePt t="41743" x="819150" y="6057900"/>
          <p14:tracePt t="41759" x="825500" y="6064250"/>
          <p14:tracePt t="41809" x="831850" y="6064250"/>
          <p14:tracePt t="41865" x="838200" y="6057900"/>
          <p14:tracePt t="41879" x="838200" y="6051550"/>
          <p14:tracePt t="41894" x="844550" y="6045200"/>
          <p14:tracePt t="41914" x="844550" y="6038850"/>
          <p14:tracePt t="41935" x="850900" y="6032500"/>
          <p14:tracePt t="41977" x="857250" y="6026150"/>
          <p14:tracePt t="41984" x="869950" y="6019800"/>
          <p14:tracePt t="41998" x="882650" y="6007100"/>
          <p14:tracePt t="42009" x="914400" y="5981700"/>
          <p14:tracePt t="42026" x="1016000" y="5918200"/>
          <p14:tracePt t="42042" x="1085850" y="5867400"/>
          <p14:tracePt t="42059" x="1276350" y="5765800"/>
          <p14:tracePt t="42076" x="1536700" y="5638800"/>
          <p14:tracePt t="42092" x="1682750" y="5562600"/>
          <p14:tracePt t="42109" x="1993900" y="5429250"/>
          <p14:tracePt t="42125" x="2266950" y="5327650"/>
          <p14:tracePt t="42142" x="2387600" y="5270500"/>
          <p14:tracePt t="42159" x="2489200" y="5232400"/>
          <p14:tracePt t="42175" x="2705100" y="5143500"/>
          <p14:tracePt t="42192" x="2749550" y="5118100"/>
          <p14:tracePt t="42209" x="2800350" y="5099050"/>
          <p14:tracePt t="42225" x="2825750" y="5092700"/>
          <p14:tracePt t="42242" x="2838450" y="5092700"/>
          <p14:tracePt t="42259" x="2851150" y="5092700"/>
          <p14:tracePt t="42275" x="2870200" y="5092700"/>
          <p14:tracePt t="42291" x="2882900" y="5099050"/>
          <p14:tracePt t="46938" x="2876550" y="5099050"/>
          <p14:tracePt t="46946" x="2863850" y="5099050"/>
          <p14:tracePt t="46961" x="2851150" y="5099050"/>
          <p14:tracePt t="46975" x="2838450" y="5105400"/>
          <p14:tracePt t="46992" x="2794000" y="5111750"/>
          <p14:tracePt t="47009" x="2762250" y="5124450"/>
          <p14:tracePt t="47025" x="2743200" y="5130800"/>
          <p14:tracePt t="47042" x="2692400" y="5156200"/>
          <p14:tracePt t="47058" x="2622550" y="5168900"/>
          <p14:tracePt t="47075" x="2565400" y="5187950"/>
          <p14:tracePt t="47092" x="2470150" y="5194300"/>
          <p14:tracePt t="47108" x="2343150" y="5213350"/>
          <p14:tracePt t="47125" x="2260600" y="5226050"/>
          <p14:tracePt t="47142" x="2070100" y="5245100"/>
          <p14:tracePt t="47158" x="1898650" y="5283200"/>
          <p14:tracePt t="47174" x="1822450" y="5314950"/>
          <p14:tracePt t="47192" x="1651000" y="5378450"/>
          <p14:tracePt t="47208" x="1479550" y="5435600"/>
          <p14:tracePt t="47225" x="1333500" y="5473700"/>
          <p14:tracePt t="47241" x="1276350" y="5486400"/>
          <p14:tracePt t="47258" x="1225550" y="5505450"/>
          <p14:tracePt t="47275" x="1111250" y="5537200"/>
          <p14:tracePt t="47290" x="1085850" y="5543550"/>
          <p14:tracePt t="47307" x="1060450" y="5549900"/>
          <p14:tracePt t="47325" x="1035050" y="5562600"/>
          <p14:tracePt t="47341" x="996950" y="5568950"/>
          <p14:tracePt t="47357" x="984250" y="5581650"/>
          <p14:tracePt t="47373" x="965200" y="5594350"/>
          <p14:tracePt t="47390" x="958850" y="5600700"/>
          <p14:tracePt t="47407" x="952500" y="5600700"/>
          <p14:tracePt t="47424" x="952500" y="5607050"/>
          <p14:tracePt t="47441" x="952500" y="5613400"/>
          <p14:tracePt t="47479" x="946150" y="5613400"/>
          <p14:tracePt t="47485" x="939800" y="5619750"/>
          <p14:tracePt t="47508" x="933450" y="5626100"/>
          <p14:tracePt t="47528" x="927100" y="5638800"/>
          <p14:tracePt t="47542" x="920750" y="5645150"/>
          <p14:tracePt t="47549" x="920750" y="5651500"/>
          <p14:tracePt t="47557" x="914400" y="5657850"/>
          <p14:tracePt t="47573" x="914400" y="5664200"/>
          <p14:tracePt t="47589" x="908050" y="5683250"/>
          <p14:tracePt t="47606" x="895350" y="5689600"/>
          <p14:tracePt t="47623" x="889000" y="5715000"/>
          <p14:tracePt t="47641" x="869950" y="5746750"/>
          <p14:tracePt t="47656" x="869950" y="5759450"/>
          <p14:tracePt t="47672" x="850900" y="5797550"/>
          <p14:tracePt t="47689" x="825500" y="5822950"/>
          <p14:tracePt t="47706" x="825500" y="5835650"/>
          <p14:tracePt t="47722" x="812800" y="5854700"/>
          <p14:tracePt t="47740" x="800100" y="5867400"/>
          <p14:tracePt t="47773" x="793750" y="5880100"/>
          <p14:tracePt t="47789" x="787400" y="5899150"/>
          <p14:tracePt t="47805" x="781050" y="5905500"/>
          <p14:tracePt t="47823" x="781050" y="5918200"/>
          <p14:tracePt t="47839" x="781050" y="5930900"/>
          <p14:tracePt t="48731" x="781050" y="5924550"/>
          <p14:tracePt t="48801" x="787400" y="5924550"/>
          <p14:tracePt t="48808" x="787400" y="5918200"/>
          <p14:tracePt t="48822" x="787400" y="5911850"/>
          <p14:tracePt t="48835" x="787400" y="5905500"/>
          <p14:tracePt t="48852" x="793750" y="5892800"/>
          <p14:tracePt t="48868" x="793750" y="5880100"/>
          <p14:tracePt t="48886" x="806450" y="5854700"/>
          <p14:tracePt t="48902" x="812800" y="5822950"/>
          <p14:tracePt t="48918" x="812800" y="5810250"/>
          <p14:tracePt t="48935" x="819150" y="5797550"/>
          <p14:tracePt t="48952" x="819150" y="5778500"/>
          <p14:tracePt t="48968" x="819150" y="5772150"/>
          <p14:tracePt t="48985" x="819150" y="5765800"/>
          <p14:tracePt t="49001" x="819150" y="5759450"/>
          <p14:tracePt t="49019" x="825500" y="5734050"/>
          <p14:tracePt t="49034" x="831850" y="5727700"/>
          <p14:tracePt t="49051" x="838200" y="5708650"/>
          <p14:tracePt t="49068" x="844550" y="5664200"/>
          <p14:tracePt t="49084" x="863600" y="5607050"/>
          <p14:tracePt t="49101" x="863600" y="5588000"/>
          <p14:tracePt t="49118" x="869950" y="5556250"/>
          <p14:tracePt t="49134" x="876300" y="5530850"/>
          <p14:tracePt t="49152" x="876300" y="5518150"/>
          <p14:tracePt t="49167" x="882650" y="5511800"/>
          <p14:tracePt t="49184" x="882650" y="5505450"/>
          <p14:tracePt t="49218" x="882650" y="5499100"/>
          <p14:tracePt t="49234" x="882650" y="5486400"/>
          <p14:tracePt t="49251" x="882650" y="5473700"/>
          <p14:tracePt t="49267" x="882650" y="5461000"/>
          <p14:tracePt t="49284" x="882650" y="5454650"/>
          <p14:tracePt t="49301" x="882650" y="5435600"/>
          <p14:tracePt t="49317" x="876300" y="5429250"/>
          <p14:tracePt t="49334" x="876300" y="5422900"/>
          <p14:tracePt t="49351" x="876300" y="5416550"/>
          <p14:tracePt t="49412" x="869950" y="5416550"/>
          <p14:tracePt t="49440" x="869950" y="5410200"/>
          <p14:tracePt t="49503" x="869950" y="5403850"/>
          <p14:tracePt t="49622" x="869950" y="5397500"/>
          <p14:tracePt t="49664" x="863600" y="5391150"/>
          <p14:tracePt t="49706" x="863600" y="5384800"/>
          <p14:tracePt t="49735" x="857250" y="5378450"/>
          <p14:tracePt t="49763" x="850900" y="5372100"/>
          <p14:tracePt t="49777" x="850900" y="5365750"/>
          <p14:tracePt t="49785" x="850900" y="5353050"/>
          <p14:tracePt t="49799" x="850900" y="5346700"/>
          <p14:tracePt t="49815" x="838200" y="5321300"/>
          <p14:tracePt t="49833" x="819150" y="5295900"/>
          <p14:tracePt t="49848" x="819150" y="5283200"/>
          <p14:tracePt t="49865" x="812800" y="5264150"/>
          <p14:tracePt t="49882" x="800100" y="5251450"/>
          <p14:tracePt t="49898" x="800100" y="5245100"/>
          <p14:tracePt t="49915" x="793750" y="5245100"/>
          <p14:tracePt t="49932" x="787400" y="5238750"/>
          <p14:tracePt t="49973" x="787400" y="5232400"/>
          <p14:tracePt t="50001" x="787400" y="5226050"/>
          <p14:tracePt t="50016" x="787400" y="5219700"/>
          <p14:tracePt t="50022" x="781050" y="5219700"/>
          <p14:tracePt t="50043" x="774700" y="5213350"/>
          <p14:tracePt t="50066" x="774700" y="5207000"/>
          <p14:tracePt t="50092" x="774700" y="5200650"/>
          <p14:tracePt t="50114" x="774700" y="5194300"/>
          <p14:tracePt t="50134" x="774700" y="5187950"/>
          <p14:tracePt t="50163" x="774700" y="5181600"/>
          <p14:tracePt t="50197" x="768350" y="5175250"/>
          <p14:tracePt t="50344" x="768350" y="5181600"/>
          <p14:tracePt t="50373" x="768350" y="5187950"/>
          <p14:tracePt t="50393" x="768350" y="5194300"/>
          <p14:tracePt t="50415" x="768350" y="5200650"/>
          <p14:tracePt t="50422" x="768350" y="5207000"/>
          <p14:tracePt t="50464" x="768350" y="5213350"/>
          <p14:tracePt t="50492" x="768350" y="5219700"/>
          <p14:tracePt t="50528" x="768350" y="5226050"/>
          <p14:tracePt t="50556" x="768350" y="5232400"/>
          <p14:tracePt t="50577" x="768350" y="5238750"/>
          <p14:tracePt t="50584" x="768350" y="5245100"/>
          <p14:tracePt t="50619" x="768350" y="5251450"/>
          <p14:tracePt t="50632" x="768350" y="5257800"/>
          <p14:tracePt t="50648" x="768350" y="5264150"/>
          <p14:tracePt t="50668" x="768350" y="5270500"/>
          <p14:tracePt t="50675" x="768350" y="5276850"/>
          <p14:tracePt t="50697" x="768350" y="5283200"/>
          <p14:tracePt t="50703" x="762000" y="5283200"/>
          <p14:tracePt t="50745" x="762000" y="5289550"/>
          <p14:tracePt t="50766" x="762000" y="5295900"/>
          <p14:tracePt t="50773" x="762000" y="5302250"/>
          <p14:tracePt t="50808" x="762000" y="5308600"/>
          <p14:tracePt t="50836" x="762000" y="5314950"/>
          <p14:tracePt t="50977" x="762000" y="5321300"/>
          <p14:tracePt t="51019" x="762000" y="5327650"/>
          <p14:tracePt t="51046" x="762000" y="5334000"/>
          <p14:tracePt t="51095" x="762000" y="5340350"/>
          <p14:tracePt t="51145" x="768350" y="5346700"/>
          <p14:tracePt t="51194" x="768350" y="5353050"/>
          <p14:tracePt t="51215" x="768350" y="5359400"/>
          <p14:tracePt t="51236" x="768350" y="5365750"/>
          <p14:tracePt t="51250" x="768350" y="5372100"/>
          <p14:tracePt t="51257" x="768350" y="5378450"/>
          <p14:tracePt t="51278" x="768350" y="5384800"/>
          <p14:tracePt t="51285" x="768350" y="5397500"/>
          <p14:tracePt t="51306" x="768350" y="5410200"/>
          <p14:tracePt t="51320" x="768350" y="5422900"/>
          <p14:tracePt t="51330" x="774700" y="5435600"/>
          <p14:tracePt t="51343" x="774700" y="5448300"/>
          <p14:tracePt t="51361" x="774700" y="5480050"/>
          <p14:tracePt t="51377" x="774700" y="5511800"/>
          <p14:tracePt t="51394" x="774700" y="5524500"/>
          <p14:tracePt t="51411" x="774700" y="5549900"/>
          <p14:tracePt t="51427" x="774700" y="5562600"/>
          <p14:tracePt t="51443" x="774700" y="5568950"/>
          <p14:tracePt t="51460" x="768350" y="5581650"/>
          <p14:tracePt t="51496" x="762000" y="5588000"/>
          <p14:tracePt t="51517" x="762000" y="5594350"/>
          <p14:tracePt t="51544" x="762000" y="5600700"/>
          <p14:tracePt t="51566" x="755650" y="5607050"/>
          <p14:tracePt t="51587" x="755650" y="5613400"/>
          <p14:tracePt t="51608" x="749300" y="5613400"/>
          <p14:tracePt t="51636" x="749300" y="5619750"/>
          <p14:tracePt t="51699" x="749300" y="5626100"/>
          <p14:tracePt t="51860" x="749300" y="5619750"/>
          <p14:tracePt t="52190" x="749300" y="5613400"/>
          <p14:tracePt t="52267" x="749300" y="5607050"/>
          <p14:tracePt t="52492" x="749300" y="5600700"/>
          <p14:tracePt t="52582" x="755650" y="5594350"/>
          <p14:tracePt t="52653" x="755650" y="5588000"/>
          <p14:tracePt t="52702" x="762000" y="5588000"/>
          <p14:tracePt t="52758" x="768350" y="5588000"/>
          <p14:tracePt t="52821" x="768350" y="5581650"/>
          <p14:tracePt t="52948" x="774700" y="5575300"/>
          <p14:tracePt t="52990" x="774700" y="5568950"/>
          <p14:tracePt t="53032" x="774700" y="5562600"/>
          <p14:tracePt t="53052" x="774700" y="5556250"/>
          <p14:tracePt t="53059" x="774700" y="5549900"/>
          <p14:tracePt t="53074" x="774700" y="5543550"/>
          <p14:tracePt t="53088" x="774700" y="5524500"/>
          <p14:tracePt t="53104" x="781050" y="5511800"/>
          <p14:tracePt t="53121" x="781050" y="5499100"/>
          <p14:tracePt t="53137" x="787400" y="5454650"/>
          <p14:tracePt t="53154" x="793750" y="5416550"/>
          <p14:tracePt t="53171" x="793750" y="5397500"/>
          <p14:tracePt t="53187" x="806450" y="5353050"/>
          <p14:tracePt t="53203" x="806450" y="5334000"/>
          <p14:tracePt t="53221" x="806450" y="5251450"/>
          <p14:tracePt t="53237" x="800100" y="5219700"/>
          <p14:tracePt t="53253" x="793750" y="5162550"/>
          <p14:tracePt t="53271" x="793750" y="5092700"/>
          <p14:tracePt t="53287" x="793750" y="5067300"/>
          <p14:tracePt t="53303" x="787400" y="5010150"/>
          <p14:tracePt t="53320" x="787400" y="4965700"/>
          <p14:tracePt t="53336" x="781050" y="4946650"/>
          <p14:tracePt t="53353" x="781050" y="4933950"/>
          <p14:tracePt t="53369" x="781050" y="4902200"/>
          <p14:tracePt t="53386" x="781050" y="4895850"/>
          <p14:tracePt t="53419" x="781050" y="4889500"/>
          <p14:tracePt t="53811" x="774700" y="4889500"/>
          <p14:tracePt t="53923" x="768350" y="4889500"/>
          <p14:tracePt t="53951" x="768350" y="4895850"/>
          <p14:tracePt t="53972" x="768350" y="4902200"/>
          <p14:tracePt t="53986" x="762000" y="4902200"/>
          <p14:tracePt t="53993" x="762000" y="4908550"/>
          <p14:tracePt t="54001" x="762000" y="4914900"/>
          <p14:tracePt t="54028" x="762000" y="4921250"/>
          <p14:tracePt t="55406" x="755650" y="4921250"/>
          <p14:tracePt t="55834" x="755650" y="4914900"/>
          <p14:tracePt t="55988" x="749300" y="4921250"/>
          <p14:tracePt t="56619" x="742950" y="4921250"/>
          <p14:tracePt t="57482" x="749300" y="4921250"/>
          <p14:tracePt t="57510" x="749300" y="4914900"/>
          <p14:tracePt t="57552" x="749300" y="4908550"/>
          <p14:tracePt t="57608" x="749300" y="4902200"/>
          <p14:tracePt t="57657" x="749300" y="4895850"/>
          <p14:tracePt t="57714" x="755650" y="4889500"/>
          <p14:tracePt t="59012" x="755650" y="4883150"/>
          <p14:tracePt t="59053" x="755650" y="4876800"/>
          <p14:tracePt t="59060" x="755650" y="4870450"/>
          <p14:tracePt t="59081" x="755650" y="4864100"/>
          <p14:tracePt t="59096" x="755650" y="4857750"/>
          <p14:tracePt t="59103" x="755650" y="4851400"/>
          <p14:tracePt t="59124" x="755650" y="4845050"/>
          <p14:tracePt t="59133" x="755650" y="4832350"/>
          <p14:tracePt t="59149" x="755650" y="4813300"/>
          <p14:tracePt t="59166" x="749300" y="4743450"/>
          <p14:tracePt t="59183" x="742950" y="4699000"/>
          <p14:tracePt t="59200" x="736600" y="4610100"/>
          <p14:tracePt t="59216" x="736600" y="4527550"/>
          <p14:tracePt t="59233" x="736600" y="4489450"/>
          <p14:tracePt t="59250" x="730250" y="4438650"/>
          <p14:tracePt t="59266" x="730250" y="4406900"/>
          <p14:tracePt t="59282" x="730250" y="4394200"/>
          <p14:tracePt t="59299" x="730250" y="4387850"/>
          <p14:tracePt t="59315" x="730250" y="4381500"/>
          <p14:tracePt t="59349" x="730250" y="4375150"/>
          <p14:tracePt t="59376" x="730250" y="4368800"/>
          <p14:tracePt t="59385" x="730250" y="4362450"/>
          <p14:tracePt t="59453" x="730250" y="4356100"/>
          <p14:tracePt t="59524" x="723900" y="4356100"/>
          <p14:tracePt t="59552" x="723900" y="4349750"/>
          <p14:tracePt t="59587" x="717550" y="4343400"/>
          <p14:tracePt t="59594" x="711200" y="4343400"/>
          <p14:tracePt t="59616" x="704850" y="4343400"/>
          <p14:tracePt t="59656" x="698500" y="4343400"/>
          <p14:tracePt t="59685" x="692150" y="4337050"/>
          <p14:tracePt t="59705" x="673100" y="4330700"/>
          <p14:tracePt t="59727" x="673100" y="4324350"/>
          <p14:tracePt t="59734" x="660400" y="4318000"/>
          <p14:tracePt t="59750" x="654050" y="4311650"/>
          <p14:tracePt t="59764" x="635000" y="4298950"/>
          <p14:tracePt t="59781" x="622300" y="4286250"/>
          <p14:tracePt t="59798" x="603250" y="4279900"/>
          <p14:tracePt t="59814" x="596900" y="4273550"/>
          <p14:tracePt t="59831" x="590550" y="4267200"/>
          <p14:tracePt t="59847" x="577850" y="4260850"/>
          <p14:tracePt t="59864" x="577850" y="4254500"/>
          <p14:tracePt t="59897" x="571500" y="4254500"/>
          <p14:tracePt t="59945" x="571500" y="4248150"/>
          <p14:tracePt t="59987" x="565150" y="4241800"/>
          <p14:tracePt t="60015" x="565150" y="4235450"/>
          <p14:tracePt t="60029" x="558800" y="4229100"/>
          <p14:tracePt t="60036" x="558800" y="4222750"/>
          <p14:tracePt t="60046" x="558800" y="4210050"/>
          <p14:tracePt t="60064" x="558800" y="4197350"/>
          <p14:tracePt t="60080" x="558800" y="4171950"/>
          <p14:tracePt t="60096" x="558800" y="4159250"/>
          <p14:tracePt t="60113" x="558800" y="4114800"/>
          <p14:tracePt t="60130" x="558800" y="4102100"/>
          <p14:tracePt t="60146" x="558800" y="4095750"/>
          <p14:tracePt t="60163" x="558800" y="4076700"/>
          <p14:tracePt t="60179" x="558800" y="4070350"/>
          <p14:tracePt t="60204" x="565150" y="4064000"/>
          <p14:tracePt t="60253" x="571500" y="4064000"/>
          <p14:tracePt t="60274" x="577850" y="4070350"/>
          <p14:tracePt t="60295" x="584200" y="4076700"/>
          <p14:tracePt t="60316" x="590550" y="4076700"/>
          <p14:tracePt t="60323" x="590550" y="4083050"/>
          <p14:tracePt t="60366" x="596900" y="4089400"/>
          <p14:tracePt t="60386" x="603250" y="4095750"/>
          <p14:tracePt t="60393" x="609600" y="4095750"/>
          <p14:tracePt t="60408" x="615950" y="4095750"/>
          <p14:tracePt t="60415" x="615950" y="4102100"/>
          <p14:tracePt t="60431" x="622300" y="4102100"/>
          <p14:tracePt t="60445" x="635000" y="4102100"/>
          <p14:tracePt t="60461" x="647700" y="4108450"/>
          <p14:tracePt t="60479" x="679450" y="4108450"/>
          <p14:tracePt t="60495" x="692150" y="4108450"/>
          <p14:tracePt t="60512" x="730250" y="4108450"/>
          <p14:tracePt t="60528" x="742950" y="4102100"/>
          <p14:tracePt t="60546" x="755650" y="4102100"/>
          <p14:tracePt t="60562" x="781050" y="4102100"/>
          <p14:tracePt t="60578" x="793750" y="4095750"/>
          <p14:tracePt t="60611" x="800100" y="4095750"/>
          <p14:tracePt t="60628" x="812800" y="4095750"/>
          <p14:tracePt t="60666" x="819150" y="4095750"/>
          <p14:tracePt t="60677" x="825500" y="4095750"/>
          <p14:tracePt t="60716" x="831850" y="4095750"/>
          <p14:tracePt t="60737" x="838200" y="4095750"/>
          <p14:tracePt t="60766" x="838200" y="4102100"/>
          <p14:tracePt t="60786" x="844550" y="4102100"/>
          <p14:tracePt t="60807" x="850900" y="4108450"/>
          <p14:tracePt t="60836" x="857250" y="4108450"/>
          <p14:tracePt t="60857" x="863600" y="4108450"/>
          <p14:tracePt t="60871" x="869950" y="4108450"/>
          <p14:tracePt t="60880" x="869950" y="4114800"/>
          <p14:tracePt t="60906" x="882650" y="4114800"/>
          <p14:tracePt t="60928" x="882650" y="4121150"/>
          <p14:tracePt t="60948" x="889000" y="4121150"/>
          <p14:tracePt t="60955" x="895350" y="4121150"/>
          <p14:tracePt t="60969" x="901700" y="4121150"/>
          <p14:tracePt t="60990" x="908050" y="4127500"/>
          <p14:tracePt t="60997" x="914400" y="4127500"/>
          <p14:tracePt t="61039" x="920750" y="4127500"/>
          <p14:tracePt t="61046" x="927100" y="4127500"/>
          <p14:tracePt t="61063" x="933450" y="4127500"/>
          <p14:tracePt t="61081" x="939800" y="4133850"/>
          <p14:tracePt t="61092" x="946150" y="4133850"/>
          <p14:tracePt t="61110" x="952500" y="4140200"/>
          <p14:tracePt t="61126" x="958850" y="4140200"/>
          <p14:tracePt t="61144" x="984250" y="4152900"/>
          <p14:tracePt t="61160" x="1009650" y="4159250"/>
          <p14:tracePt t="61176" x="1022350" y="4165600"/>
          <p14:tracePt t="61193" x="1041400" y="4178300"/>
          <p14:tracePt t="61209" x="1066800" y="4191000"/>
          <p14:tracePt t="61226" x="1073150" y="4191000"/>
          <p14:tracePt t="61243" x="1079500" y="4197350"/>
          <p14:tracePt t="61291" x="1073150" y="4197350"/>
          <p14:tracePt t="61348" x="1073150" y="4203700"/>
          <p14:tracePt t="61361" x="1073150" y="4216400"/>
          <p14:tracePt t="61377" x="1079500" y="4229100"/>
          <p14:tracePt t="61390" x="1079500" y="4248150"/>
          <p14:tracePt t="61397" x="1085850" y="4273550"/>
          <p14:tracePt t="61412" x="1092200" y="4292600"/>
          <p14:tracePt t="61425" x="1092200" y="4318000"/>
          <p14:tracePt t="61442" x="1098550" y="4356100"/>
          <p14:tracePt t="61459" x="1098550" y="4368800"/>
          <p14:tracePt t="61476" x="1085850" y="4381500"/>
          <p14:tracePt t="61491" x="1085850" y="4387850"/>
          <p14:tracePt t="61509" x="1079500" y="4387850"/>
          <p14:tracePt t="61524" x="1073150" y="4387850"/>
          <p14:tracePt t="61541" x="1066800" y="4387850"/>
          <p14:tracePt t="61559" x="1054100" y="4387850"/>
          <p14:tracePt t="61575" x="1047750" y="4381500"/>
          <p14:tracePt t="61608" x="1035050" y="4349750"/>
          <p14:tracePt t="61624" x="1028700" y="4337050"/>
          <p14:tracePt t="61642" x="1022350" y="4318000"/>
          <p14:tracePt t="61658" x="1003300" y="4235450"/>
          <p14:tracePt t="61674" x="1003300" y="4197350"/>
          <p14:tracePt t="61692" x="1003300" y="4140200"/>
          <p14:tracePt t="61707" x="1009650" y="4114800"/>
          <p14:tracePt t="61724" x="1028700" y="4076700"/>
          <p14:tracePt t="61741" x="1054100" y="4064000"/>
          <p14:tracePt t="61757" x="1066800" y="4057650"/>
          <p14:tracePt t="61774" x="1085850" y="4051300"/>
          <p14:tracePt t="61791" x="1111250" y="4044950"/>
          <p14:tracePt t="61808" x="1123950" y="4044950"/>
          <p14:tracePt t="61824" x="1130300" y="4038600"/>
          <p14:tracePt t="61840" x="1136650" y="4038600"/>
          <p14:tracePt t="61888" x="1136650" y="4044950"/>
          <p14:tracePt t="61909" x="1136650" y="4051300"/>
          <p14:tracePt t="61924" x="1123950" y="4051300"/>
          <p14:tracePt t="61930" x="1117600" y="4051300"/>
          <p14:tracePt t="61940" x="1098550" y="4057650"/>
          <p14:tracePt t="61956" x="1060450" y="4064000"/>
          <p14:tracePt t="61973" x="927100" y="4076700"/>
          <p14:tracePt t="61990" x="838200" y="4083050"/>
          <p14:tracePt t="62007" x="584200" y="4102100"/>
          <p14:tracePt t="62024" x="527050" y="4114800"/>
          <p14:tracePt t="62040" x="463550" y="4114800"/>
          <p14:tracePt t="62057" x="393700" y="4121150"/>
          <p14:tracePt t="62073" x="355600" y="4121150"/>
          <p14:tracePt t="62089" x="342900" y="4121150"/>
          <p14:tracePt t="62123" x="361950" y="4108450"/>
          <p14:tracePt t="62140" x="412750" y="4089400"/>
          <p14:tracePt t="62156" x="476250" y="4089400"/>
          <p14:tracePt t="62172" x="679450" y="4057650"/>
          <p14:tracePt t="62190" x="927100" y="4025900"/>
          <p14:tracePt t="62206" x="1047750" y="4025900"/>
          <p14:tracePt t="62222" x="1162050" y="4025900"/>
          <p14:tracePt t="62240" x="1435100" y="4051300"/>
          <p14:tracePt t="62255" x="1498600" y="4057650"/>
          <p14:tracePt t="62272" x="1543050" y="4076700"/>
          <p14:tracePt t="62289" x="1574800" y="4089400"/>
          <p14:tracePt t="62305" x="1581150" y="4095750"/>
          <p14:tracePt t="62323" x="1562100" y="4089400"/>
          <p14:tracePt t="62339" x="1543050" y="4083050"/>
          <p14:tracePt t="62355" x="1498600" y="4070350"/>
          <p14:tracePt t="62373" x="1454150" y="4057650"/>
          <p14:tracePt t="62388" x="1428750" y="4057650"/>
          <p14:tracePt t="62392" x="1416050" y="4057650"/>
          <p14:tracePt t="62405" x="1390650" y="4057650"/>
          <p14:tracePt t="62422" x="1333500" y="4064000"/>
          <p14:tracePt t="62439" x="1314450" y="4064000"/>
          <p14:tracePt t="62455" x="1276350" y="4064000"/>
          <p14:tracePt t="62472" x="1263650" y="4070350"/>
          <p14:tracePt t="62488" x="1257300" y="4070350"/>
          <p14:tracePt t="62505" x="1263650" y="4064000"/>
          <p14:tracePt t="62522" x="1295400" y="4044950"/>
          <p14:tracePt t="62538" x="1314450" y="4032250"/>
          <p14:tracePt t="62555" x="1422400" y="3981450"/>
          <p14:tracePt t="62571" x="1517650" y="3943350"/>
          <p14:tracePt t="62588" x="1809750" y="3848100"/>
          <p14:tracePt t="62604" x="2247900" y="3740150"/>
          <p14:tracePt t="62621" x="2463800" y="3708400"/>
          <p14:tracePt t="62638" x="2635250" y="3683000"/>
          <p14:tracePt t="62654" x="2876550" y="3651250"/>
          <p14:tracePt t="62671" x="2978150" y="3651250"/>
          <p14:tracePt t="62689" x="3105150" y="3657600"/>
          <p14:tracePt t="62898" x="3162300" y="3670300"/>
          <p14:tracePt t="62905" x="3238500" y="3676650"/>
          <p14:tracePt t="62919" x="3327400" y="3676650"/>
          <p14:tracePt t="62927" x="3441700" y="3689350"/>
          <p14:tracePt t="62936" x="3543300" y="3708400"/>
          <p14:tracePt t="62953" x="3657600" y="3721100"/>
          <p14:tracePt t="62970" x="3898900" y="3727450"/>
          <p14:tracePt t="62986" x="4216400" y="3740150"/>
          <p14:tracePt t="63004" x="4533900" y="3740150"/>
          <p14:tracePt t="63019" x="4673600" y="3740150"/>
          <p14:tracePt t="63036" x="4953000" y="3733800"/>
          <p14:tracePt t="63053" x="5207000" y="3727450"/>
          <p14:tracePt t="63069" x="5340350" y="3727450"/>
          <p14:tracePt t="63086" x="5454650" y="3727450"/>
          <p14:tracePt t="63103" x="5708650" y="3721100"/>
          <p14:tracePt t="63119" x="5949950" y="3727450"/>
          <p14:tracePt t="63137" x="6076950" y="3727450"/>
          <p14:tracePt t="63152" x="6343650" y="3714750"/>
          <p14:tracePt t="63169" x="6457950" y="3714750"/>
          <p14:tracePt t="63186" x="6673850" y="3683000"/>
          <p14:tracePt t="63202" x="6775450" y="3663950"/>
          <p14:tracePt t="63219" x="6921500" y="3651250"/>
          <p14:tracePt t="63236" x="7029450" y="3625850"/>
          <p14:tracePt t="63252" x="7080250" y="3619500"/>
          <p14:tracePt t="63269" x="7143750" y="3594100"/>
          <p14:tracePt t="63285" x="7169150" y="3587750"/>
          <p14:tracePt t="63302" x="7181850" y="3581400"/>
          <p14:tracePt t="63319" x="7188200" y="3568700"/>
          <p14:tracePt t="63335" x="7194550" y="3562350"/>
          <p14:tracePt t="63351" x="7194550" y="3556000"/>
          <p14:tracePt t="63369" x="7194550" y="3549650"/>
          <p14:tracePt t="63385" x="7194550" y="3543300"/>
          <p14:tracePt t="63401" x="7188200" y="3530600"/>
          <p14:tracePt t="63418" x="7175500" y="3524250"/>
          <p14:tracePt t="63435" x="7143750" y="3511550"/>
          <p14:tracePt t="63453" x="7023100" y="3486150"/>
          <p14:tracePt t="63468" x="6908800" y="3460750"/>
          <p14:tracePt t="63485" x="6762750" y="3441700"/>
          <p14:tracePt t="63502" x="5867400" y="3397250"/>
          <p14:tracePt t="63518" x="5454650" y="3397250"/>
          <p14:tracePt t="63534" x="5035550" y="3422650"/>
          <p14:tracePt t="63551" x="3695700" y="3530600"/>
          <p14:tracePt t="63568" x="3213100" y="3625850"/>
          <p14:tracePt t="63584" x="2787650" y="3695700"/>
          <p14:tracePt t="63601" x="1701800" y="3879850"/>
          <p14:tracePt t="63617" x="1447800" y="3943350"/>
          <p14:tracePt t="63635" x="1162050" y="3987800"/>
          <p14:tracePt t="63651" x="1073150" y="4006850"/>
          <p14:tracePt t="63668" x="908050" y="4064000"/>
          <p14:tracePt t="63684" x="774700" y="4114800"/>
          <p14:tracePt t="63701" x="723900" y="4133850"/>
          <p14:tracePt t="63717" x="628650" y="4140200"/>
          <p14:tracePt t="63734" x="546100" y="4159250"/>
          <p14:tracePt t="63751" x="508000" y="4159250"/>
          <p14:tracePt t="63766" x="431800" y="4184650"/>
          <p14:tracePt t="63783" x="355600" y="4184650"/>
          <p14:tracePt t="63800" x="317500" y="4191000"/>
          <p14:tracePt t="63817" x="209550" y="4210050"/>
          <p14:tracePt t="63834" x="114300" y="4229100"/>
          <p14:tracePt t="63850" x="69850" y="4241800"/>
          <p14:tracePt t="64099" x="88900" y="4146550"/>
          <p14:tracePt t="64116" x="209550" y="4114800"/>
          <p14:tracePt t="64133" x="342900" y="4095750"/>
          <p14:tracePt t="64150" x="393700" y="4083050"/>
          <p14:tracePt t="64166" x="450850" y="4070350"/>
          <p14:tracePt t="64182" x="527050" y="4064000"/>
          <p14:tracePt t="64200" x="546100" y="4057650"/>
          <p14:tracePt t="64218" x="571500" y="4057650"/>
          <p14:tracePt t="64233" x="584200" y="4057650"/>
          <p14:tracePt t="64249" x="596900" y="4057650"/>
          <p14:tracePt t="64266" x="603250" y="4057650"/>
          <p14:tracePt t="64282" x="609600" y="4057650"/>
          <p14:tracePt t="64298" x="615950" y="4051300"/>
          <p14:tracePt t="64462" x="609600" y="4057650"/>
          <p14:tracePt t="64477" x="603250" y="4064000"/>
          <p14:tracePt t="64491" x="596900" y="4070350"/>
          <p14:tracePt t="64505" x="590550" y="4070350"/>
          <p14:tracePt t="64930" x="596900" y="4070350"/>
          <p14:tracePt t="64937" x="615950" y="4070350"/>
          <p14:tracePt t="64946" x="641350" y="4070350"/>
          <p14:tracePt t="64962" x="660400" y="4076700"/>
          <p14:tracePt t="64980" x="692150" y="4083050"/>
          <p14:tracePt t="64996" x="704850" y="4083050"/>
          <p14:tracePt t="65014" x="742950" y="4083050"/>
          <p14:tracePt t="65030" x="749300" y="4083050"/>
          <p14:tracePt t="65063" x="762000" y="4083050"/>
          <p14:tracePt t="65126" x="762000" y="4089400"/>
          <p14:tracePt t="65147" x="762000" y="4095750"/>
          <p14:tracePt t="65154" x="755650" y="4095750"/>
          <p14:tracePt t="65196" x="749300" y="4102100"/>
          <p14:tracePt t="65218" x="742950" y="4102100"/>
          <p14:tracePt t="65245" x="736600" y="4102100"/>
          <p14:tracePt t="65267" x="730250" y="4102100"/>
          <p14:tracePt t="65288" x="723900" y="4108450"/>
          <p14:tracePt t="65309" x="717550" y="4108450"/>
          <p14:tracePt t="65358" x="711200" y="4108450"/>
          <p14:tracePt t="65400" x="704850" y="4108450"/>
          <p14:tracePt t="65541" x="711200" y="4108450"/>
          <p14:tracePt t="65568" x="717550" y="4108450"/>
          <p14:tracePt t="65575" x="723900" y="4108450"/>
          <p14:tracePt t="65589" x="730250" y="4108450"/>
          <p14:tracePt t="65597" x="742950" y="4108450"/>
          <p14:tracePt t="65613" x="755650" y="4108450"/>
          <p14:tracePt t="65627" x="768350" y="4108450"/>
          <p14:tracePt t="65644" x="800100" y="4108450"/>
          <p14:tracePt t="65661" x="831850" y="4108450"/>
          <p14:tracePt t="65677" x="850900" y="4102100"/>
          <p14:tracePt t="65694" x="882650" y="4102100"/>
          <p14:tracePt t="65710" x="901700" y="4095750"/>
          <p14:tracePt t="65727" x="908050" y="4095750"/>
          <p14:tracePt t="65744" x="914400" y="4095750"/>
          <p14:tracePt t="65760" x="920750" y="4095750"/>
          <p14:tracePt t="65828" x="927100" y="4095750"/>
          <p14:tracePt t="65856" x="933450" y="4095750"/>
          <p14:tracePt t="65878" x="939800" y="4095750"/>
          <p14:tracePt t="65898" x="946150" y="4089400"/>
          <p14:tracePt t="65911" x="952500" y="4089400"/>
          <p14:tracePt t="65925" x="958850" y="4089400"/>
          <p14:tracePt t="65947" x="965200" y="4089400"/>
          <p14:tracePt t="65961" x="971550" y="4089400"/>
          <p14:tracePt t="65968" x="977900" y="4089400"/>
          <p14:tracePt t="65982" x="984250" y="4089400"/>
          <p14:tracePt t="65992" x="990600" y="4089400"/>
          <p14:tracePt t="66010" x="996950" y="4089400"/>
          <p14:tracePt t="66026" x="1003300" y="4089400"/>
          <p14:tracePt t="66043" x="1009650" y="4089400"/>
          <p14:tracePt t="66059" x="1022350" y="4089400"/>
          <p14:tracePt t="66076" x="1028700" y="4089400"/>
          <p14:tracePt t="66092" x="1035050" y="4089400"/>
          <p14:tracePt t="66109" x="1041400" y="4089400"/>
          <p14:tracePt t="66172" x="1047750" y="4089400"/>
          <p14:tracePt t="66179" x="1054100" y="4089400"/>
          <p14:tracePt t="66228" x="1066800" y="4089400"/>
          <p14:tracePt t="66249" x="1073150" y="4089400"/>
          <p14:tracePt t="66263" x="1079500" y="4089400"/>
          <p14:tracePt t="66291" x="1085850" y="4089400"/>
          <p14:tracePt t="66298" x="1098550" y="4089400"/>
          <p14:tracePt t="66312" x="1104900" y="4089400"/>
          <p14:tracePt t="66325" x="1117600" y="4089400"/>
          <p14:tracePt t="66341" x="1136650" y="4089400"/>
          <p14:tracePt t="66358" x="1143000" y="4089400"/>
          <p14:tracePt t="66375" x="1162050" y="4089400"/>
          <p14:tracePt t="66391" x="1174750" y="4095750"/>
          <p14:tracePt t="66408" x="1181100" y="4095750"/>
          <p14:tracePt t="66441" x="1187450" y="4095750"/>
          <p14:tracePt t="66487" x="1193800" y="4095750"/>
          <p14:tracePt t="66522" x="1200150" y="4102100"/>
          <p14:tracePt t="66529" x="1206500" y="4102100"/>
          <p14:tracePt t="66550" x="1212850" y="4102100"/>
          <p14:tracePt t="66571" x="1219200" y="4102100"/>
          <p14:tracePt t="66592" x="1225550" y="4102100"/>
          <p14:tracePt t="66614" x="1231900" y="4108450"/>
          <p14:tracePt t="66620" x="1238250" y="4108450"/>
          <p14:tracePt t="66642" x="1244600" y="4108450"/>
          <p14:tracePt t="66670" x="1257300" y="4114800"/>
          <p14:tracePt t="66698" x="1263650" y="4114800"/>
          <p14:tracePt t="66740" x="1270000" y="4114800"/>
          <p14:tracePt t="66768" x="1276350" y="4114800"/>
          <p14:tracePt t="66789" x="1282700" y="4114800"/>
          <p14:tracePt t="66852" x="1289050" y="4114800"/>
          <p14:tracePt t="66858" x="1295400" y="4114800"/>
          <p14:tracePt t="66880" x="1301750" y="4114800"/>
          <p14:tracePt t="66929" x="1308100" y="4114800"/>
          <p14:tracePt t="66971" x="1314450" y="4121150"/>
          <p14:tracePt t="67014" x="1320800" y="4121150"/>
          <p14:tracePt t="67020" x="1327150" y="4121150"/>
          <p14:tracePt t="67034" x="1333500" y="4121150"/>
          <p14:tracePt t="67043" x="1346200" y="4121150"/>
          <p14:tracePt t="67063" x="1352550" y="4127500"/>
          <p14:tracePt t="67072" x="1365250" y="4127500"/>
          <p14:tracePt t="67089" x="1377950" y="4127500"/>
          <p14:tracePt t="67106" x="1409700" y="4127500"/>
          <p14:tracePt t="67122" x="1435100" y="4127500"/>
          <p14:tracePt t="67139" x="1454150" y="4121150"/>
          <p14:tracePt t="67155" x="1460500" y="4121150"/>
          <p14:tracePt t="67172" x="1466850" y="4114800"/>
          <p14:tracePt t="67189" x="1473200" y="4108450"/>
          <p14:tracePt t="67222" x="1473200" y="4095750"/>
          <p14:tracePt t="67245" x="1485900" y="4076700"/>
          <p14:tracePt t="67254" x="1485900" y="4070350"/>
          <p14:tracePt t="67275" x="1492250" y="4057650"/>
          <p14:tracePt t="67289" x="1498600" y="4044950"/>
          <p14:tracePt t="67305" x="1504950" y="4019550"/>
          <p14:tracePt t="67322" x="1517650" y="3987800"/>
          <p14:tracePt t="67338" x="1524000" y="3968750"/>
          <p14:tracePt t="67355" x="1536700" y="3924300"/>
          <p14:tracePt t="67372" x="1543050" y="3892550"/>
          <p14:tracePt t="67389" x="1549400" y="3873500"/>
          <p14:tracePt t="67405" x="1555750" y="3854450"/>
          <p14:tracePt t="67421" x="1562100" y="3835400"/>
          <p14:tracePt t="67455" x="1562100" y="3829050"/>
          <p14:tracePt t="67471" x="1562100" y="3822700"/>
          <p14:tracePt t="67540" x="1555750" y="3822700"/>
          <p14:tracePt t="67582" x="1549400" y="3822700"/>
          <p14:tracePt t="67715" x="1549400" y="3829050"/>
          <p14:tracePt t="67722" x="1549400" y="3835400"/>
          <p14:tracePt t="67735" x="1549400" y="3841750"/>
          <p14:tracePt t="67750" x="1549400" y="3848100"/>
          <p14:tracePt t="67771" x="1549400" y="3854450"/>
          <p14:tracePt t="67792" x="1549400" y="3860800"/>
          <p14:tracePt t="67813" x="1549400" y="3867150"/>
          <p14:tracePt t="67821" x="1549400" y="3873500"/>
          <p14:tracePt t="67834" x="1555750" y="3886200"/>
          <p14:tracePt t="67842" x="1562100" y="3898900"/>
          <p14:tracePt t="67856" x="1568450" y="3911600"/>
          <p14:tracePt t="67870" x="1574800" y="3924300"/>
          <p14:tracePt t="67886" x="1587500" y="3956050"/>
          <p14:tracePt t="67903" x="1593850" y="3968750"/>
          <p14:tracePt t="67920" x="1606550" y="3994150"/>
          <p14:tracePt t="67936" x="1625600" y="4019550"/>
          <p14:tracePt t="67955" x="1631950" y="4032250"/>
          <p14:tracePt t="67969" x="1631950" y="4038600"/>
          <p14:tracePt t="67986" x="1638300" y="4044950"/>
          <p14:tracePt t="68003" x="1638300" y="4051300"/>
          <p14:tracePt t="68036" x="1644650" y="4051300"/>
          <p14:tracePt t="68101" x="1651000" y="4051300"/>
          <p14:tracePt t="68326" x="1657350" y="4051300"/>
          <p14:tracePt t="68368" x="1663700" y="4044950"/>
          <p14:tracePt t="68396" x="1670050" y="4038600"/>
          <p14:tracePt t="68403" x="1676400" y="4038600"/>
          <p14:tracePt t="68417" x="1682750" y="4032250"/>
          <p14:tracePt t="68424" x="1695450" y="4032250"/>
          <p14:tracePt t="68438" x="1708150" y="4019550"/>
          <p14:tracePt t="68451" x="1714500" y="4019550"/>
          <p14:tracePt t="68467" x="1746250" y="4013200"/>
          <p14:tracePt t="68484" x="1758950" y="4013200"/>
          <p14:tracePt t="68501" x="1771650" y="4006850"/>
          <p14:tracePt t="68517" x="1784350" y="4006850"/>
          <p14:tracePt t="68534" x="1790700" y="4006850"/>
          <p14:tracePt t="68550" x="1797050" y="4006850"/>
          <p14:tracePt t="68567" x="1803400" y="4006850"/>
          <p14:tracePt t="68613" x="1809750" y="4006850"/>
          <p14:tracePt t="68754" x="1809750" y="4013200"/>
          <p14:tracePt t="68824" x="1803400" y="4019550"/>
          <p14:tracePt t="68838" x="1797050" y="4019550"/>
          <p14:tracePt t="68845" x="1797050" y="4025900"/>
          <p14:tracePt t="70214" x="1771650" y="4038600"/>
          <p14:tracePt t="70229" x="1727200" y="4064000"/>
          <p14:tracePt t="70235" x="1670050" y="4095750"/>
          <p14:tracePt t="70249" x="1612900" y="4114800"/>
          <p14:tracePt t="70261" x="1562100" y="4140200"/>
          <p14:tracePt t="70277" x="1435100" y="4184650"/>
          <p14:tracePt t="70294" x="1377950" y="4216400"/>
          <p14:tracePt t="70312" x="1276350" y="4279900"/>
          <p14:tracePt t="70328" x="1200150" y="4330700"/>
          <p14:tracePt t="70344" x="1181100" y="4356100"/>
          <p14:tracePt t="70362" x="1130300" y="4406900"/>
          <p14:tracePt t="70377" x="1085850" y="4451350"/>
          <p14:tracePt t="70394" x="1060450" y="4489450"/>
          <p14:tracePt t="70411" x="1016000" y="4527550"/>
          <p14:tracePt t="70427" x="990600" y="4565650"/>
          <p14:tracePt t="70446" x="965200" y="4591050"/>
          <p14:tracePt t="70460" x="958850" y="4603750"/>
          <p14:tracePt t="70478" x="946150" y="4616450"/>
          <p14:tracePt t="70494" x="939800" y="4629150"/>
          <p14:tracePt t="70510" x="939800" y="4635500"/>
          <p14:tracePt t="70544" x="927100" y="4673600"/>
          <p14:tracePt t="70561" x="914400" y="4686300"/>
          <p14:tracePt t="70578" x="895350" y="4730750"/>
          <p14:tracePt t="70593" x="889000" y="4762500"/>
          <p14:tracePt t="70610" x="857250" y="4826000"/>
          <p14:tracePt t="70627" x="825500" y="4876800"/>
          <p14:tracePt t="70643" x="819150" y="4902200"/>
          <p14:tracePt t="70660" x="787400" y="4940300"/>
          <p14:tracePt t="70677" x="774700" y="4959350"/>
          <p14:tracePt t="70692" x="774700" y="4965700"/>
          <p14:tracePt t="70710" x="762000" y="4972050"/>
          <p14:tracePt t="70726" x="755650" y="4972050"/>
          <p14:tracePt t="70761" x="749300" y="4972050"/>
          <p14:tracePt t="70789" x="742950" y="4972050"/>
          <p14:tracePt t="70824" x="736600" y="4972050"/>
          <p14:tracePt t="70838" x="730250" y="4972050"/>
          <p14:tracePt t="70846" x="723900" y="4972050"/>
          <p14:tracePt t="70862" x="711200" y="4972050"/>
          <p14:tracePt t="70876" x="704850" y="4972050"/>
          <p14:tracePt t="70892" x="685800" y="4972050"/>
          <p14:tracePt t="70909" x="647700" y="4978400"/>
          <p14:tracePt t="70926" x="628650" y="4991100"/>
          <p14:tracePt t="70943" x="596900" y="4991100"/>
          <p14:tracePt t="70959" x="565150" y="4997450"/>
          <p14:tracePt t="70976" x="558800" y="4997450"/>
          <p14:tracePt t="70993" x="546100" y="4997450"/>
          <p14:tracePt t="71009" x="533400" y="4997450"/>
          <p14:tracePt t="71097" x="533400" y="4991100"/>
          <p14:tracePt t="71175" x="533400" y="4984750"/>
          <p14:tracePt t="71245" x="533400" y="4978400"/>
          <p14:tracePt t="71357" x="539750" y="4984750"/>
          <p14:tracePt t="71371" x="546100" y="4991100"/>
          <p14:tracePt t="71378" x="546100" y="4997450"/>
          <p14:tracePt t="71391" x="552450" y="5010150"/>
          <p14:tracePt t="71408" x="565150" y="5035550"/>
          <p14:tracePt t="71424" x="577850" y="5054600"/>
          <p14:tracePt t="71441" x="603250" y="5105400"/>
          <p14:tracePt t="71458" x="635000" y="5181600"/>
          <p14:tracePt t="71474" x="647700" y="5213350"/>
          <p14:tracePt t="71491" x="673100" y="5270500"/>
          <p14:tracePt t="71507" x="685800" y="5283200"/>
          <p14:tracePt t="71524" x="698500" y="5321300"/>
          <p14:tracePt t="71540" x="704850" y="5334000"/>
          <p14:tracePt t="71568" x="704850" y="5340350"/>
          <p14:tracePt t="71877" x="704850" y="5334000"/>
          <p14:tracePt t="71911" x="704850" y="5327650"/>
          <p14:tracePt t="71946" x="704850" y="5321300"/>
          <p14:tracePt t="71982" x="704850" y="5314950"/>
          <p14:tracePt t="72031" x="704850" y="5308600"/>
          <p14:tracePt t="72572" x="704850" y="5327650"/>
          <p14:tracePt t="72579" x="698500" y="5359400"/>
          <p14:tracePt t="72593" x="692150" y="5391150"/>
          <p14:tracePt t="72603" x="685800" y="5416550"/>
          <p14:tracePt t="72620" x="679450" y="5435600"/>
          <p14:tracePt t="72636" x="679450" y="5473700"/>
          <p14:tracePt t="72653" x="673100" y="5486400"/>
          <p14:tracePt t="72670" x="666750" y="5505450"/>
          <p14:tracePt t="72703" x="660400" y="5518150"/>
          <p14:tracePt t="72719" x="660400" y="5524500"/>
          <p14:tracePt t="72740" x="660400" y="5530850"/>
          <p14:tracePt t="72782" x="660400" y="5537200"/>
          <p14:tracePt t="72881" x="654050" y="5537200"/>
          <p14:tracePt t="72944" x="654050" y="5543550"/>
          <p14:tracePt t="73000" x="647700" y="5549900"/>
          <p14:tracePt t="73063" x="647700" y="5562600"/>
          <p14:tracePt t="73070" x="641350" y="5568950"/>
          <p14:tracePt t="73084" x="641350" y="5575300"/>
          <p14:tracePt t="73105" x="641350" y="5581650"/>
          <p14:tracePt t="73133" x="641350" y="5594350"/>
          <p14:tracePt t="73140" x="641350" y="5600700"/>
          <p14:tracePt t="73160" x="635000" y="5600700"/>
          <p14:tracePt t="73182" x="635000" y="5607050"/>
          <p14:tracePt t="73203" x="635000" y="5613400"/>
          <p14:tracePt t="73210" x="635000" y="5619750"/>
          <p14:tracePt t="73281" x="635000" y="5626100"/>
          <p14:tracePt t="73302" x="635000" y="5632450"/>
          <p14:tracePt t="73322" x="635000" y="5638800"/>
          <p14:tracePt t="74274" x="628650" y="5645150"/>
          <p14:tracePt t="74288" x="628650" y="5651500"/>
          <p14:tracePt t="74294" x="622300" y="5651500"/>
          <p14:tracePt t="74316" x="622300" y="5657850"/>
          <p14:tracePt t="74344" x="615950" y="5664200"/>
          <p14:tracePt t="74386" x="615950" y="5670550"/>
          <p14:tracePt t="74414" x="615950" y="5676900"/>
          <p14:tracePt t="74435" x="615950" y="5683250"/>
          <p14:tracePt t="74856" x="615950" y="5676900"/>
          <p14:tracePt t="74878" x="628650" y="5676900"/>
          <p14:tracePt t="74905" x="628650" y="5670550"/>
          <p14:tracePt t="74926" x="635000" y="5670550"/>
          <p14:tracePt t="74948" x="641350" y="5670550"/>
          <p14:tracePt t="74975" x="647700" y="5664200"/>
          <p14:tracePt t="75018" x="654050" y="5664200"/>
          <p14:tracePt t="75081" x="660400" y="5657850"/>
          <p14:tracePt t="75116" x="660400" y="5651500"/>
          <p14:tracePt t="75158" x="654050" y="5651500"/>
          <p14:tracePt t="75165" x="654050" y="5645150"/>
          <p14:tracePt t="75186" x="647700" y="5638800"/>
          <p14:tracePt t="75207" x="641350" y="5632450"/>
          <p14:tracePt t="75234" x="635000" y="5632450"/>
          <p14:tracePt t="75277" x="635000" y="5626100"/>
          <p14:tracePt t="75298" x="628650" y="5626100"/>
          <p14:tracePt t="75305" x="622300" y="5626100"/>
          <p14:tracePt t="75361" x="615950" y="5626100"/>
          <p14:tracePt t="75369" x="609600" y="5626100"/>
          <p14:tracePt t="75377" x="603250" y="5626100"/>
          <p14:tracePt t="75411" x="596900" y="5626100"/>
          <p14:tracePt t="75418" x="590550" y="5626100"/>
          <p14:tracePt t="75439" x="584200" y="5626100"/>
          <p14:tracePt t="75446" x="577850" y="5626100"/>
          <p14:tracePt t="75462" x="571500" y="5626100"/>
          <p14:tracePt t="75476" x="565150" y="5626100"/>
          <p14:tracePt t="75494" x="552450" y="5626100"/>
          <p14:tracePt t="75511" x="533400" y="5626100"/>
          <p14:tracePt t="75526" x="527050" y="5626100"/>
          <p14:tracePt t="75544" x="508000" y="5619750"/>
          <p14:tracePt t="75559" x="501650" y="5619750"/>
          <p14:tracePt t="75600" x="495300" y="5619750"/>
          <p14:tracePt t="75628" x="495300" y="5626100"/>
          <p14:tracePt t="75657" x="495300" y="5632450"/>
          <p14:tracePt t="75677" x="495300" y="5638800"/>
          <p14:tracePt t="75698" x="495300" y="5645150"/>
          <p14:tracePt t="75726" x="495300" y="5651500"/>
          <p14:tracePt t="75768" x="501650" y="5664200"/>
          <p14:tracePt t="75790" x="508000" y="5670550"/>
          <p14:tracePt t="75818" x="514350" y="5676900"/>
          <p14:tracePt t="75839" x="527050" y="5683250"/>
          <p14:tracePt t="75860" x="533400" y="5689600"/>
          <p14:tracePt t="75867" x="539750" y="5689600"/>
          <p14:tracePt t="75888" x="546100" y="5689600"/>
          <p14:tracePt t="75902" x="552450" y="5689600"/>
          <p14:tracePt t="75930" x="558800" y="5695950"/>
          <p14:tracePt t="75951" x="565150" y="5695950"/>
          <p14:tracePt t="75959" x="571500" y="5695950"/>
          <p14:tracePt t="75979" x="577850" y="5702300"/>
          <p14:tracePt t="76000" x="584200" y="5702300"/>
          <p14:tracePt t="76028" x="590550" y="5702300"/>
          <p14:tracePt t="76070" x="596900" y="5702300"/>
          <p14:tracePt t="76112" x="603250" y="5702300"/>
          <p14:tracePt t="76147" x="609600" y="5702300"/>
          <p14:tracePt t="76162" x="615950" y="5702300"/>
          <p14:tracePt t="76190" x="622300" y="5702300"/>
          <p14:tracePt t="76203" x="628650" y="5702300"/>
          <p14:tracePt t="76232" x="635000" y="5702300"/>
          <p14:tracePt t="76238" x="641350" y="5702300"/>
          <p14:tracePt t="76252" x="647700" y="5702300"/>
          <p14:tracePt t="76260" x="654050" y="5702300"/>
          <p14:tracePt t="76276" x="660400" y="5702300"/>
          <p14:tracePt t="76309" x="666750" y="5702300"/>
          <p14:tracePt t="76330" x="673100" y="5702300"/>
          <p14:tracePt t="76343" x="679450" y="5702300"/>
          <p14:tracePt t="76358" x="685800" y="5702300"/>
          <p14:tracePt t="76400" x="692150" y="5702300"/>
          <p14:tracePt t="76428" x="698500" y="5702300"/>
          <p14:tracePt t="76449" x="698500" y="5708650"/>
          <p14:tracePt t="76463" x="698500" y="5715000"/>
          <p14:tracePt t="76470" x="698500" y="5721350"/>
          <p14:tracePt t="76483" x="698500" y="5727700"/>
          <p14:tracePt t="76493" x="704850" y="5734050"/>
          <p14:tracePt t="76506" x="704850" y="5740400"/>
          <p14:tracePt t="76523" x="711200" y="5765800"/>
          <p14:tracePt t="76540" x="723900" y="5803900"/>
          <p14:tracePt t="76556" x="723900" y="5822950"/>
          <p14:tracePt t="76572" x="736600" y="5861050"/>
          <p14:tracePt t="76590" x="736600" y="5880100"/>
          <p14:tracePt t="76606" x="736600" y="5892800"/>
          <p14:tracePt t="76622" x="736600" y="5899150"/>
          <p14:tracePt t="76639" x="736600" y="5911850"/>
          <p14:tracePt t="76681" x="736600" y="5918200"/>
          <p14:tracePt t="76702" x="730250" y="5924550"/>
          <p14:tracePt t="76709" x="730250" y="5930900"/>
          <p14:tracePt t="76730" x="730250" y="5937250"/>
          <p14:tracePt t="76751" x="723900" y="5943600"/>
          <p14:tracePt t="76773" x="723900" y="5949950"/>
          <p14:tracePt t="76799" x="717550" y="5949950"/>
          <p14:tracePt t="76821" x="717550" y="5956300"/>
          <p14:tracePt t="76849" x="711200" y="5962650"/>
          <p14:tracePt t="76884" x="711200" y="5969000"/>
          <p14:tracePt t="76912" x="704850" y="5975350"/>
          <p14:tracePt t="76919" x="704850" y="5981700"/>
          <p14:tracePt t="76940" x="704850" y="5988050"/>
          <p14:tracePt t="77024" x="698500" y="5994400"/>
          <p14:tracePt t="77052" x="698500" y="6000750"/>
          <p14:tracePt t="77073" x="698500" y="6007100"/>
          <p14:tracePt t="77080" x="692150" y="6013450"/>
          <p14:tracePt t="77095" x="692150" y="6019800"/>
          <p14:tracePt t="77122" x="692150" y="6026150"/>
          <p14:tracePt t="77186" x="692150" y="6032500"/>
          <p14:tracePt t="77193" x="692150" y="6038850"/>
          <p14:tracePt t="77256" x="692150" y="6045200"/>
          <p14:tracePt t="77263" x="692150" y="6051550"/>
          <p14:tracePt t="77290" x="692150" y="6057900"/>
          <p14:tracePt t="77311" x="692150" y="6064250"/>
          <p14:tracePt t="77340" x="692150" y="6070600"/>
          <p14:tracePt t="77382" x="692150" y="6076950"/>
          <p14:tracePt t="77403" x="692150" y="6083300"/>
          <p14:tracePt t="77410" x="692150" y="6089650"/>
          <p14:tracePt t="77452" x="692150" y="6096000"/>
          <p14:tracePt t="77480" x="685800" y="6096000"/>
          <p14:tracePt t="77502" x="685800" y="6102350"/>
          <p14:tracePt t="77536" x="685800" y="6108700"/>
          <p14:tracePt t="77550" x="685800" y="6115050"/>
          <p14:tracePt t="77593" x="692150" y="6115050"/>
          <p14:tracePt t="77684" x="692150" y="6121400"/>
          <p14:tracePt t="77803" x="698500" y="6121400"/>
          <p14:tracePt t="77922" x="698500" y="6115050"/>
          <p14:tracePt t="77971" x="698500" y="6108700"/>
          <p14:tracePt t="78007" x="698500" y="6102350"/>
          <p14:tracePt t="78077" x="704850" y="6096000"/>
          <p14:tracePt t="78126" x="704850" y="6089650"/>
          <p14:tracePt t="78182" x="704850" y="6083300"/>
          <p14:tracePt t="78224" x="704850" y="6076950"/>
          <p14:tracePt t="78266" x="704850" y="6070600"/>
          <p14:tracePt t="78357" x="704850" y="6064250"/>
          <p14:tracePt t="78364" x="704850" y="6057900"/>
          <p14:tracePt t="78378" x="704850" y="6051550"/>
          <p14:tracePt t="78386" x="704850" y="6045200"/>
          <p14:tracePt t="78407" x="711200" y="6038850"/>
          <p14:tracePt t="78416" x="711200" y="6032500"/>
          <p14:tracePt t="78436" x="711200" y="6019800"/>
          <p14:tracePt t="78450" x="711200" y="6000750"/>
          <p14:tracePt t="78467" x="717550" y="5930900"/>
          <p14:tracePt t="78484" x="717550" y="5848350"/>
          <p14:tracePt t="78499" x="730250" y="5810250"/>
          <p14:tracePt t="78516" x="730250" y="5778500"/>
          <p14:tracePt t="78533" x="730250" y="5695950"/>
          <p14:tracePt t="78549" x="730250" y="5676900"/>
          <p14:tracePt t="78566" x="736600" y="5651500"/>
          <p14:tracePt t="78583" x="736600" y="5632450"/>
          <p14:tracePt t="78599" x="736600" y="5626100"/>
          <p14:tracePt t="78616" x="736600" y="5619750"/>
          <p14:tracePt t="78736" x="736600" y="5626100"/>
          <p14:tracePt t="78785" x="736600" y="5632450"/>
          <p14:tracePt t="78806" x="736600" y="5638800"/>
          <p14:tracePt t="78813" x="736600" y="5645150"/>
          <p14:tracePt t="78827" x="736600" y="5651500"/>
          <p14:tracePt t="78835" x="736600" y="5657850"/>
          <p14:tracePt t="78851" x="736600" y="5664200"/>
          <p14:tracePt t="78865" x="736600" y="5670550"/>
          <p14:tracePt t="78882" x="736600" y="5715000"/>
          <p14:tracePt t="78899" x="736600" y="5765800"/>
          <p14:tracePt t="78915" x="736600" y="5791200"/>
          <p14:tracePt t="78933" x="736600" y="5848350"/>
          <p14:tracePt t="78947" x="736600" y="5899150"/>
          <p14:tracePt t="78964" x="736600" y="5911850"/>
          <p14:tracePt t="78982" x="730250" y="5937250"/>
          <p14:tracePt t="78998" x="730250" y="5943600"/>
          <p14:tracePt t="79015" x="730250" y="5949950"/>
          <p14:tracePt t="79066" x="730250" y="5943600"/>
          <p14:tracePt t="79087" x="723900" y="5943600"/>
          <p14:tracePt t="79094" x="723900" y="5937250"/>
          <p14:tracePt t="79108" x="723900" y="5930900"/>
          <p14:tracePt t="79117" x="723900" y="5918200"/>
          <p14:tracePt t="79131" x="723900" y="5911850"/>
          <p14:tracePt t="79147" x="723900" y="5892800"/>
          <p14:tracePt t="79164" x="698500" y="5784850"/>
          <p14:tracePt t="79180" x="692150" y="5727700"/>
          <p14:tracePt t="79197" x="692150" y="5676900"/>
          <p14:tracePt t="79214" x="666750" y="5581650"/>
          <p14:tracePt t="79230" x="660400" y="5530850"/>
          <p14:tracePt t="79248" x="647700" y="5499100"/>
          <p14:tracePt t="79263" x="647700" y="5492750"/>
          <p14:tracePt t="79280" x="647700" y="5480050"/>
          <p14:tracePt t="79313" x="647700" y="5486400"/>
          <p14:tracePt t="79330" x="647700" y="5492750"/>
          <p14:tracePt t="79348" x="647700" y="5505450"/>
          <p14:tracePt t="79364" x="647700" y="5511800"/>
          <p14:tracePt t="79379" x="647700" y="5524500"/>
          <p14:tracePt t="79396" x="647700" y="5537200"/>
          <p14:tracePt t="79413" x="647700" y="5543550"/>
          <p14:tracePt t="79431" x="647700" y="5575300"/>
          <p14:tracePt t="79446" x="647700" y="5632450"/>
          <p14:tracePt t="79463" x="647700" y="5664200"/>
          <p14:tracePt t="79480" x="647700" y="5740400"/>
          <p14:tracePt t="79496" x="654050" y="5778500"/>
          <p14:tracePt t="79513" x="654050" y="5848350"/>
          <p14:tracePt t="79530" x="654050" y="5905500"/>
          <p14:tracePt t="79546" x="654050" y="5924550"/>
          <p14:tracePt t="79563" x="654050" y="5956300"/>
          <p14:tracePt t="79579" x="654050" y="5975350"/>
          <p14:tracePt t="79596" x="654050" y="5988050"/>
          <p14:tracePt t="79613" x="654050" y="5994400"/>
          <p14:tracePt t="79711" x="654050" y="5981700"/>
          <p14:tracePt t="79725" x="654050" y="5975350"/>
          <p14:tracePt t="79739" x="654050" y="5969000"/>
          <p14:tracePt t="79760" x="654050" y="5962650"/>
          <p14:tracePt t="79767" x="660400" y="5949950"/>
          <p14:tracePt t="79782" x="660400" y="5937250"/>
          <p14:tracePt t="79796" x="660400" y="5886450"/>
          <p14:tracePt t="79811" x="660400" y="5861050"/>
          <p14:tracePt t="79828" x="660400" y="5822950"/>
          <p14:tracePt t="79845" x="660400" y="5753100"/>
          <p14:tracePt t="79861" x="660400" y="5695950"/>
          <p14:tracePt t="79878" x="660400" y="5676900"/>
          <p14:tracePt t="79895" x="660400" y="5651500"/>
          <p14:tracePt t="79911" x="660400" y="5632450"/>
          <p14:tracePt t="79928" x="660400" y="5626100"/>
          <p14:tracePt t="79961" x="660400" y="5632450"/>
          <p14:tracePt t="79978" x="660400" y="5651500"/>
          <p14:tracePt t="79994" x="660400" y="5657850"/>
          <p14:tracePt t="80011" x="660400" y="5670550"/>
          <p14:tracePt t="80028" x="660400" y="5689600"/>
          <p14:tracePt t="80044" x="660400" y="5702300"/>
          <p14:tracePt t="80062" x="660400" y="5721350"/>
          <p14:tracePt t="80077" x="660400" y="5759450"/>
          <p14:tracePt t="80094" x="660400" y="5784850"/>
          <p14:tracePt t="80111" x="666750" y="5842000"/>
          <p14:tracePt t="80127" x="666750" y="5873750"/>
          <p14:tracePt t="80144" x="673100" y="5930900"/>
          <p14:tracePt t="80161" x="673100" y="5975350"/>
          <p14:tracePt t="80177" x="679450" y="6000750"/>
          <p14:tracePt t="80194" x="679450" y="6026150"/>
          <p14:tracePt t="80210" x="679450" y="6038850"/>
          <p14:tracePt t="80227" x="679450" y="6045200"/>
          <p14:tracePt t="80244" x="679450" y="6051550"/>
          <p14:tracePt t="80349" x="679450" y="6038850"/>
          <p14:tracePt t="80372" x="679450" y="6026150"/>
          <p14:tracePt t="80398" x="679450" y="6013450"/>
          <p14:tracePt t="80412" x="679450" y="6007100"/>
          <p14:tracePt t="80419" x="679450" y="5994400"/>
          <p14:tracePt t="80429" x="685800" y="5969000"/>
          <p14:tracePt t="80442" x="685800" y="5943600"/>
          <p14:tracePt t="80459" x="685800" y="5918200"/>
          <p14:tracePt t="80476" x="685800" y="5867400"/>
          <p14:tracePt t="80492" x="692150" y="5816600"/>
          <p14:tracePt t="80509" x="692150" y="5797550"/>
          <p14:tracePt t="80526" x="698500" y="5765800"/>
          <p14:tracePt t="80542" x="698500" y="5746750"/>
          <p14:tracePt t="80561" x="698500" y="5740400"/>
          <p14:tracePt t="80592" x="704850" y="5734050"/>
          <p14:tracePt t="80623" x="704850" y="5727700"/>
          <p14:tracePt t="80658" x="711200" y="5727700"/>
          <p14:tracePt t="80672" x="711200" y="5734050"/>
          <p14:tracePt t="80693" x="711200" y="5740400"/>
          <p14:tracePt t="80700" x="711200" y="5753100"/>
          <p14:tracePt t="80709" x="711200" y="5759450"/>
          <p14:tracePt t="80725" x="711200" y="5772150"/>
          <p14:tracePt t="80742" x="711200" y="5803900"/>
          <p14:tracePt t="80758" x="711200" y="5822950"/>
          <p14:tracePt t="80775" x="711200" y="5886450"/>
          <p14:tracePt t="80792" x="711200" y="5975350"/>
          <p14:tracePt t="80808" x="711200" y="6026150"/>
          <p14:tracePt t="80825" x="711200" y="6108700"/>
          <p14:tracePt t="80841" x="711200" y="6165850"/>
          <p14:tracePt t="80858" x="711200" y="6184900"/>
          <p14:tracePt t="80875" x="711200" y="6203950"/>
          <p14:tracePt t="80891" x="711200" y="6216650"/>
          <p14:tracePt t="80953" x="711200" y="6210300"/>
          <p14:tracePt t="80959" x="711200" y="6203950"/>
          <p14:tracePt t="80976" x="711200" y="6191250"/>
          <p14:tracePt t="80991" x="717550" y="6178550"/>
          <p14:tracePt t="81008" x="717550" y="6165850"/>
          <p14:tracePt t="81024" x="717550" y="6146800"/>
          <p14:tracePt t="81040" x="723900" y="6127750"/>
          <p14:tracePt t="81058" x="723900" y="6102350"/>
          <p14:tracePt t="81074" x="723900" y="6076950"/>
          <p14:tracePt t="81091" x="723900" y="6057900"/>
          <p14:tracePt t="81107" x="730250" y="6026150"/>
          <p14:tracePt t="81124" x="730250" y="5975350"/>
          <p14:tracePt t="81140" x="730250" y="5949950"/>
          <p14:tracePt t="81157" x="730250" y="5905500"/>
          <p14:tracePt t="81174" x="730250" y="5867400"/>
          <p14:tracePt t="81191" x="730250" y="5842000"/>
          <p14:tracePt t="81206" x="730250" y="5835650"/>
          <p14:tracePt t="81223" x="730250" y="5816600"/>
          <p14:tracePt t="81261" x="730250" y="5810250"/>
          <p14:tracePt t="81273" x="730250" y="5803900"/>
          <p14:tracePt t="81374" x="730250" y="5810250"/>
          <p14:tracePt t="81395" x="730250" y="5816600"/>
          <p14:tracePt t="81402" x="730250" y="5822950"/>
          <p14:tracePt t="81409" x="730250" y="5829300"/>
          <p14:tracePt t="81429" x="730250" y="5842000"/>
          <p14:tracePt t="81443" x="730250" y="5848350"/>
          <p14:tracePt t="81456" x="730250" y="5861050"/>
          <p14:tracePt t="81473" x="730250" y="5899150"/>
          <p14:tracePt t="81490" x="730250" y="5918200"/>
          <p14:tracePt t="81506" x="723900" y="5949950"/>
          <p14:tracePt t="81522" x="723900" y="6000750"/>
          <p14:tracePt t="81539" x="723900" y="6019800"/>
          <p14:tracePt t="81556" x="723900" y="6051550"/>
          <p14:tracePt t="81573" x="723900" y="6089650"/>
          <p14:tracePt t="81606" x="723900" y="6102350"/>
          <p14:tracePt t="81622" x="723900" y="6108700"/>
          <p14:tracePt t="81689" x="723900" y="6102350"/>
          <p14:tracePt t="81703" x="730250" y="6102350"/>
          <p14:tracePt t="81710" x="730250" y="6096000"/>
          <p14:tracePt t="81731" x="736600" y="6089650"/>
          <p14:tracePt t="81746" x="736600" y="6083300"/>
          <p14:tracePt t="81754" x="736600" y="6076950"/>
          <p14:tracePt t="81775" x="736600" y="6070600"/>
          <p14:tracePt t="81789" x="736600" y="6057900"/>
          <p14:tracePt t="81805" x="742950" y="6032500"/>
          <p14:tracePt t="81821" x="742950" y="6013450"/>
          <p14:tracePt t="81838" x="749300" y="5962650"/>
          <p14:tracePt t="81855" x="749300" y="5905500"/>
          <p14:tracePt t="81872" x="755650" y="5848350"/>
          <p14:tracePt t="81888" x="755650" y="5829300"/>
          <p14:tracePt t="81905" x="762000" y="5803900"/>
          <p14:tracePt t="81921" x="768350" y="5791200"/>
          <p14:tracePt t="81937" x="768350" y="5784850"/>
          <p14:tracePt t="82033" x="768350" y="5791200"/>
          <p14:tracePt t="82061" x="768350" y="5797550"/>
          <p14:tracePt t="82075" x="768350" y="5803900"/>
          <p14:tracePt t="82089" x="768350" y="5810250"/>
          <p14:tracePt t="82105" x="768350" y="581660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-533400"/>
            <a:ext cx="8839200" cy="762000"/>
          </a:xfrm>
        </p:spPr>
        <p:txBody>
          <a:bodyPr/>
          <a:lstStyle/>
          <a:p>
            <a:r>
              <a:rPr lang="en-US" altLang="zh-TW" dirty="0" smtClean="0">
                <a:solidFill>
                  <a:srgbClr val="333399"/>
                </a:solidFill>
                <a:ea typeface="新細明體" pitchFamily="18" charset="-120"/>
              </a:rPr>
              <a:t>Awk is Good at Data Validation </a:t>
            </a:r>
            <a:r>
              <a:rPr lang="en-US" altLang="zh-TW" dirty="0">
                <a:ea typeface="新細明體" pitchFamily="18" charset="-120"/>
              </a:rPr>
              <a:t>(</a:t>
            </a:r>
            <a:r>
              <a:rPr lang="zh-TW" altLang="en-US" dirty="0">
                <a:ea typeface="新細明體" pitchFamily="18" charset="-120"/>
              </a:rPr>
              <a:t>證實</a:t>
            </a:r>
            <a:r>
              <a:rPr lang="en-US" altLang="zh-TW" dirty="0">
                <a:ea typeface="新細明體" pitchFamily="18" charset="-120"/>
              </a:rPr>
              <a:t>) </a:t>
            </a:r>
            <a:endParaRPr lang="en-US" altLang="zh-TW" dirty="0" smtClean="0">
              <a:solidFill>
                <a:srgbClr val="333399"/>
              </a:solidFill>
              <a:ea typeface="新細明體" pitchFamily="18" charset="-120"/>
            </a:endParaRP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457200"/>
            <a:ext cx="8610600" cy="5334000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 smtClean="0">
                <a:ea typeface="新細明體" pitchFamily="18" charset="-120"/>
              </a:rPr>
              <a:t>Suppose I had a file of all of the salaries (</a:t>
            </a:r>
            <a:r>
              <a:rPr lang="zh-TW" altLang="en-US" dirty="0">
                <a:ea typeface="新細明體" pitchFamily="18" charset="-120"/>
              </a:rPr>
              <a:t>薪水</a:t>
            </a:r>
            <a:r>
              <a:rPr lang="en-US" altLang="zh-TW" dirty="0" smtClean="0">
                <a:ea typeface="新細明體" pitchFamily="18" charset="-120"/>
              </a:rPr>
              <a:t>) of the employees (</a:t>
            </a:r>
            <a:r>
              <a:rPr lang="zh-TW" altLang="en-US" dirty="0">
                <a:ea typeface="新細明體" pitchFamily="18" charset="-120"/>
              </a:rPr>
              <a:t>雇员</a:t>
            </a:r>
            <a:r>
              <a:rPr lang="en-US" altLang="zh-TW" dirty="0" smtClean="0">
                <a:ea typeface="新細明體" pitchFamily="18" charset="-120"/>
              </a:rPr>
              <a:t>) in a company and that I want to see if any of the entrees are broken: </a:t>
            </a:r>
          </a:p>
          <a:p>
            <a:pPr marL="457200" lvl="1" indent="0">
              <a:buNone/>
            </a:pPr>
            <a:endParaRPr lang="en-US" altLang="zh-TW" dirty="0">
              <a:latin typeface="Lucida Console" panose="020B0609040504020204" pitchFamily="49" charset="0"/>
              <a:ea typeface="新細明體" pitchFamily="18" charset="-12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0" y="1981200"/>
            <a:ext cx="9144000" cy="617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Monotype Sorts" pitchFamily="2" charset="2"/>
              <a:buChar char="q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70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9pPr>
          </a:lstStyle>
          <a:p>
            <a:pPr marL="233363" lvl="1" indent="0"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 cat salaries.txt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Alan Turing     9.40 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Alfred </a:t>
            </a:r>
            <a:r>
              <a:rPr lang="en-US" altLang="zh-TW" kern="0" spc="-100" dirty="0" err="1" smtClean="0">
                <a:latin typeface="Lucida Console" panose="020B0609040504020204" pitchFamily="49" charset="0"/>
                <a:ea typeface="新細明體" pitchFamily="18" charset="-120"/>
              </a:rPr>
              <a:t>Aho</a:t>
            </a: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      3.50    40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30" dirty="0">
                <a:latin typeface="Lucida Console" panose="020B0609040504020204" pitchFamily="49" charset="0"/>
                <a:ea typeface="新細明體" pitchFamily="18" charset="-120"/>
              </a:rPr>
              <a:t>Peter</a:t>
            </a:r>
            <a:r>
              <a:rPr lang="en-US" altLang="zh-TW" sz="2000" spc="-13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30" dirty="0">
                <a:latin typeface="Lucida Console" panose="020B0609040504020204" pitchFamily="49" charset="0"/>
                <a:ea typeface="新細明體" pitchFamily="18" charset="-120"/>
              </a:rPr>
              <a:t>Weinberger</a:t>
            </a:r>
            <a:r>
              <a:rPr lang="en-US" altLang="zh-TW" sz="1600" spc="-13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7.50    400</a:t>
            </a:r>
            <a:endParaRPr lang="en-US" altLang="zh-TW" spc="-110" dirty="0"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Barbara </a:t>
            </a:r>
            <a:r>
              <a:rPr lang="en-US" altLang="zh-TW" kern="0" spc="-100" dirty="0" err="1" smtClean="0">
                <a:latin typeface="Lucida Console" panose="020B0609040504020204" pitchFamily="49" charset="0"/>
                <a:ea typeface="新細明體" pitchFamily="18" charset="-120"/>
              </a:rPr>
              <a:t>Liskov</a:t>
            </a: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  7.50    40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Brian Kernighan $9.00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Donald Knuth    8.50    35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Grace Hopper    40      9.10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Jon Von </a:t>
            </a:r>
            <a:r>
              <a:rPr lang="en-US" altLang="zh-TW" kern="0" spc="-100" dirty="0" err="1" smtClean="0">
                <a:latin typeface="Lucida Console" panose="020B0609040504020204" pitchFamily="49" charset="0"/>
                <a:ea typeface="新細明體" pitchFamily="18" charset="-120"/>
              </a:rPr>
              <a:t>Neuman</a:t>
            </a: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  9.80    35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L. Page  8.50   40   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Sergey </a:t>
            </a:r>
            <a:r>
              <a:rPr lang="en-US" altLang="zh-TW" kern="0" spc="-100" dirty="0" err="1" smtClean="0">
                <a:latin typeface="Lucida Console" panose="020B0609040504020204" pitchFamily="49" charset="0"/>
                <a:ea typeface="新細明體" pitchFamily="18" charset="-120"/>
              </a:rPr>
              <a:t>Brin</a:t>
            </a: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     7.50    55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Tim Berners Lee 8.50    15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 cat validate1.awk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NF != 3 </a:t>
            </a: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kern="0" spc="-100" dirty="0" smtClean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number of fields not 3</a:t>
            </a: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" }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$2 &lt; 7.5</a:t>
            </a: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kern="0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rate below minimum wage</a:t>
            </a: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"}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001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056"/>
    </mc:Choice>
    <mc:Fallback xmlns="">
      <p:transition spd="slow" advTm="240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30" x="4368800" y="3721100"/>
          <p14:tracePt t="537" x="4368800" y="3733800"/>
          <p14:tracePt t="551" x="4368800" y="3746500"/>
          <p14:tracePt t="559" x="4368800" y="3765550"/>
          <p14:tracePt t="575" x="4375150" y="3784600"/>
          <p14:tracePt t="588" x="4387850" y="3835400"/>
          <p14:tracePt t="605" x="4394200" y="3867150"/>
          <p14:tracePt t="622" x="4425950" y="3930650"/>
          <p14:tracePt t="639" x="4438650" y="3968750"/>
          <p14:tracePt t="656" x="4483100" y="4121150"/>
          <p14:tracePt t="672" x="4489450" y="4184650"/>
          <p14:tracePt t="688" x="4508500" y="4254500"/>
          <p14:tracePt t="705" x="4540250" y="4406900"/>
          <p14:tracePt t="722" x="4565650" y="4552950"/>
          <p14:tracePt t="739" x="4584700" y="4622800"/>
          <p14:tracePt t="754" x="4597400" y="4775200"/>
          <p14:tracePt t="771" x="4616450" y="4933950"/>
          <p14:tracePt t="788" x="4622800" y="4997450"/>
          <p14:tracePt t="805" x="4622800" y="5099050"/>
          <p14:tracePt t="821" x="4622800" y="5168900"/>
          <p14:tracePt t="838" x="4622800" y="5226050"/>
          <p14:tracePt t="855" x="4622800" y="5251450"/>
          <p14:tracePt t="871" x="4622800" y="5295900"/>
          <p14:tracePt t="888" x="4622800" y="5327650"/>
          <p14:tracePt t="904" x="4622800" y="5346700"/>
          <p14:tracePt t="921" x="4622800" y="5365750"/>
          <p14:tracePt t="938" x="4603750" y="5429250"/>
          <p14:tracePt t="954" x="4603750" y="5454650"/>
          <p14:tracePt t="971" x="4591050" y="5486400"/>
          <p14:tracePt t="987" x="4584700" y="5511800"/>
          <p14:tracePt t="1004" x="4578350" y="5524500"/>
          <p14:tracePt t="1021" x="4572000" y="5549900"/>
          <p14:tracePt t="1037" x="4565650" y="5556250"/>
          <p14:tracePt t="1054" x="4552950" y="5581650"/>
          <p14:tracePt t="1071" x="4546600" y="5594350"/>
          <p14:tracePt t="1087" x="4533900" y="5607050"/>
          <p14:tracePt t="1104" x="4514850" y="5626100"/>
          <p14:tracePt t="1120" x="4495800" y="5651500"/>
          <p14:tracePt t="1136" x="4489450" y="5657850"/>
          <p14:tracePt t="1154" x="4470400" y="5683250"/>
          <p14:tracePt t="1170" x="4451350" y="5708650"/>
          <p14:tracePt t="1186" x="4445000" y="5721350"/>
          <p14:tracePt t="1204" x="4432300" y="5740400"/>
          <p14:tracePt t="1220" x="4425950" y="5753100"/>
          <p14:tracePt t="1253" x="4419600" y="5759450"/>
          <p14:tracePt t="1269" x="4419600" y="5765800"/>
          <p14:tracePt t="1286" x="4413250" y="5772150"/>
          <p14:tracePt t="1330" x="4413250" y="5778500"/>
          <p14:tracePt t="1358" x="4413250" y="5784850"/>
          <p14:tracePt t="1379" x="4406900" y="5791200"/>
          <p14:tracePt t="1449" x="4400550" y="5797550"/>
          <p14:tracePt t="1470" x="4400550" y="5803900"/>
          <p14:tracePt t="1491" x="4400550" y="5810250"/>
          <p14:tracePt t="1520" x="4400550" y="5816600"/>
          <p14:tracePt t="1540" x="4400550" y="5822950"/>
          <p14:tracePt t="1562" x="4394200" y="5829300"/>
          <p14:tracePt t="1604" x="4394200" y="5835650"/>
          <p14:tracePt t="1611" x="4394200" y="5842000"/>
          <p14:tracePt t="1625" x="4394200" y="5848350"/>
          <p14:tracePt t="1674" x="4394200" y="5854700"/>
          <p14:tracePt t="1681" x="4394200" y="5861050"/>
          <p14:tracePt t="1702" x="4387850" y="5867400"/>
          <p14:tracePt t="1730" x="4387850" y="5873750"/>
          <p14:tracePt t="1744" x="4387850" y="5880100"/>
          <p14:tracePt t="1772" x="4387850" y="5892800"/>
          <p14:tracePt t="1779" x="4381500" y="5892800"/>
          <p14:tracePt t="1793" x="4381500" y="5899150"/>
          <p14:tracePt t="1801" x="4381500" y="5905500"/>
          <p14:tracePt t="1821" x="4381500" y="5911850"/>
          <p14:tracePt t="1837" x="4381500" y="5924550"/>
          <p14:tracePt t="1851" x="4381500" y="5943600"/>
          <p14:tracePt t="1867" x="4381500" y="5962650"/>
          <p14:tracePt t="1885" x="4387850" y="5981700"/>
          <p14:tracePt t="1901" x="4387850" y="5994400"/>
          <p14:tracePt t="1917" x="4387850" y="6007100"/>
          <p14:tracePt t="1934" x="4387850" y="6019800"/>
          <p14:tracePt t="1950" x="4387850" y="6026150"/>
          <p14:tracePt t="1967" x="4387850" y="6032500"/>
          <p14:tracePt t="1984" x="4387850" y="6038850"/>
          <p14:tracePt t="2017" x="4381500" y="6051550"/>
          <p14:tracePt t="2034" x="4375150" y="6051550"/>
          <p14:tracePt t="2050" x="4368800" y="6064250"/>
          <p14:tracePt t="2067" x="4349750" y="6096000"/>
          <p14:tracePt t="2083" x="4324350" y="6127750"/>
          <p14:tracePt t="2101" x="4305300" y="6153150"/>
          <p14:tracePt t="2117" x="4267200" y="6203950"/>
          <p14:tracePt t="2133" x="4235450" y="6254750"/>
          <p14:tracePt t="2150" x="4216400" y="6273800"/>
          <p14:tracePt t="2167" x="4184650" y="6318250"/>
          <p14:tracePt t="2183" x="4178300" y="6330950"/>
          <p14:tracePt t="2200" x="4140200" y="6375400"/>
          <p14:tracePt t="2216" x="4127500" y="6381750"/>
          <p14:tracePt t="2233" x="4121150" y="6388100"/>
          <p14:tracePt t="2249" x="4114800" y="6388100"/>
          <p14:tracePt t="2266" x="4108450" y="6400800"/>
          <p14:tracePt t="2299" x="4095750" y="6413500"/>
          <p14:tracePt t="2315" x="4083050" y="6419850"/>
          <p14:tracePt t="2333" x="4076700" y="6426200"/>
          <p14:tracePt t="2349" x="4070350" y="6426200"/>
          <p14:tracePt t="2365" x="4070350" y="6432550"/>
          <p14:tracePt t="2774" x="4057650" y="6432550"/>
          <p14:tracePt t="2788" x="4025900" y="6432550"/>
          <p14:tracePt t="2794" x="4013200" y="6432550"/>
          <p14:tracePt t="2801" x="3975100" y="6432550"/>
          <p14:tracePt t="2817" x="3949700" y="6432550"/>
          <p14:tracePt t="2830" x="3917950" y="6432550"/>
          <p14:tracePt t="2847" x="3873500" y="6432550"/>
          <p14:tracePt t="2851" x="3841750" y="6432550"/>
          <p14:tracePt t="2867" x="3816350" y="6432550"/>
          <p14:tracePt t="2880" x="3784600" y="6432550"/>
          <p14:tracePt t="2897" x="3740150" y="6432550"/>
          <p14:tracePt t="2914" x="3689350" y="6438900"/>
          <p14:tracePt t="2930" x="3676650" y="6438900"/>
          <p14:tracePt t="2947" x="3644900" y="6445250"/>
          <p14:tracePt t="2964" x="3619500" y="6457950"/>
          <p14:tracePt t="2980" x="3613150" y="6457950"/>
          <p14:tracePt t="2997" x="3594100" y="6470650"/>
          <p14:tracePt t="3033" x="3587750" y="6470650"/>
          <p14:tracePt t="3103" x="3587750" y="6477000"/>
          <p14:tracePt t="3174" x="3594100" y="6483350"/>
          <p14:tracePt t="3187" x="3600450" y="6483350"/>
          <p14:tracePt t="3194" x="3600450" y="6489700"/>
          <p14:tracePt t="3208" x="3606800" y="6489700"/>
          <p14:tracePt t="3216" x="3606800" y="6496050"/>
          <p14:tracePt t="3230" x="3619500" y="6502400"/>
          <p14:tracePt t="3246" x="3644900" y="6521450"/>
          <p14:tracePt t="3263" x="3670300" y="6534150"/>
          <p14:tracePt t="3280" x="3733800" y="6572250"/>
          <p14:tracePt t="3296" x="3822700" y="6629400"/>
          <p14:tracePt t="3314" x="3898900" y="6680200"/>
          <p14:tracePt t="3329" x="3943350" y="6699250"/>
          <p14:tracePt t="3345" x="3975100" y="6711950"/>
          <p14:tracePt t="3349" x="4006850" y="6737350"/>
          <p14:tracePt t="3363" x="4038600" y="6756400"/>
          <p14:tracePt t="3379" x="4064000" y="6756400"/>
          <p14:tracePt t="3396" x="4064000" y="6762750"/>
          <p14:tracePt t="3412" x="4076700" y="6762750"/>
          <p14:tracePt t="3429" x="4083050" y="6762750"/>
          <p14:tracePt t="3445" x="4089400" y="6762750"/>
          <p14:tracePt t="3462" x="4089400" y="6750050"/>
          <p14:tracePt t="3496" x="4083050" y="6737350"/>
          <p14:tracePt t="3512" x="4076700" y="6737350"/>
          <p14:tracePt t="3528" x="4070350" y="6718300"/>
          <p14:tracePt t="3546" x="4038600" y="6699250"/>
          <p14:tracePt t="3561" x="4019550" y="6686550"/>
          <p14:tracePt t="3578" x="3968750" y="6648450"/>
          <p14:tracePt t="3595" x="3892550" y="6604000"/>
          <p14:tracePt t="3612" x="3848100" y="6584950"/>
          <p14:tracePt t="3628" x="3765550" y="6559550"/>
          <p14:tracePt t="3644" x="3689350" y="6546850"/>
          <p14:tracePt t="3661" x="3670300" y="6540500"/>
          <p14:tracePt t="3678" x="3632200" y="6540500"/>
          <p14:tracePt t="3695" x="3613150" y="6540500"/>
          <p14:tracePt t="3712" x="3600450" y="6540500"/>
          <p14:tracePt t="3728" x="3594100" y="6540500"/>
          <p14:tracePt t="3744" x="3587750" y="6546850"/>
          <p14:tracePt t="3833" x="3587750" y="6553200"/>
          <p14:tracePt t="3854" x="3587750" y="6559550"/>
          <p14:tracePt t="3875" x="3594100" y="6565900"/>
          <p14:tracePt t="3889" x="3600450" y="6565900"/>
          <p14:tracePt t="3896" x="3606800" y="6565900"/>
          <p14:tracePt t="3917" x="3613150" y="6572250"/>
          <p14:tracePt t="3927" x="3619500" y="6578600"/>
          <p14:tracePt t="3944" x="3632200" y="6584950"/>
          <p14:tracePt t="3960" x="3657600" y="6597650"/>
          <p14:tracePt t="3977" x="3676650" y="6604000"/>
          <p14:tracePt t="3994" x="3721100" y="6623050"/>
          <p14:tracePt t="4010" x="3771900" y="6648450"/>
          <p14:tracePt t="4027" x="3790950" y="6661150"/>
          <p14:tracePt t="4044" x="3841750" y="6680200"/>
          <p14:tracePt t="4061" x="3867150" y="6686550"/>
          <p14:tracePt t="4076" x="3879850" y="6692900"/>
          <p14:tracePt t="4093" x="3898900" y="6692900"/>
          <p14:tracePt t="4197" x="3892550" y="6686550"/>
          <p14:tracePt t="4240" x="3886200" y="6680200"/>
          <p14:tracePt t="4247" x="3879850" y="6680200"/>
          <p14:tracePt t="4268" x="3879850" y="6673850"/>
          <p14:tracePt t="4296" x="3873500" y="6673850"/>
          <p14:tracePt t="4318" x="3873500" y="6667500"/>
          <p14:tracePt t="4339" x="3867150" y="6667500"/>
          <p14:tracePt t="4345" x="3860800" y="6661150"/>
          <p14:tracePt t="4366" x="3854450" y="6661150"/>
          <p14:tracePt t="4376" x="3848100" y="6661150"/>
          <p14:tracePt t="4392" x="3841750" y="6654800"/>
          <p14:tracePt t="4409" x="3829050" y="6635750"/>
          <p14:tracePt t="4425" x="3803650" y="6623050"/>
          <p14:tracePt t="4442" x="3771900" y="6584950"/>
          <p14:tracePt t="4459" x="3733800" y="6559550"/>
          <p14:tracePt t="4475" x="3714750" y="6546850"/>
          <p14:tracePt t="4492" x="3689350" y="6515100"/>
          <p14:tracePt t="4508" x="3657600" y="6496050"/>
          <p14:tracePt t="4542" x="3644900" y="6483350"/>
          <p14:tracePt t="4558" x="3638550" y="6483350"/>
          <p14:tracePt t="4594" x="3632200" y="6483350"/>
          <p14:tracePt t="4711" x="3625850" y="6483350"/>
          <p14:tracePt t="5568" x="3619500" y="6483350"/>
          <p14:tracePt t="5604" x="3619500" y="6489700"/>
          <p14:tracePt t="5610" x="3613150" y="6496050"/>
          <p14:tracePt t="5891" x="3619500" y="6496050"/>
          <p14:tracePt t="5919" x="3625850" y="6496050"/>
          <p14:tracePt t="5940" x="3632200" y="6496050"/>
          <p14:tracePt t="5975" x="3632200" y="6489700"/>
          <p14:tracePt t="6045" x="3632200" y="6483350"/>
          <p14:tracePt t="6144" x="3625850" y="6483350"/>
          <p14:tracePt t="6193" x="3619500" y="6483350"/>
          <p14:tracePt t="6304" x="3625850" y="6483350"/>
          <p14:tracePt t="6326" x="3632200" y="6483350"/>
          <p14:tracePt t="6340" x="3638550" y="6483350"/>
          <p14:tracePt t="6361" x="3644900" y="6483350"/>
          <p14:tracePt t="6397" x="3651250" y="6483350"/>
          <p14:tracePt t="6403" x="3657600" y="6483350"/>
          <p14:tracePt t="6410" x="3670300" y="6483350"/>
          <p14:tracePt t="6425" x="3683000" y="6477000"/>
          <p14:tracePt t="6434" x="3702050" y="6477000"/>
          <p14:tracePt t="6453" x="3746500" y="6464300"/>
          <p14:tracePt t="6468" x="3771900" y="6464300"/>
          <p14:tracePt t="6485" x="3829050" y="6464300"/>
          <p14:tracePt t="6502" x="3879850" y="6457950"/>
          <p14:tracePt t="6518" x="3898900" y="6451600"/>
          <p14:tracePt t="6535" x="3917950" y="6451600"/>
          <p14:tracePt t="6551" x="3975100" y="6445250"/>
          <p14:tracePt t="6568" x="3981450" y="6445250"/>
          <p14:tracePt t="6585" x="3994150" y="6445250"/>
          <p14:tracePt t="6601" x="4006850" y="6438900"/>
          <p14:tracePt t="6618" x="4019550" y="6438900"/>
          <p14:tracePt t="6635" x="4032250" y="6438900"/>
          <p14:tracePt t="6651" x="4038600" y="6432550"/>
          <p14:tracePt t="6667" x="4044950" y="6432550"/>
          <p14:tracePt t="6754" x="4051300" y="6432550"/>
          <p14:tracePt t="6888" x="4044950" y="6438900"/>
          <p14:tracePt t="6902" x="4038600" y="6438900"/>
          <p14:tracePt t="6944" x="4032250" y="6438900"/>
          <p14:tracePt t="7203" x="4019550" y="6438900"/>
          <p14:tracePt t="7218" x="4013200" y="6438900"/>
          <p14:tracePt t="7223" x="4006850" y="6438900"/>
          <p14:tracePt t="7238" x="3994150" y="6438900"/>
          <p14:tracePt t="7248" x="3981450" y="6445250"/>
          <p14:tracePt t="7266" x="3937000" y="6445250"/>
          <p14:tracePt t="7282" x="3917950" y="6445250"/>
          <p14:tracePt t="7299" x="3860800" y="6451600"/>
          <p14:tracePt t="7316" x="3778250" y="6451600"/>
          <p14:tracePt t="7332" x="3740150" y="6451600"/>
          <p14:tracePt t="7350" x="3651250" y="6451600"/>
          <p14:tracePt t="7364" x="3568700" y="6445250"/>
          <p14:tracePt t="7382" x="3530600" y="6445250"/>
          <p14:tracePt t="7399" x="3460750" y="6445250"/>
          <p14:tracePt t="7415" x="3397250" y="6445250"/>
          <p14:tracePt t="7431" x="3378200" y="6445250"/>
          <p14:tracePt t="7449" x="3321050" y="6445250"/>
          <p14:tracePt t="7465" x="3295650" y="6445250"/>
          <p14:tracePt t="7481" x="3270250" y="6445250"/>
          <p14:tracePt t="7498" x="3251200" y="6445250"/>
          <p14:tracePt t="7515" x="3244850" y="6445250"/>
          <p14:tracePt t="7532" x="3238500" y="6445250"/>
          <p14:tracePt t="7549" x="3232150" y="6445250"/>
          <p14:tracePt t="7827" x="3238500" y="6445250"/>
          <p14:tracePt t="7834" x="3251200" y="6445250"/>
          <p14:tracePt t="7850" x="3270250" y="6445250"/>
          <p14:tracePt t="7863" x="3289300" y="6445250"/>
          <p14:tracePt t="7880" x="3371850" y="6426200"/>
          <p14:tracePt t="7897" x="3486150" y="6419850"/>
          <p14:tracePt t="7913" x="3549650" y="6419850"/>
          <p14:tracePt t="7930" x="3695700" y="6400800"/>
          <p14:tracePt t="7947" x="3822700" y="6388100"/>
          <p14:tracePt t="7963" x="3879850" y="6388100"/>
          <p14:tracePt t="7980" x="3956050" y="6388100"/>
          <p14:tracePt t="7996" x="4025900" y="6381750"/>
          <p14:tracePt t="8013" x="4051300" y="6375400"/>
          <p14:tracePt t="8030" x="4095750" y="6369050"/>
          <p14:tracePt t="8046" x="4133850" y="6369050"/>
          <p14:tracePt t="8063" x="4146550" y="6362700"/>
          <p14:tracePt t="8080" x="4184650" y="6356350"/>
          <p14:tracePt t="8096" x="4197350" y="6356350"/>
          <p14:tracePt t="8112" x="4210050" y="6356350"/>
          <p14:tracePt t="8129" x="4222750" y="6350000"/>
          <p14:tracePt t="8145" x="4229100" y="6350000"/>
          <p14:tracePt t="8163" x="4235450" y="6350000"/>
          <p14:tracePt t="8179" x="4241800" y="6350000"/>
          <p14:tracePt t="8311" x="4248150" y="6350000"/>
          <p14:tracePt t="8767" x="4241800" y="6350000"/>
          <p14:tracePt t="8789" x="4235450" y="6356350"/>
          <p14:tracePt t="8831" x="4235450" y="6362700"/>
          <p14:tracePt t="10401" x="4235450" y="6356350"/>
          <p14:tracePt t="10423" x="4229100" y="6356350"/>
          <p14:tracePt t="10435" x="4222750" y="6350000"/>
          <p14:tracePt t="10442" x="4216400" y="6343650"/>
          <p14:tracePt t="10458" x="4210050" y="6330950"/>
          <p14:tracePt t="10471" x="4191000" y="6305550"/>
          <p14:tracePt t="10488" x="4178300" y="6280150"/>
          <p14:tracePt t="10492" x="4152900" y="6254750"/>
          <p14:tracePt t="10507" x="4127500" y="6216650"/>
          <p14:tracePt t="10521" x="4102100" y="6172200"/>
          <p14:tracePt t="10537" x="4032250" y="6096000"/>
          <p14:tracePt t="10555" x="3962400" y="6026150"/>
          <p14:tracePt t="10571" x="3924300" y="5981700"/>
          <p14:tracePt t="10588" x="3835400" y="5905500"/>
          <p14:tracePt t="10606" x="3746500" y="5835650"/>
          <p14:tracePt t="10621" x="3708400" y="5810250"/>
          <p14:tracePt t="10637" x="3644900" y="5759450"/>
          <p14:tracePt t="10654" x="3600450" y="5715000"/>
          <p14:tracePt t="10671" x="3581400" y="5702300"/>
          <p14:tracePt t="10688" x="3536950" y="5670550"/>
          <p14:tracePt t="10704" x="3492500" y="5632450"/>
          <p14:tracePt t="10720" x="3467100" y="5600700"/>
          <p14:tracePt t="10737" x="3435350" y="5568950"/>
          <p14:tracePt t="10753" x="3390900" y="5530850"/>
          <p14:tracePt t="10770" x="3371850" y="5524500"/>
          <p14:tracePt t="10787" x="3327400" y="5505450"/>
          <p14:tracePt t="10804" x="3302000" y="5492750"/>
          <p14:tracePt t="10820" x="3244850" y="5467350"/>
          <p14:tracePt t="10836" x="3187700" y="5435600"/>
          <p14:tracePt t="10853" x="3162300" y="5416550"/>
          <p14:tracePt t="10870" x="3105150" y="5391150"/>
          <p14:tracePt t="10886" x="3054350" y="5359400"/>
          <p14:tracePt t="10903" x="3035300" y="5353050"/>
          <p14:tracePt t="10920" x="3003550" y="5346700"/>
          <p14:tracePt t="10936" x="2978150" y="5340350"/>
          <p14:tracePt t="10952" x="2965450" y="5340350"/>
          <p14:tracePt t="10969" x="2940050" y="5334000"/>
          <p14:tracePt t="10986" x="2921000" y="5334000"/>
          <p14:tracePt t="11004" x="2908300" y="5327650"/>
          <p14:tracePt t="11006" x="2895600" y="5321300"/>
          <p14:tracePt t="11020" x="2882900" y="5321300"/>
          <p14:tracePt t="11036" x="2851150" y="5308600"/>
          <p14:tracePt t="11053" x="2806700" y="5289550"/>
          <p14:tracePt t="11069" x="2794000" y="5276850"/>
          <p14:tracePt t="11086" x="2755900" y="5270500"/>
          <p14:tracePt t="11102" x="2667000" y="5238750"/>
          <p14:tracePt t="11119" x="2635250" y="5232400"/>
          <p14:tracePt t="11136" x="2616200" y="5232400"/>
          <p14:tracePt t="11152" x="2571750" y="5219700"/>
          <p14:tracePt t="11168" x="2533650" y="5219700"/>
          <p14:tracePt t="11186" x="2514600" y="5219700"/>
          <p14:tracePt t="11202" x="2470150" y="5219700"/>
          <p14:tracePt t="11219" x="2432050" y="5219700"/>
          <p14:tracePt t="11236" x="2387600" y="5219700"/>
          <p14:tracePt t="11252" x="2368550" y="5219700"/>
          <p14:tracePt t="11268" x="2330450" y="5219700"/>
          <p14:tracePt t="11285" x="2286000" y="5219700"/>
          <p14:tracePt t="11301" x="2266950" y="5219700"/>
          <p14:tracePt t="11318" x="2228850" y="5213350"/>
          <p14:tracePt t="11335" x="2184400" y="5213350"/>
          <p14:tracePt t="11352" x="2165350" y="5213350"/>
          <p14:tracePt t="11369" x="2133600" y="5213350"/>
          <p14:tracePt t="11384" x="2108200" y="5213350"/>
          <p14:tracePt t="11401" x="2095500" y="5213350"/>
          <p14:tracePt t="11418" x="2089150" y="5213350"/>
          <p14:tracePt t="11435" x="2063750" y="5207000"/>
          <p14:tracePt t="11451" x="2044700" y="5207000"/>
          <p14:tracePt t="11467" x="2019300" y="5200650"/>
          <p14:tracePt t="11484" x="1993900" y="5194300"/>
          <p14:tracePt t="11501" x="1962150" y="5187950"/>
          <p14:tracePt t="11517" x="1924050" y="5187950"/>
          <p14:tracePt t="11534" x="1898650" y="5181600"/>
          <p14:tracePt t="11552" x="1860550" y="5175250"/>
          <p14:tracePt t="11567" x="1809750" y="5156200"/>
          <p14:tracePt t="11584" x="1790700" y="5149850"/>
          <p14:tracePt t="11601" x="1752600" y="5143500"/>
          <p14:tracePt t="11617" x="1714500" y="5137150"/>
          <p14:tracePt t="11634" x="1695450" y="5137150"/>
          <p14:tracePt t="11650" x="1670050" y="5130800"/>
          <p14:tracePt t="11667" x="1644650" y="5124450"/>
          <p14:tracePt t="11684" x="1631950" y="5124450"/>
          <p14:tracePt t="11700" x="1612900" y="5118100"/>
          <p14:tracePt t="11717" x="1600200" y="5118100"/>
          <p14:tracePt t="11734" x="1581150" y="5118100"/>
          <p14:tracePt t="11750" x="1574800" y="5118100"/>
          <p14:tracePt t="11767" x="1568450" y="5118100"/>
          <p14:tracePt t="11783" x="1543050" y="5118100"/>
          <p14:tracePt t="11800" x="1530350" y="5118100"/>
          <p14:tracePt t="11816" x="1517650" y="5124450"/>
          <p14:tracePt t="11833" x="1466850" y="5130800"/>
          <p14:tracePt t="11849" x="1460500" y="5130800"/>
          <p14:tracePt t="11867" x="1422400" y="5130800"/>
          <p14:tracePt t="11883" x="1409700" y="5130800"/>
          <p14:tracePt t="11899" x="1390650" y="5124450"/>
          <p14:tracePt t="11917" x="1384300" y="5118100"/>
          <p14:tracePt t="11949" x="1371600" y="5118100"/>
          <p14:tracePt t="11966" x="1365250" y="5118100"/>
          <p14:tracePt t="12014" x="1358900" y="5118100"/>
          <p14:tracePt t="12029" x="1352550" y="5118100"/>
          <p14:tracePt t="12078" x="1346200" y="5118100"/>
          <p14:tracePt t="12085" x="1339850" y="5118100"/>
          <p14:tracePt t="12106" x="1333500" y="5118100"/>
          <p14:tracePt t="12148" x="1327150" y="5118100"/>
          <p14:tracePt t="12154" x="1320800" y="5118100"/>
          <p14:tracePt t="12176" x="1314450" y="5124450"/>
          <p14:tracePt t="12246" x="1308100" y="5124450"/>
          <p14:tracePt t="12267" x="1301750" y="5130800"/>
          <p14:tracePt t="12288" x="1295400" y="5130800"/>
          <p14:tracePt t="12316" x="1289050" y="5130800"/>
          <p14:tracePt t="12351" x="1289050" y="5137150"/>
          <p14:tracePt t="12379" x="1295400" y="5137150"/>
          <p14:tracePt t="12386" x="1301750" y="5137150"/>
          <p14:tracePt t="12401" x="1314450" y="5143500"/>
          <p14:tracePt t="12415" x="1327150" y="5143500"/>
          <p14:tracePt t="12431" x="1339850" y="5149850"/>
          <p14:tracePt t="12448" x="1365250" y="5149850"/>
          <p14:tracePt t="12464" x="1422400" y="5149850"/>
          <p14:tracePt t="12481" x="1498600" y="5149850"/>
          <p14:tracePt t="12498" x="1549400" y="5149850"/>
          <p14:tracePt t="12501" x="1612900" y="5149850"/>
          <p14:tracePt t="12514" x="1663700" y="5149850"/>
          <p14:tracePt t="12531" x="1784350" y="5143500"/>
          <p14:tracePt t="12548" x="1898650" y="5130800"/>
          <p14:tracePt t="12564" x="1955800" y="5124450"/>
          <p14:tracePt t="12580" x="2044700" y="5118100"/>
          <p14:tracePt t="12597" x="2095500" y="5099050"/>
          <p14:tracePt t="12614" x="2120900" y="5099050"/>
          <p14:tracePt t="12630" x="2133600" y="5092700"/>
          <p14:tracePt t="12647" x="2159000" y="5086350"/>
          <p14:tracePt t="12681" x="2165350" y="5086350"/>
          <p14:tracePt t="12696" x="2171700" y="5086350"/>
          <p14:tracePt t="12713" x="2178050" y="5086350"/>
          <p14:tracePt t="12737" x="2184400" y="5086350"/>
          <p14:tracePt t="12779" x="2190750" y="5086350"/>
          <p14:tracePt t="12786" x="2197100" y="5086350"/>
          <p14:tracePt t="12807" x="2203450" y="5086350"/>
          <p14:tracePt t="12822" x="2209800" y="5086350"/>
          <p14:tracePt t="12843" x="2216150" y="5086350"/>
          <p14:tracePt t="12849" x="2222500" y="5086350"/>
          <p14:tracePt t="12871" x="2228850" y="5086350"/>
          <p14:tracePt t="12879" x="2241550" y="5086350"/>
          <p14:tracePt t="12896" x="2254250" y="5092700"/>
          <p14:tracePt t="12913" x="2311400" y="5092700"/>
          <p14:tracePt t="12929" x="2432050" y="5105400"/>
          <p14:tracePt t="12945" x="2508250" y="5105400"/>
          <p14:tracePt t="12962" x="2698750" y="5105400"/>
          <p14:tracePt t="12979" x="2800350" y="5105400"/>
          <p14:tracePt t="12981" x="2901950" y="5105400"/>
          <p14:tracePt t="12995" x="3092450" y="5105400"/>
          <p14:tracePt t="13012" x="3181350" y="5111750"/>
          <p14:tracePt t="13029" x="3295650" y="5124450"/>
          <p14:tracePt t="13046" x="3378200" y="5130800"/>
          <p14:tracePt t="13062" x="3403600" y="5130800"/>
          <p14:tracePt t="13079" x="3441700" y="5130800"/>
          <p14:tracePt t="13095" x="3460750" y="5130800"/>
          <p14:tracePt t="13112" x="3467100" y="5130800"/>
          <p14:tracePt t="13129" x="3486150" y="5130800"/>
          <p14:tracePt t="13145" x="3492500" y="5130800"/>
          <p14:tracePt t="13162" x="3505200" y="5130800"/>
          <p14:tracePt t="13178" x="3511550" y="5137150"/>
          <p14:tracePt t="13195" x="3524250" y="5137150"/>
          <p14:tracePt t="13211" x="3536950" y="5137150"/>
          <p14:tracePt t="13228" x="3549650" y="5137150"/>
          <p14:tracePt t="13245" x="3556000" y="5137150"/>
          <p14:tracePt t="13262" x="3575050" y="5137150"/>
          <p14:tracePt t="13278" x="3606800" y="5143500"/>
          <p14:tracePt t="13295" x="3619500" y="5143500"/>
          <p14:tracePt t="13311" x="3657600" y="5143500"/>
          <p14:tracePt t="13328" x="3727450" y="5149850"/>
          <p14:tracePt t="13345" x="3746500" y="5149850"/>
          <p14:tracePt t="13361" x="3816350" y="5149850"/>
          <p14:tracePt t="13378" x="3898900" y="5149850"/>
          <p14:tracePt t="13395" x="3987800" y="5137150"/>
          <p14:tracePt t="13410" x="4038600" y="5137150"/>
          <p14:tracePt t="13427" x="4089400" y="5137150"/>
          <p14:tracePt t="13444" x="4298950" y="5118100"/>
          <p14:tracePt t="13461" x="4349750" y="5118100"/>
          <p14:tracePt t="13477" x="4406900" y="5111750"/>
          <p14:tracePt t="13494" x="4483100" y="5105400"/>
          <p14:tracePt t="13511" x="4552950" y="5099050"/>
          <p14:tracePt t="13515" x="4584700" y="5099050"/>
          <p14:tracePt t="13530" x="4603750" y="5099050"/>
          <p14:tracePt t="13544" x="4616450" y="5099050"/>
          <p14:tracePt t="13560" x="4648200" y="5099050"/>
          <p14:tracePt t="13578" x="4673600" y="5099050"/>
          <p14:tracePt t="13594" x="4679950" y="5099050"/>
          <p14:tracePt t="13611" x="4686300" y="5099050"/>
          <p14:tracePt t="13627" x="4692650" y="5099050"/>
          <p14:tracePt t="13643" x="4699000" y="5099050"/>
          <p14:tracePt t="13660" x="4705350" y="5105400"/>
          <p14:tracePt t="13677" x="4711700" y="5105400"/>
          <p14:tracePt t="13711" x="4718050" y="5105400"/>
          <p14:tracePt t="13726" x="4724400" y="5105400"/>
          <p14:tracePt t="14048" x="4724400" y="5111750"/>
          <p14:tracePt t="14560" x="4718050" y="5118100"/>
          <p14:tracePt t="14581" x="4718050" y="5124450"/>
          <p14:tracePt t="14608" x="4711700" y="5130800"/>
          <p14:tracePt t="14637" x="4705350" y="5130800"/>
          <p14:tracePt t="14657" x="4705350" y="5137150"/>
          <p14:tracePt t="14679" x="4699000" y="5137150"/>
          <p14:tracePt t="14700" x="4692650" y="5143500"/>
          <p14:tracePt t="14708" x="4692650" y="5156200"/>
          <p14:tracePt t="14721" x="4692650" y="5162550"/>
          <p14:tracePt t="14728" x="4679950" y="5181600"/>
          <p14:tracePt t="14743" x="4667250" y="5200650"/>
          <p14:tracePt t="14756" x="4654550" y="5245100"/>
          <p14:tracePt t="14773" x="4610100" y="5340350"/>
          <p14:tracePt t="14789" x="4578350" y="5410200"/>
          <p14:tracePt t="14806" x="4521200" y="5568950"/>
          <p14:tracePt t="14823" x="4457700" y="5740400"/>
          <p14:tracePt t="14841" x="4387850" y="5905500"/>
          <p14:tracePt t="14856" x="4356100" y="5981700"/>
          <p14:tracePt t="14873" x="4286250" y="6134100"/>
          <p14:tracePt t="14890" x="4235450" y="6229350"/>
          <p14:tracePt t="14906" x="4203700" y="6286500"/>
          <p14:tracePt t="14922" x="4152900" y="6375400"/>
          <p14:tracePt t="14939" x="4102100" y="6451600"/>
          <p14:tracePt t="14956" x="4076700" y="6489700"/>
          <p14:tracePt t="14973" x="4038600" y="6540500"/>
          <p14:tracePt t="14989" x="4006850" y="6578600"/>
          <p14:tracePt t="15005" x="3994150" y="6591300"/>
          <p14:tracePt t="15023" x="3968750" y="6616700"/>
          <p14:tracePt t="15038" x="3937000" y="6654800"/>
          <p14:tracePt t="15055" x="3924300" y="6661150"/>
          <p14:tracePt t="15059" x="3917950" y="6673850"/>
          <p14:tracePt t="15074" x="3905250" y="6686550"/>
          <p14:tracePt t="15088" x="3892550" y="6692900"/>
          <p14:tracePt t="15105" x="3879850" y="6711950"/>
          <p14:tracePt t="15122" x="3873500" y="6724650"/>
          <p14:tracePt t="15142" x="3867150" y="6724650"/>
          <p14:tracePt t="15154" x="3860800" y="6724650"/>
          <p14:tracePt t="15171" x="3860800" y="6731000"/>
          <p14:tracePt t="15191" x="3860800" y="6737350"/>
          <p14:tracePt t="15233" x="3854450" y="6737350"/>
          <p14:tracePt t="15318" x="3854450" y="6743700"/>
          <p14:tracePt t="15374" x="3848100" y="6743700"/>
          <p14:tracePt t="15472" x="3841750" y="6743700"/>
          <p14:tracePt t="15500" x="3841750" y="6737350"/>
          <p14:tracePt t="15507" x="3841750" y="6731000"/>
          <p14:tracePt t="16001" x="3854450" y="6731000"/>
          <p14:tracePt t="16015" x="3860800" y="6731000"/>
          <p14:tracePt t="16022" x="3873500" y="6724650"/>
          <p14:tracePt t="16038" x="3886200" y="6718300"/>
          <p14:tracePt t="16052" x="3917950" y="6705600"/>
          <p14:tracePt t="16068" x="3937000" y="6699250"/>
          <p14:tracePt t="16085" x="3981450" y="6686550"/>
          <p14:tracePt t="16101" x="4000500" y="6680200"/>
          <p14:tracePt t="16118" x="4044950" y="6673850"/>
          <p14:tracePt t="16135" x="4076700" y="6673850"/>
          <p14:tracePt t="16151" x="4089400" y="6673850"/>
          <p14:tracePt t="16169" x="4121150" y="6673850"/>
          <p14:tracePt t="16185" x="4133850" y="6673850"/>
          <p14:tracePt t="16201" x="4146550" y="6673850"/>
          <p14:tracePt t="16218" x="4165600" y="6667500"/>
          <p14:tracePt t="16234" x="4184650" y="6667500"/>
          <p14:tracePt t="16251" x="4191000" y="6667500"/>
          <p14:tracePt t="16268" x="4210050" y="6661150"/>
          <p14:tracePt t="16284" x="4222750" y="6661150"/>
          <p14:tracePt t="16301" x="4229100" y="6661150"/>
          <p14:tracePt t="16317" x="4254500" y="6661150"/>
          <p14:tracePt t="16334" x="4273550" y="6661150"/>
          <p14:tracePt t="16351" x="4286250" y="6661150"/>
          <p14:tracePt t="16367" x="4298950" y="6661150"/>
          <p14:tracePt t="16384" x="4305300" y="6661150"/>
          <p14:tracePt t="16402" x="4330700" y="6654800"/>
          <p14:tracePt t="16417" x="4337050" y="6654800"/>
          <p14:tracePt t="16434" x="4343400" y="6654800"/>
          <p14:tracePt t="16450" x="4362450" y="6654800"/>
          <p14:tracePt t="16467" x="4381500" y="6654800"/>
          <p14:tracePt t="16485" x="4387850" y="6654800"/>
          <p14:tracePt t="16500" x="4406900" y="6654800"/>
          <p14:tracePt t="16518" x="4425950" y="6654800"/>
          <p14:tracePt t="16534" x="4457700" y="6661150"/>
          <p14:tracePt t="16550" x="4470400" y="6661150"/>
          <p14:tracePt t="16566" x="4514850" y="6661150"/>
          <p14:tracePt t="16584" x="4546600" y="6667500"/>
          <p14:tracePt t="16600" x="4565650" y="6673850"/>
          <p14:tracePt t="16617" x="4591050" y="6673850"/>
          <p14:tracePt t="16633" x="4616450" y="6673850"/>
          <p14:tracePt t="16650" x="4629150" y="6680200"/>
          <p14:tracePt t="16668" x="4641850" y="6680200"/>
          <p14:tracePt t="16683" x="4660900" y="6686550"/>
          <p14:tracePt t="16700" x="4667250" y="6686550"/>
          <p14:tracePt t="16717" x="4686300" y="6686550"/>
          <p14:tracePt t="16733" x="4692650" y="6686550"/>
          <p14:tracePt t="16749" x="4699000" y="6686550"/>
          <p14:tracePt t="16766" x="4718050" y="6692900"/>
          <p14:tracePt t="16782" x="4730750" y="6692900"/>
          <p14:tracePt t="16799" x="4743450" y="6692900"/>
          <p14:tracePt t="16817" x="4756150" y="6692900"/>
          <p14:tracePt t="16833" x="4762500" y="6692900"/>
          <p14:tracePt t="16849" x="4775200" y="6692900"/>
          <p14:tracePt t="16865" x="4794250" y="6699250"/>
          <p14:tracePt t="16899" x="4800600" y="6699250"/>
          <p14:tracePt t="16916" x="4806950" y="6699250"/>
          <p14:tracePt t="16955" x="4813300" y="6699250"/>
          <p14:tracePt t="16983" x="4819650" y="6699250"/>
          <p14:tracePt t="17005" x="4826000" y="6699250"/>
          <p14:tracePt t="17026" x="4832350" y="6699250"/>
          <p14:tracePt t="17033" x="4838700" y="6699250"/>
          <p14:tracePt t="17075" x="4851400" y="6699250"/>
          <p14:tracePt t="17095" x="4857750" y="6699250"/>
          <p14:tracePt t="17117" x="4864100" y="6699250"/>
          <p14:tracePt t="17138" x="4870450" y="6699250"/>
          <p14:tracePt t="17145" x="4876800" y="6705600"/>
          <p14:tracePt t="17173" x="4883150" y="6705600"/>
          <p14:tracePt t="17194" x="4889500" y="6705600"/>
          <p14:tracePt t="17215" x="4895850" y="6705600"/>
          <p14:tracePt t="17236" x="4902200" y="6705600"/>
          <p14:tracePt t="17243" x="4908550" y="6705600"/>
          <p14:tracePt t="17263" x="4914900" y="6705600"/>
          <p14:tracePt t="17306" x="4921250" y="6711950"/>
          <p14:tracePt t="17313" x="4927600" y="6711950"/>
          <p14:tracePt t="17355" x="4933950" y="6711950"/>
          <p14:tracePt t="17383" x="4940300" y="6711950"/>
          <p14:tracePt t="17418" x="4946650" y="6718300"/>
          <p14:tracePt t="17446" x="4953000" y="6718300"/>
          <p14:tracePt t="17495" x="4959350" y="6718300"/>
          <p14:tracePt t="17517" x="4965700" y="6718300"/>
          <p14:tracePt t="17544" x="4972050" y="6718300"/>
          <p14:tracePt t="17565" x="4978400" y="6718300"/>
          <p14:tracePt t="17587" x="4984750" y="6718300"/>
          <p14:tracePt t="17615" x="4991100" y="6718300"/>
          <p14:tracePt t="17650" x="4997450" y="6718300"/>
          <p14:tracePt t="17657" x="5003800" y="6718300"/>
          <p14:tracePt t="17685" x="5010150" y="6718300"/>
          <p14:tracePt t="17699" x="5016500" y="6718300"/>
          <p14:tracePt t="17719" x="5022850" y="6718300"/>
          <p14:tracePt t="17726" x="5029200" y="6718300"/>
          <p14:tracePt t="17755" x="5029200" y="6711950"/>
          <p14:tracePt t="17769" x="5035550" y="6711950"/>
          <p14:tracePt t="17776" x="5041900" y="6711950"/>
          <p14:tracePt t="17791" x="5048250" y="6711950"/>
          <p14:tracePt t="17805" x="5054600" y="6711950"/>
          <p14:tracePt t="17826" x="5060950" y="6711950"/>
          <p14:tracePt t="17840" x="5067300" y="6711950"/>
          <p14:tracePt t="17848" x="5067300" y="6705600"/>
          <p14:tracePt t="17862" x="5073650" y="6705600"/>
          <p14:tracePt t="17878" x="5080000" y="6705600"/>
          <p14:tracePt t="17896" x="5092700" y="6705600"/>
          <p14:tracePt t="17912" x="5099050" y="6705600"/>
          <p14:tracePt t="17929" x="5105400" y="6705600"/>
          <p14:tracePt t="17945" x="5143500" y="6699250"/>
          <p14:tracePt t="17962" x="5168900" y="6692900"/>
          <p14:tracePt t="17979" x="5181600" y="6692900"/>
          <p14:tracePt t="17995" x="5213350" y="6686550"/>
          <p14:tracePt t="18012" x="5245100" y="6686550"/>
          <p14:tracePt t="18029" x="5264150" y="6680200"/>
          <p14:tracePt t="18045" x="5276850" y="6680200"/>
          <p14:tracePt t="18078" x="5289550" y="6680200"/>
          <p14:tracePt t="18197" x="5283200" y="6680200"/>
          <p14:tracePt t="18225" x="5283200" y="6686550"/>
          <p14:tracePt t="18643" x="5289550" y="6686550"/>
          <p14:tracePt t="18649" x="5308600" y="6686550"/>
          <p14:tracePt t="18659" x="5334000" y="6680200"/>
          <p14:tracePt t="18675" x="5359400" y="6673850"/>
          <p14:tracePt t="18693" x="5429250" y="6667500"/>
          <p14:tracePt t="18709" x="5467350" y="6667500"/>
          <p14:tracePt t="18726" x="5575300" y="6654800"/>
          <p14:tracePt t="18743" x="5607050" y="6654800"/>
          <p14:tracePt t="18759" x="5645150" y="6654800"/>
          <p14:tracePt t="18776" x="5721350" y="6661150"/>
          <p14:tracePt t="18792" x="5791200" y="6661150"/>
          <p14:tracePt t="18809" x="5816600" y="6667500"/>
          <p14:tracePt t="18825" x="5899150" y="6667500"/>
          <p14:tracePt t="18842" x="5962650" y="6667500"/>
          <p14:tracePt t="18859" x="5994400" y="6667500"/>
          <p14:tracePt t="18875" x="6045200" y="6680200"/>
          <p14:tracePt t="18892" x="6089650" y="6680200"/>
          <p14:tracePt t="18909" x="6115050" y="6680200"/>
          <p14:tracePt t="18925" x="6159500" y="6680200"/>
          <p14:tracePt t="18942" x="6203950" y="6680200"/>
          <p14:tracePt t="18959" x="6242050" y="6680200"/>
          <p14:tracePt t="18975" x="6254750" y="6686550"/>
          <p14:tracePt t="18992" x="6273800" y="6686550"/>
          <p14:tracePt t="19008" x="6318250" y="6686550"/>
          <p14:tracePt t="19025" x="6324600" y="6686550"/>
          <p14:tracePt t="19043" x="6343650" y="6692900"/>
          <p14:tracePt t="19059" x="6350000" y="6692900"/>
          <p14:tracePt t="19075" x="6362700" y="6699250"/>
          <p14:tracePt t="19078" x="6369050" y="6699250"/>
          <p14:tracePt t="19094" x="6381750" y="6699250"/>
          <p14:tracePt t="19109" x="6381750" y="6705600"/>
          <p14:tracePt t="19125" x="6394450" y="6705600"/>
          <p14:tracePt t="19142" x="6400800" y="6705600"/>
          <p14:tracePt t="19159" x="6407150" y="6705600"/>
          <p14:tracePt t="19203" x="6413500" y="6705600"/>
          <p14:tracePt t="19217" x="6419850" y="6705600"/>
          <p14:tracePt t="19238" x="6426200" y="6705600"/>
          <p14:tracePt t="19281" x="6432550" y="6705600"/>
          <p14:tracePt t="19288" x="6438900" y="6705600"/>
          <p14:tracePt t="19379" x="6445250" y="6705600"/>
          <p14:tracePt t="19414" x="6451600" y="6705600"/>
          <p14:tracePt t="19499" x="6451600" y="6711950"/>
          <p14:tracePt t="19541" x="6445250" y="6711950"/>
          <p14:tracePt t="20040" x="6438900" y="6711950"/>
          <p14:tracePt t="20082" x="6419850" y="6711950"/>
          <p14:tracePt t="20096" x="6413500" y="6711950"/>
          <p14:tracePt t="20103" x="6400800" y="6705600"/>
          <p14:tracePt t="20110" x="6394450" y="6705600"/>
          <p14:tracePt t="20124" x="6381750" y="6699250"/>
          <p14:tracePt t="20138" x="6369050" y="6692900"/>
          <p14:tracePt t="20154" x="6343650" y="6686550"/>
          <p14:tracePt t="20171" x="6330950" y="6680200"/>
          <p14:tracePt t="20188" x="6292850" y="6654800"/>
          <p14:tracePt t="20204" x="6248400" y="6642100"/>
          <p14:tracePt t="20221" x="6229350" y="6629400"/>
          <p14:tracePt t="20237" x="6178550" y="6604000"/>
          <p14:tracePt t="20254" x="6140450" y="6584950"/>
          <p14:tracePt t="20271" x="6102350" y="6572250"/>
          <p14:tracePt t="20288" x="6083300" y="6559550"/>
          <p14:tracePt t="20304" x="6070600" y="6553200"/>
          <p14:tracePt t="20321" x="6038850" y="6534150"/>
          <p14:tracePt t="20337" x="6013450" y="6515100"/>
          <p14:tracePt t="20354" x="6007100" y="6515100"/>
          <p14:tracePt t="20371" x="5975350" y="6502400"/>
          <p14:tracePt t="20387" x="5943600" y="6489700"/>
          <p14:tracePt t="20403" x="5911850" y="6477000"/>
          <p14:tracePt t="20420" x="5848350" y="6451600"/>
          <p14:tracePt t="20436" x="5791200" y="6432550"/>
          <p14:tracePt t="20455" x="5740400" y="6413500"/>
          <p14:tracePt t="20470" x="5708650" y="6407150"/>
          <p14:tracePt t="20487" x="5664200" y="6394450"/>
          <p14:tracePt t="20503" x="5619750" y="6394450"/>
          <p14:tracePt t="20519" x="5588000" y="6388100"/>
          <p14:tracePt t="20536" x="5549900" y="6381750"/>
          <p14:tracePt t="20553" x="5486400" y="6356350"/>
          <p14:tracePt t="20569" x="5461000" y="6350000"/>
          <p14:tracePt t="20586" x="5416550" y="6343650"/>
          <p14:tracePt t="20589" x="5384800" y="6337300"/>
          <p14:tracePt t="20603" x="5321300" y="6324600"/>
          <p14:tracePt t="20619" x="5289550" y="6318250"/>
          <p14:tracePt t="20637" x="5219700" y="6311900"/>
          <p14:tracePt t="20652" x="5187950" y="6299200"/>
          <p14:tracePt t="20669" x="5137150" y="6280150"/>
          <p14:tracePt t="20686" x="5099050" y="6267450"/>
          <p14:tracePt t="20702" x="5086350" y="6261100"/>
          <p14:tracePt t="20719" x="5067300" y="6248400"/>
          <p14:tracePt t="20735" x="5054600" y="6242050"/>
          <p14:tracePt t="20752" x="5048250" y="6235700"/>
          <p14:tracePt t="20769" x="5041900" y="6223000"/>
          <p14:tracePt t="20785" x="5035550" y="6203950"/>
          <p14:tracePt t="20802" x="5035550" y="6191250"/>
          <p14:tracePt t="20819" x="5029200" y="6159500"/>
          <p14:tracePt t="20835" x="5022850" y="6089650"/>
          <p14:tracePt t="20852" x="5016500" y="6038850"/>
          <p14:tracePt t="20868" x="5003800" y="5899150"/>
          <p14:tracePt t="20885" x="4997450" y="5740400"/>
          <p14:tracePt t="20902" x="4984750" y="5651500"/>
          <p14:tracePt t="20918" x="4972050" y="5461000"/>
          <p14:tracePt t="20935" x="4965700" y="5359400"/>
          <p14:tracePt t="20952" x="4927600" y="5099050"/>
          <p14:tracePt t="20967" x="4902200" y="5022850"/>
          <p14:tracePt t="20985" x="4883150" y="4927600"/>
          <p14:tracePt t="21002" x="4813300" y="4768850"/>
          <p14:tracePt t="21018" x="4718050" y="4572000"/>
          <p14:tracePt t="21034" x="4667250" y="4464050"/>
          <p14:tracePt t="21052" x="4565650" y="4279900"/>
          <p14:tracePt t="21068" x="4464050" y="4114800"/>
          <p14:tracePt t="21087" x="4368800" y="3949700"/>
          <p14:tracePt t="21101" x="4330700" y="3879850"/>
          <p14:tracePt t="21117" x="4241800" y="3740150"/>
          <p14:tracePt t="21135" x="4165600" y="3638550"/>
          <p14:tracePt t="21150" x="4140200" y="3606800"/>
          <p14:tracePt t="21167" x="4076700" y="3530600"/>
          <p14:tracePt t="21184" x="4032250" y="3473450"/>
          <p14:tracePt t="21200" x="4006850" y="3435350"/>
          <p14:tracePt t="21217" x="3994150" y="3416300"/>
          <p14:tracePt t="21234" x="3930650" y="3321050"/>
          <p14:tracePt t="21250" x="3905250" y="3289300"/>
          <p14:tracePt t="21268" x="3892550" y="3257550"/>
          <p14:tracePt t="21283" x="3854450" y="3206750"/>
          <p14:tracePt t="21300" x="3822700" y="3155950"/>
          <p14:tracePt t="21318" x="3803650" y="3117850"/>
          <p14:tracePt t="21333" x="3790950" y="3098800"/>
          <p14:tracePt t="21350" x="3778250" y="3073400"/>
          <p14:tracePt t="21367" x="3778250" y="3054350"/>
          <p14:tracePt t="21383" x="3771900" y="3048000"/>
          <p14:tracePt t="21400" x="3765550" y="3028950"/>
          <p14:tracePt t="21417" x="3759200" y="3028950"/>
          <p14:tracePt t="21433" x="3759200" y="3022600"/>
          <p14:tracePt t="21450" x="3752850" y="3022600"/>
          <p14:tracePt t="21466" x="3746500" y="3016250"/>
          <p14:tracePt t="21483" x="3746500" y="3009900"/>
          <p14:tracePt t="21500" x="3746500" y="3003550"/>
          <p14:tracePt t="21516" x="3740150" y="2997200"/>
          <p14:tracePt t="21577" x="3733800" y="2990850"/>
          <p14:tracePt t="21605" x="3727450" y="2984500"/>
          <p14:tracePt t="21626" x="3721100" y="2978150"/>
          <p14:tracePt t="21647" x="3721100" y="2971800"/>
          <p14:tracePt t="21654" x="3714750" y="2971800"/>
          <p14:tracePt t="21669" x="3708400" y="2965450"/>
          <p14:tracePt t="21683" x="3702050" y="2965450"/>
          <p14:tracePt t="21698" x="3702050" y="2952750"/>
          <p14:tracePt t="21715" x="3695700" y="2952750"/>
          <p14:tracePt t="21732" x="3683000" y="2946400"/>
          <p14:tracePt t="21749" x="3657600" y="2933700"/>
          <p14:tracePt t="21766" x="3632200" y="2921000"/>
          <p14:tracePt t="21782" x="3619500" y="2914650"/>
          <p14:tracePt t="21798" x="3587750" y="2901950"/>
          <p14:tracePt t="21816" x="3543300" y="2895600"/>
          <p14:tracePt t="21832" x="3524250" y="2895600"/>
          <p14:tracePt t="21848" x="3486150" y="2895600"/>
          <p14:tracePt t="21865" x="3441700" y="2882900"/>
          <p14:tracePt t="21882" x="3422650" y="2882900"/>
          <p14:tracePt t="21899" x="3403600" y="2889250"/>
          <p14:tracePt t="21915" x="3359150" y="2889250"/>
          <p14:tracePt t="21931" x="3346450" y="2889250"/>
          <p14:tracePt t="21949" x="3321050" y="2889250"/>
          <p14:tracePt t="21965" x="3314700" y="2889250"/>
          <p14:tracePt t="21981" x="3295650" y="2889250"/>
          <p14:tracePt t="21998" x="3282950" y="2882900"/>
          <p14:tracePt t="22015" x="3276600" y="2882900"/>
          <p14:tracePt t="22031" x="3263900" y="2882900"/>
          <p14:tracePt t="22048" x="3251200" y="2882900"/>
          <p14:tracePt t="22081" x="3244850" y="2882900"/>
          <p14:tracePt t="22139" x="3238500" y="2882900"/>
          <p14:tracePt t="22166" x="3232150" y="2882900"/>
          <p14:tracePt t="22202" x="3225800" y="2882900"/>
          <p14:tracePt t="22279" x="3225800" y="2889250"/>
          <p14:tracePt t="22286" x="3232150" y="2889250"/>
          <p14:tracePt t="22328" x="3244850" y="2895600"/>
          <p14:tracePt t="22370" x="3251200" y="2895600"/>
          <p14:tracePt t="22377" x="3257550" y="2901950"/>
          <p14:tracePt t="22391" x="3263900" y="2901950"/>
          <p14:tracePt t="22400" x="3270250" y="2901950"/>
          <p14:tracePt t="22414" x="3276600" y="2901950"/>
          <p14:tracePt t="22430" x="3295650" y="2901950"/>
          <p14:tracePt t="22447" x="3340100" y="2908300"/>
          <p14:tracePt t="22462" x="3359150" y="2908300"/>
          <p14:tracePt t="22479" x="3390900" y="2908300"/>
          <p14:tracePt t="22497" x="3467100" y="2908300"/>
          <p14:tracePt t="22513" x="3492500" y="2908300"/>
          <p14:tracePt t="22530" x="3517900" y="2908300"/>
          <p14:tracePt t="22546" x="3562350" y="2908300"/>
          <p14:tracePt t="22563" x="3594100" y="2908300"/>
          <p14:tracePt t="22579" x="3600450" y="2908300"/>
          <p14:tracePt t="22595" x="3619500" y="2908300"/>
          <p14:tracePt t="22612" x="3632200" y="2908300"/>
          <p14:tracePt t="22630" x="3638550" y="2908300"/>
          <p14:tracePt t="22645" x="3644900" y="2908300"/>
          <p14:tracePt t="22662" x="3651250" y="2914650"/>
          <p14:tracePt t="22681" x="3657600" y="2914650"/>
          <p14:tracePt t="22700" x="3663950" y="2914650"/>
          <p14:tracePt t="22728" x="3670300" y="2914650"/>
          <p14:tracePt t="22763" x="3676650" y="2914650"/>
          <p14:tracePt t="22791" x="3683000" y="2914650"/>
          <p14:tracePt t="22819" x="3689350" y="2914650"/>
          <p14:tracePt t="22840" x="3695700" y="2914650"/>
          <p14:tracePt t="22882" x="3702050" y="2914650"/>
          <p14:tracePt t="22917" x="3708400" y="2921000"/>
          <p14:tracePt t="23142" x="3708400" y="2927350"/>
          <p14:tracePt t="23268" x="3714750" y="2933700"/>
          <p14:tracePt t="23303" x="3714750" y="2940050"/>
          <p14:tracePt t="23324" x="3721100" y="2940050"/>
          <p14:tracePt t="23331" x="3727450" y="2940050"/>
          <p14:tracePt t="23343" x="3727450" y="2946400"/>
          <p14:tracePt t="23360" x="3733800" y="2952750"/>
          <p14:tracePt t="23376" x="3740150" y="2952750"/>
          <p14:tracePt t="23393" x="3740150" y="2959100"/>
          <p14:tracePt t="23410" x="3746500" y="2965450"/>
          <p14:tracePt t="23426" x="3746500" y="2971800"/>
          <p14:tracePt t="23444" x="3759200" y="2978150"/>
          <p14:tracePt t="23459" x="3759200" y="2984500"/>
          <p14:tracePt t="23476" x="3771900" y="2990850"/>
          <p14:tracePt t="23493" x="3790950" y="3009900"/>
          <p14:tracePt t="23509" x="3803650" y="3022600"/>
          <p14:tracePt t="23526" x="3829050" y="3048000"/>
          <p14:tracePt t="23543" x="3873500" y="3092450"/>
          <p14:tracePt t="23559" x="3898900" y="3111500"/>
          <p14:tracePt t="23577" x="3949700" y="3162300"/>
        </p14:tracePtLst>
      </p14:laserTraceLst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685800"/>
            <a:ext cx="8458200" cy="6019800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cat f2 </a:t>
            </a:r>
            <a:r>
              <a:rPr lang="en-US" altLang="zh-TW" b="1" dirty="0" err="1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f2</a:t>
            </a: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 | awk 'BEGIN{FS=":"}NR==2{$1=$1}1'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cat f2 </a:t>
            </a:r>
            <a:r>
              <a:rPr lang="en-US" altLang="zh-TW" b="1" dirty="0" err="1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f2</a:t>
            </a: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 | awk 'BEGIN{FS=":"}NR==1{$1=$1}1'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cat f2 | awk 'BEGIN{RS=":"}1'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B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C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endParaRPr lang="en-US" altLang="zh-TW" dirty="0">
              <a:latin typeface="Times New Roman" pitchFamily="18" charset="0"/>
              <a:ea typeface="新細明體" pitchFamily="18" charset="-120"/>
              <a:cs typeface="Times New Roman" pitchFamily="18" charset="0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cat f2 | awk '{RS=":"}1'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</a:pPr>
            <a:r>
              <a:rPr lang="en-US" altLang="zh-TW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</a:t>
            </a:r>
            <a:endParaRPr lang="en-US" altLang="zh-TW" dirty="0">
              <a:solidFill>
                <a:schemeClr val="bg1"/>
              </a:solidFill>
              <a:latin typeface="Times New Roman" pitchFamily="18" charset="0"/>
              <a:ea typeface="新細明體" pitchFamily="18" charset="-120"/>
              <a:cs typeface="Times New Roman" pitchFamily="18" charset="0"/>
            </a:endParaRPr>
          </a:p>
        </p:txBody>
      </p:sp>
      <p:sp>
        <p:nvSpPr>
          <p:cNvPr id="39939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  <a:solidFill>
            <a:schemeClr val="bg1"/>
          </a:solidFill>
        </p:spPr>
        <p:txBody>
          <a:bodyPr/>
          <a:lstStyle/>
          <a:p>
            <a:r>
              <a:rPr lang="en-US" altLang="zh-TW" dirty="0">
                <a:solidFill>
                  <a:srgbClr val="333399"/>
                </a:solidFill>
                <a:ea typeface="新細明體" pitchFamily="18" charset="-120"/>
              </a:rPr>
              <a:t>Field &amp; Record Separator Examples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181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675"/>
    </mc:Choice>
    <mc:Fallback xmlns="">
      <p:transition spd="slow" advTm="326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11111E-6 L 3.33333E-6 -0.13542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/>
    </p:bldLst>
  </p:timing>
  <p:extLst>
    <p:ext uri="{3A86A75C-4F4B-4683-9AE1-C65F6400EC91}">
      <p14:laserTraceLst xmlns:p14="http://schemas.microsoft.com/office/powerpoint/2010/main">
        <p14:tracePtLst>
          <p14:tracePt t="2315" x="2241550" y="5372100"/>
          <p14:tracePt t="2329" x="2247900" y="5372100"/>
          <p14:tracePt t="2343" x="2247900" y="5365750"/>
          <p14:tracePt t="2349" x="2260600" y="5359400"/>
          <p14:tracePt t="2360" x="2266950" y="5353050"/>
          <p14:tracePt t="2373" x="2273300" y="5340350"/>
          <p14:tracePt t="2390" x="2292350" y="5321300"/>
          <p14:tracePt t="2406" x="2305050" y="5302250"/>
          <p14:tracePt t="2423" x="2311400" y="5289550"/>
          <p14:tracePt t="2440" x="2330450" y="5264150"/>
          <p14:tracePt t="2456" x="2343150" y="5238750"/>
          <p14:tracePt t="2473" x="2349500" y="5226050"/>
          <p14:tracePt t="2490" x="2362200" y="5181600"/>
          <p14:tracePt t="2506" x="2381250" y="5143500"/>
          <p14:tracePt t="2523" x="2393950" y="5118100"/>
          <p14:tracePt t="2540" x="2406650" y="5067300"/>
          <p14:tracePt t="2556" x="2419350" y="5035550"/>
          <p14:tracePt t="2573" x="2425700" y="5003800"/>
          <p14:tracePt t="2589" x="2451100" y="4965700"/>
          <p14:tracePt t="2606" x="2457450" y="4940300"/>
          <p14:tracePt t="2623" x="2476500" y="4876800"/>
          <p14:tracePt t="2639" x="2482850" y="4857750"/>
          <p14:tracePt t="2655" x="2495550" y="4845050"/>
          <p14:tracePt t="2673" x="2508250" y="4813300"/>
          <p14:tracePt t="2689" x="2527300" y="4768850"/>
          <p14:tracePt t="2706" x="2533650" y="4749800"/>
          <p14:tracePt t="2722" x="2546350" y="4705350"/>
          <p14:tracePt t="2739" x="2559050" y="4673600"/>
          <p14:tracePt t="2756" x="2565400" y="4660900"/>
          <p14:tracePt t="2771" x="2571750" y="4641850"/>
          <p14:tracePt t="2789" x="2578100" y="4622800"/>
          <p14:tracePt t="2806" x="2590800" y="4610100"/>
          <p14:tracePt t="2822" x="2590800" y="4603750"/>
          <p14:tracePt t="2838" x="2597150" y="4597400"/>
          <p14:tracePt t="2856" x="2597150" y="4584700"/>
          <p14:tracePt t="2890" x="2597150" y="4578350"/>
          <p14:tracePt t="2905" x="2597150" y="4572000"/>
          <p14:tracePt t="2982" x="2603500" y="4572000"/>
          <p14:tracePt t="4142" x="2603500" y="4565650"/>
          <p14:tracePt t="4191" x="2603500" y="4559300"/>
          <p14:tracePt t="4268" x="2590800" y="4559300"/>
          <p14:tracePt t="4282" x="2590800" y="4552950"/>
          <p14:tracePt t="4290" x="2584450" y="4552950"/>
          <p14:tracePt t="4304" x="2578100" y="4552950"/>
          <p14:tracePt t="4318" x="2559050" y="4552950"/>
          <p14:tracePt t="4333" x="2540000" y="4552950"/>
          <p14:tracePt t="4350" x="2508250" y="4552950"/>
          <p14:tracePt t="4367" x="2419350" y="4552950"/>
          <p14:tracePt t="4383" x="2279650" y="4565650"/>
          <p14:tracePt t="4400" x="2203450" y="4565650"/>
          <p14:tracePt t="4417" x="2038350" y="4584700"/>
          <p14:tracePt t="4433" x="1898650" y="4584700"/>
          <p14:tracePt t="4450" x="1841500" y="4591050"/>
          <p14:tracePt t="4466" x="1752600" y="4603750"/>
          <p14:tracePt t="4483" x="1689100" y="4610100"/>
          <p14:tracePt t="4500" x="1657350" y="4616450"/>
          <p14:tracePt t="4516" x="1644650" y="4616450"/>
          <p14:tracePt t="4533" x="1625600" y="4622800"/>
          <p14:tracePt t="4549" x="1619250" y="4622800"/>
          <p14:tracePt t="4566" x="1612900" y="4622800"/>
          <p14:tracePt t="4583" x="1606550" y="4622800"/>
          <p14:tracePt t="4599" x="1587500" y="4622800"/>
          <p14:tracePt t="4633" x="1574800" y="4622800"/>
          <p14:tracePt t="4649" x="1562100" y="4622800"/>
          <p14:tracePt t="4665" x="1549400" y="4616450"/>
          <p14:tracePt t="4683" x="1530350" y="4610100"/>
          <p14:tracePt t="4699" x="1511300" y="4610100"/>
          <p14:tracePt t="4715" x="1460500" y="4603750"/>
          <p14:tracePt t="4733" x="1403350" y="4597400"/>
          <p14:tracePt t="4749" x="1365250" y="4597400"/>
          <p14:tracePt t="4766" x="1308100" y="4597400"/>
          <p14:tracePt t="4782" x="1244600" y="4597400"/>
          <p14:tracePt t="4799" x="1219200" y="4597400"/>
          <p14:tracePt t="4815" x="1162050" y="4597400"/>
          <p14:tracePt t="4831" x="1111250" y="4610100"/>
          <p14:tracePt t="4848" x="1085850" y="4622800"/>
          <p14:tracePt t="4865" x="1041400" y="4635500"/>
          <p14:tracePt t="4881" x="1003300" y="4648200"/>
          <p14:tracePt t="4898" x="977900" y="4654550"/>
          <p14:tracePt t="4915" x="952500" y="4667250"/>
          <p14:tracePt t="4931" x="939800" y="4673600"/>
          <p14:tracePt t="4949" x="927100" y="4686300"/>
          <p14:tracePt t="4964" x="914400" y="4692650"/>
          <p14:tracePt t="4981" x="908050" y="4699000"/>
          <p14:tracePt t="4998" x="889000" y="4718050"/>
          <p14:tracePt t="5014" x="876300" y="4730750"/>
          <p14:tracePt t="5031" x="869950" y="4737100"/>
          <p14:tracePt t="5048" x="863600" y="4756150"/>
          <p14:tracePt t="5064" x="850900" y="4781550"/>
          <p14:tracePt t="5081" x="844550" y="4787900"/>
          <p14:tracePt t="5098" x="831850" y="4819650"/>
          <p14:tracePt t="5114" x="819150" y="4857750"/>
          <p14:tracePt t="5131" x="793750" y="4895850"/>
          <p14:tracePt t="5147" x="787400" y="4914900"/>
          <p14:tracePt t="5164" x="774700" y="4940300"/>
          <p14:tracePt t="5181" x="768350" y="4953000"/>
          <p14:tracePt t="5197" x="762000" y="4959350"/>
          <p14:tracePt t="5214" x="762000" y="4965700"/>
          <p14:tracePt t="5230" x="762000" y="4978400"/>
          <p14:tracePt t="5263" x="762000" y="4984750"/>
          <p14:tracePt t="5279" x="755650" y="4997450"/>
          <p14:tracePt t="5300" x="755650" y="5003800"/>
          <p14:tracePt t="5321" x="755650" y="5010150"/>
          <p14:tracePt t="5405" x="755650" y="5016500"/>
          <p14:tracePt t="5426" x="762000" y="5016500"/>
          <p14:tracePt t="5433" x="774700" y="5016500"/>
          <p14:tracePt t="5445" x="781050" y="5016500"/>
          <p14:tracePt t="5462" x="838200" y="5010150"/>
          <p14:tracePt t="5479" x="882650" y="4997450"/>
          <p14:tracePt t="5497" x="1054100" y="4933950"/>
          <p14:tracePt t="5512" x="1295400" y="4845050"/>
          <p14:tracePt t="5529" x="1435100" y="4787900"/>
          <p14:tracePt t="5546" x="1765300" y="4648200"/>
          <p14:tracePt t="5562" x="1905000" y="4584700"/>
          <p14:tracePt t="5580" x="2133600" y="4483100"/>
          <p14:tracePt t="5595" x="2292350" y="4400550"/>
          <p14:tracePt t="5612" x="2349500" y="4362450"/>
          <p14:tracePt t="5629" x="2400300" y="4330700"/>
          <p14:tracePt t="5645" x="2413000" y="4324350"/>
          <p14:tracePt t="5679" x="2406650" y="4324350"/>
          <p14:tracePt t="5695" x="2400300" y="4324350"/>
          <p14:tracePt t="5711" x="2387600" y="4324350"/>
          <p14:tracePt t="5728" x="2368550" y="4337050"/>
          <p14:tracePt t="5745" x="2349500" y="4343400"/>
          <p14:tracePt t="5762" x="2336800" y="4349750"/>
          <p14:tracePt t="5779" x="2330450" y="4356100"/>
          <p14:tracePt t="5795" x="2311400" y="4356100"/>
          <p14:tracePt t="5812" x="2286000" y="4356100"/>
          <p14:tracePt t="5828" x="2273300" y="4356100"/>
          <p14:tracePt t="5845" x="2247900" y="4356100"/>
          <p14:tracePt t="5862" x="2063750" y="4324350"/>
          <p14:tracePt t="5878" x="1974850" y="4318000"/>
          <p14:tracePt t="5895" x="1892300" y="4305300"/>
          <p14:tracePt t="5911" x="1714500" y="4286250"/>
          <p14:tracePt t="5928" x="1562100" y="4267200"/>
          <p14:tracePt t="5946" x="1422400" y="4229100"/>
          <p14:tracePt t="5961" x="1371600" y="4210050"/>
          <p14:tracePt t="5978" x="1295400" y="4184650"/>
          <p14:tracePt t="5995" x="1257300" y="4152900"/>
          <p14:tracePt t="6011" x="1250950" y="4152900"/>
          <p14:tracePt t="6028" x="1231900" y="4140200"/>
          <p14:tracePt t="6044" x="1225550" y="4127500"/>
          <p14:tracePt t="6061" x="1219200" y="4127500"/>
          <p14:tracePt t="6078" x="1212850" y="4121150"/>
          <p14:tracePt t="6094" x="1193800" y="4121150"/>
          <p14:tracePt t="6110" x="1187450" y="4121150"/>
          <p14:tracePt t="6128" x="1168400" y="4114800"/>
          <p14:tracePt t="6144" x="1149350" y="4114800"/>
          <p14:tracePt t="6161" x="1130300" y="4108450"/>
          <p14:tracePt t="6177" x="1111250" y="4102100"/>
          <p14:tracePt t="6194" x="1104900" y="4102100"/>
          <p14:tracePt t="6210" x="1079500" y="4089400"/>
          <p14:tracePt t="6227" x="1066800" y="4089400"/>
          <p14:tracePt t="6243" x="1060450" y="4083050"/>
          <p14:tracePt t="6277" x="1054100" y="4076700"/>
          <p14:tracePt t="6324" x="1047750" y="4070350"/>
          <p14:tracePt t="6443" x="1041400" y="4070350"/>
          <p14:tracePt t="6507" x="1035050" y="4070350"/>
          <p14:tracePt t="6549" x="1028700" y="4070350"/>
          <p14:tracePt t="6605" x="1028700" y="4064000"/>
          <p14:tracePt t="6633" x="1028700" y="4057650"/>
          <p14:tracePt t="6654" x="1022350" y="4057650"/>
          <p14:tracePt t="6668" x="1022350" y="4051300"/>
          <p14:tracePt t="6678" x="1022350" y="4044950"/>
          <p14:tracePt t="6692" x="1022350" y="4038600"/>
          <p14:tracePt t="6708" x="1022350" y="4032250"/>
          <p14:tracePt t="6725" x="1022350" y="4025900"/>
          <p14:tracePt t="6766" x="1022350" y="4019550"/>
          <p14:tracePt t="6815" x="1022350" y="4013200"/>
          <p14:tracePt t="6865" x="1022350" y="4006850"/>
          <p14:tracePt t="6886" x="1022350" y="4000500"/>
          <p14:tracePt t="6907" x="1022350" y="3994150"/>
          <p14:tracePt t="6935" x="1022350" y="3987800"/>
          <p14:tracePt t="6970" x="1022350" y="3981450"/>
          <p14:tracePt t="7005" x="1022350" y="3975100"/>
          <p14:tracePt t="7019" x="1028700" y="3975100"/>
          <p14:tracePt t="7027" x="1035050" y="3975100"/>
          <p14:tracePt t="7046" x="1041400" y="3968750"/>
          <p14:tracePt t="7057" x="1047750" y="3968750"/>
          <p14:tracePt t="7074" x="1054100" y="3968750"/>
          <p14:tracePt t="7090" x="1054100" y="3962400"/>
          <p14:tracePt t="7107" x="1060450" y="3962400"/>
          <p14:tracePt t="7124" x="1073150" y="3956050"/>
          <p14:tracePt t="7140" x="1079500" y="3956050"/>
          <p14:tracePt t="7157" x="1085850" y="3956050"/>
          <p14:tracePt t="7173" x="1092200" y="3949700"/>
          <p14:tracePt t="7215" x="1098550" y="3949700"/>
          <p14:tracePt t="7250" x="1104900" y="3949700"/>
          <p14:tracePt t="7264" x="1111250" y="3943350"/>
          <p14:tracePt t="7285" x="1117600" y="3943350"/>
          <p14:tracePt t="7327" x="1123950" y="3943350"/>
          <p14:tracePt t="7356" x="1123950" y="3937000"/>
          <p14:tracePt t="7426" x="1123950" y="3930650"/>
          <p14:tracePt t="7770" x="1117600" y="3937000"/>
          <p14:tracePt t="7819" x="1111250" y="3937000"/>
          <p14:tracePt t="7839" x="1111250" y="3943350"/>
          <p14:tracePt t="7868" x="1104900" y="3949700"/>
          <p14:tracePt t="7889" x="1104900" y="3956050"/>
          <p14:tracePt t="7917" x="1104900" y="3962400"/>
          <p14:tracePt t="7939" x="1104900" y="3968750"/>
          <p14:tracePt t="7952" x="1104900" y="3975100"/>
          <p14:tracePt t="7987" x="1104900" y="3981450"/>
          <p14:tracePt t="8029" x="1104900" y="3987800"/>
          <p14:tracePt t="8036" x="1104900" y="3994150"/>
          <p14:tracePt t="8071" x="1104900" y="4000500"/>
          <p14:tracePt t="8099" x="1104900" y="4006850"/>
          <p14:tracePt t="8127" x="1104900" y="4013200"/>
          <p14:tracePt t="8169" x="1104900" y="4019550"/>
          <p14:tracePt t="8198" x="1104900" y="4025900"/>
          <p14:tracePt t="8219" x="1104900" y="4032250"/>
          <p14:tracePt t="8247" x="1104900" y="4038600"/>
          <p14:tracePt t="8268" x="1111250" y="4044950"/>
          <p14:tracePt t="8310" x="1111250" y="4051300"/>
          <p14:tracePt t="8359" x="1111250" y="4057650"/>
          <p14:tracePt t="8380" x="1117600" y="4064000"/>
          <p14:tracePt t="8422" x="1123950" y="4070350"/>
          <p14:tracePt t="8428" x="1123950" y="4076700"/>
          <p14:tracePt t="8457" x="1123950" y="4083050"/>
          <p14:tracePt t="8499" x="1123950" y="4089400"/>
          <p14:tracePt t="8520" x="1130300" y="4095750"/>
          <p14:tracePt t="8549" x="1136650" y="4102100"/>
          <p14:tracePt t="8570" x="1136650" y="4108450"/>
          <p14:tracePt t="8598" x="1143000" y="4114800"/>
          <p14:tracePt t="8620" x="1143000" y="4121150"/>
          <p14:tracePt t="8640" x="1149350" y="4121150"/>
          <p14:tracePt t="8661" x="1149350" y="4127500"/>
          <p14:tracePt t="8667" x="1155700" y="4127500"/>
          <p14:tracePt t="8689" x="1155700" y="4133850"/>
          <p14:tracePt t="8703" x="1155700" y="4140200"/>
          <p14:tracePt t="8710" x="1162050" y="4146550"/>
          <p14:tracePt t="8724" x="1162050" y="4152900"/>
          <p14:tracePt t="8734" x="1162050" y="4159250"/>
          <p14:tracePt t="8752" x="1181100" y="4184650"/>
          <p14:tracePt t="8768" x="1200150" y="4197350"/>
          <p14:tracePt t="8785" x="1231900" y="4222750"/>
          <p14:tracePt t="8801" x="1270000" y="4260850"/>
          <p14:tracePt t="8818" x="1289050" y="4273550"/>
          <p14:tracePt t="8834" x="1314450" y="4318000"/>
          <p14:tracePt t="8851" x="1346200" y="4356100"/>
          <p14:tracePt t="8868" x="1358900" y="4381500"/>
          <p14:tracePt t="8885" x="1390650" y="4432300"/>
          <p14:tracePt t="8900" x="1409700" y="4489450"/>
          <p14:tracePt t="8918" x="1428750" y="4514850"/>
          <p14:tracePt t="8935" x="1441450" y="4540250"/>
          <p14:tracePt t="8951" x="1454150" y="4559300"/>
          <p14:tracePt t="8967" x="1454150" y="4565650"/>
          <p14:tracePt t="11910" x="1441450" y="4572000"/>
          <p14:tracePt t="11917" x="1409700" y="4584700"/>
          <p14:tracePt t="11930" x="1377950" y="4597400"/>
          <p14:tracePt t="11940" x="1346200" y="4616450"/>
          <p14:tracePt t="11957" x="1314450" y="4629150"/>
          <p14:tracePt t="11974" x="1238250" y="4667250"/>
          <p14:tracePt t="11990" x="1174750" y="4705350"/>
          <p14:tracePt t="12008" x="1111250" y="4737100"/>
          <p14:tracePt t="12023" x="1092200" y="4749800"/>
          <p14:tracePt t="12040" x="1028700" y="4787900"/>
          <p14:tracePt t="12057" x="952500" y="4832350"/>
          <p14:tracePt t="12073" x="920750" y="4857750"/>
          <p14:tracePt t="12077" x="876300" y="4876800"/>
          <p14:tracePt t="12106" x="768350" y="4921250"/>
          <p14:tracePt t="12123" x="736600" y="4940300"/>
          <p14:tracePt t="12140" x="711200" y="4953000"/>
          <p14:tracePt t="12156" x="666750" y="4978400"/>
          <p14:tracePt t="12173" x="635000" y="4991100"/>
          <p14:tracePt t="12190" x="622300" y="5003800"/>
          <p14:tracePt t="12206" x="615950" y="5003800"/>
          <p14:tracePt t="12359" x="615950" y="4997450"/>
          <p14:tracePt t="12478" x="615950" y="5003800"/>
          <p14:tracePt t="12520" x="622300" y="5003800"/>
          <p14:tracePt t="12526" x="628650" y="5003800"/>
          <p14:tracePt t="12562" x="635000" y="5003800"/>
          <p14:tracePt t="12569" x="641350" y="4997450"/>
          <p14:tracePt t="12583" x="647700" y="4997450"/>
          <p14:tracePt t="12591" x="654050" y="4991100"/>
          <p14:tracePt t="12604" x="660400" y="4991100"/>
          <p14:tracePt t="12621" x="673100" y="4984750"/>
          <p14:tracePt t="12638" x="685800" y="4978400"/>
          <p14:tracePt t="12654" x="723900" y="4965700"/>
          <p14:tracePt t="12671" x="762000" y="4946650"/>
          <p14:tracePt t="12689" x="806450" y="4927600"/>
          <p14:tracePt t="12704" x="819150" y="4921250"/>
          <p14:tracePt t="12721" x="838200" y="4914900"/>
          <p14:tracePt t="12738" x="869950" y="4895850"/>
          <p14:tracePt t="12754" x="876300" y="4895850"/>
          <p14:tracePt t="12771" x="882650" y="4889500"/>
          <p14:tracePt t="12788" x="895350" y="4883150"/>
          <p14:tracePt t="12804" x="901700" y="4876800"/>
          <p14:tracePt t="12821" x="901700" y="4870450"/>
          <p14:tracePt t="12837" x="901700" y="4864100"/>
          <p14:tracePt t="12854" x="901700" y="4857750"/>
          <p14:tracePt t="12962" x="895350" y="4864100"/>
          <p14:tracePt t="12983" x="889000" y="4870450"/>
          <p14:tracePt t="12990" x="882650" y="4870450"/>
          <p14:tracePt t="13006" x="876300" y="4876800"/>
          <p14:tracePt t="13019" x="863600" y="4889500"/>
          <p14:tracePt t="13036" x="844550" y="4902200"/>
          <p14:tracePt t="13054" x="793750" y="4927600"/>
          <p14:tracePt t="13070" x="762000" y="4953000"/>
          <p14:tracePt t="13073" x="730250" y="4972050"/>
          <p14:tracePt t="13087" x="698500" y="4984750"/>
          <p14:tracePt t="13103" x="647700" y="5016500"/>
          <p14:tracePt t="13120" x="615950" y="5029200"/>
          <p14:tracePt t="13136" x="571500" y="5054600"/>
          <p14:tracePt t="13152" x="546100" y="5067300"/>
          <p14:tracePt t="13169" x="539750" y="5073650"/>
          <p14:tracePt t="13186" x="533400" y="5073650"/>
          <p14:tracePt t="13203" x="527050" y="5073650"/>
          <p14:tracePt t="13320" x="533400" y="5067300"/>
          <p14:tracePt t="13362" x="533400" y="5060950"/>
          <p14:tracePt t="13383" x="539750" y="5054600"/>
          <p14:tracePt t="13390" x="546100" y="5054600"/>
          <p14:tracePt t="13405" x="546100" y="5048250"/>
          <p14:tracePt t="13419" x="552450" y="5048250"/>
          <p14:tracePt t="13435" x="571500" y="5041900"/>
          <p14:tracePt t="13452" x="584200" y="5035550"/>
          <p14:tracePt t="13468" x="628650" y="5003800"/>
          <p14:tracePt t="13485" x="679450" y="4965700"/>
          <p14:tracePt t="13502" x="730250" y="4927600"/>
          <p14:tracePt t="13518" x="762000" y="4914900"/>
          <p14:tracePt t="13535" x="806450" y="4870450"/>
          <p14:tracePt t="13552" x="844550" y="4845050"/>
          <p14:tracePt t="13568" x="857250" y="4832350"/>
          <p14:tracePt t="13571" x="863600" y="4826000"/>
          <p14:tracePt t="13601" x="863600" y="4819650"/>
          <p14:tracePt t="13622" x="863600" y="4813300"/>
          <p14:tracePt t="13685" x="857250" y="4813300"/>
          <p14:tracePt t="13692" x="857250" y="4819650"/>
          <p14:tracePt t="13706" x="850900" y="4819650"/>
          <p14:tracePt t="13721" x="844550" y="4819650"/>
          <p14:tracePt t="13755" x="838200" y="4826000"/>
          <p14:tracePt t="13790" x="831850" y="4826000"/>
          <p14:tracePt t="13825" x="825500" y="4826000"/>
          <p14:tracePt t="13831" x="819150" y="4832350"/>
          <p14:tracePt t="13846" x="812800" y="4832350"/>
          <p14:tracePt t="13860" x="800100" y="4832350"/>
          <p14:tracePt t="13874" x="787400" y="4832350"/>
          <p14:tracePt t="13883" x="774700" y="4832350"/>
          <p14:tracePt t="13900" x="755650" y="4832350"/>
          <p14:tracePt t="13917" x="717550" y="4832350"/>
          <p14:tracePt t="13933" x="673100" y="4832350"/>
          <p14:tracePt t="13950" x="654050" y="4826000"/>
          <p14:tracePt t="13967" x="622300" y="4813300"/>
          <p14:tracePt t="13984" x="609600" y="4800600"/>
          <p14:tracePt t="14001" x="584200" y="4768850"/>
          <p14:tracePt t="14016" x="577850" y="4762500"/>
          <p14:tracePt t="14033" x="577850" y="4756150"/>
          <p14:tracePt t="14050" x="571500" y="4749800"/>
          <p14:tracePt t="14067" x="571500" y="4743450"/>
          <p14:tracePt t="14162" x="584200" y="4743450"/>
          <p14:tracePt t="14197" x="590550" y="4743450"/>
          <p14:tracePt t="14211" x="596900" y="4743450"/>
          <p14:tracePt t="14225" x="596900" y="4749800"/>
          <p14:tracePt t="14235" x="603250" y="4749800"/>
          <p14:tracePt t="14253" x="609600" y="4756150"/>
          <p14:tracePt t="14274" x="615950" y="4762500"/>
          <p14:tracePt t="14283" x="622300" y="4762500"/>
          <p14:tracePt t="14299" x="622300" y="4768850"/>
          <p14:tracePt t="14316" x="628650" y="4775200"/>
          <p14:tracePt t="14348" x="641350" y="4781550"/>
          <p14:tracePt t="14368" x="647700" y="4787900"/>
          <p14:tracePt t="14382" x="647700" y="4794250"/>
          <p14:tracePt t="14399" x="647700" y="4800600"/>
          <p14:tracePt t="14417" x="654050" y="4813300"/>
          <p14:tracePt t="14443" x="654050" y="4819650"/>
          <p14:tracePt t="14457" x="654050" y="4826000"/>
          <p14:tracePt t="14506" x="654050" y="4832350"/>
          <p14:tracePt t="14512" x="654050" y="4838700"/>
          <p14:tracePt t="14534" x="647700" y="4845050"/>
          <p14:tracePt t="14555" x="641350" y="4851400"/>
          <p14:tracePt t="14583" x="635000" y="4857750"/>
          <p14:tracePt t="14604" x="628650" y="4864100"/>
          <p14:tracePt t="14625" x="622300" y="4864100"/>
          <p14:tracePt t="14633" x="615950" y="4864100"/>
          <p14:tracePt t="14646" x="609600" y="4864100"/>
          <p14:tracePt t="14674" x="603250" y="4870450"/>
          <p14:tracePt t="14702" x="596900" y="4870450"/>
          <p14:tracePt t="14773" x="596900" y="4864100"/>
          <p14:tracePt t="14786" x="596900" y="4857750"/>
          <p14:tracePt t="14815" x="596900" y="4851400"/>
          <p14:tracePt t="14836" x="596900" y="4845050"/>
          <p14:tracePt t="14842" x="603250" y="4838700"/>
          <p14:tracePt t="14857" x="603250" y="4832350"/>
          <p14:tracePt t="14878" x="609600" y="4826000"/>
          <p14:tracePt t="14884" x="615950" y="4819650"/>
          <p14:tracePt t="14900" x="615950" y="4806950"/>
          <p14:tracePt t="14913" x="622300" y="4781550"/>
          <p14:tracePt t="14930" x="628650" y="4762500"/>
          <p14:tracePt t="14947" x="628650" y="4749800"/>
          <p14:tracePt t="14963" x="628650" y="4730750"/>
          <p14:tracePt t="14979" x="628650" y="4711700"/>
          <p14:tracePt t="14997" x="628650" y="4705350"/>
          <p14:tracePt t="15095" x="635000" y="4705350"/>
          <p14:tracePt t="15123" x="635000" y="4711700"/>
          <p14:tracePt t="15157" x="635000" y="4718050"/>
          <p14:tracePt t="15164" x="635000" y="4724400"/>
          <p14:tracePt t="15180" x="635000" y="4730750"/>
          <p14:tracePt t="15208" x="635000" y="4743450"/>
          <p14:tracePt t="15214" x="635000" y="4756150"/>
          <p14:tracePt t="15230" x="635000" y="4768850"/>
          <p14:tracePt t="15245" x="635000" y="4787900"/>
          <p14:tracePt t="15262" x="635000" y="4832350"/>
          <p14:tracePt t="15279" x="635000" y="4889500"/>
          <p14:tracePt t="15295" x="635000" y="4908550"/>
          <p14:tracePt t="15312" x="628650" y="4953000"/>
          <p14:tracePt t="15329" x="622300" y="4984750"/>
          <p14:tracePt t="15345" x="622300" y="5003800"/>
          <p14:tracePt t="15362" x="622300" y="5029200"/>
          <p14:tracePt t="15378" x="622300" y="5041900"/>
          <p14:tracePt t="15395" x="622300" y="5048250"/>
          <p14:tracePt t="15412" x="622300" y="5054600"/>
          <p14:tracePt t="16178" x="635000" y="5054600"/>
          <p14:tracePt t="16191" x="635000" y="5060950"/>
          <p14:tracePt t="16198" x="654050" y="5060950"/>
          <p14:tracePt t="16209" x="679450" y="5080000"/>
          <p14:tracePt t="16226" x="704850" y="5092700"/>
          <p14:tracePt t="16242" x="768350" y="5124450"/>
          <p14:tracePt t="16259" x="787400" y="5130800"/>
          <p14:tracePt t="16276" x="908050" y="5149850"/>
          <p14:tracePt t="16292" x="946150" y="5149850"/>
          <p14:tracePt t="16308" x="977900" y="5149850"/>
          <p14:tracePt t="16325" x="1041400" y="5149850"/>
          <p14:tracePt t="16342" x="1111250" y="5149850"/>
          <p14:tracePt t="16358" x="1130300" y="5149850"/>
          <p14:tracePt t="16375" x="1181100" y="5149850"/>
          <p14:tracePt t="16391" x="1212850" y="5149850"/>
          <p14:tracePt t="16409" x="1244600" y="5149850"/>
          <p14:tracePt t="16424" x="1257300" y="5149850"/>
          <p14:tracePt t="16441" x="1295400" y="5149850"/>
          <p14:tracePt t="16459" x="1333500" y="5156200"/>
          <p14:tracePt t="16475" x="1352550" y="5156200"/>
          <p14:tracePt t="16491" x="1409700" y="5162550"/>
          <p14:tracePt t="16508" x="1479550" y="5162550"/>
          <p14:tracePt t="16524" x="1517650" y="5168900"/>
          <p14:tracePt t="16541" x="1568450" y="5168900"/>
          <p14:tracePt t="16558" x="1670050" y="5187950"/>
          <p14:tracePt t="16574" x="1695450" y="5194300"/>
          <p14:tracePt t="16592" x="1739900" y="5200650"/>
          <p14:tracePt t="16608" x="1758950" y="5207000"/>
          <p14:tracePt t="16624" x="1784350" y="5207000"/>
          <p14:tracePt t="16641" x="1797050" y="5213350"/>
          <p14:tracePt t="16657" x="1803400" y="5219700"/>
          <p14:tracePt t="16683" x="1809750" y="5219700"/>
          <p14:tracePt t="16691" x="1816100" y="5219700"/>
          <p14:tracePt t="16707" x="1822450" y="5219700"/>
          <p14:tracePt t="16724" x="1841500" y="5226050"/>
          <p14:tracePt t="16740" x="1866900" y="5226050"/>
          <p14:tracePt t="17171" x="1885950" y="5226050"/>
          <p14:tracePt t="17178" x="1905000" y="5232400"/>
          <p14:tracePt t="17193" x="1924050" y="5238750"/>
          <p14:tracePt t="17206" x="1968500" y="5251450"/>
          <p14:tracePt t="17222" x="2089150" y="5289550"/>
          <p14:tracePt t="17239" x="2152650" y="5295900"/>
          <p14:tracePt t="17256" x="2311400" y="5327650"/>
          <p14:tracePt t="17272" x="2457450" y="5384800"/>
          <p14:tracePt t="17289" x="2527300" y="5422900"/>
          <p14:tracePt t="17305" x="2616200" y="5467350"/>
          <p14:tracePt t="17322" x="2679700" y="5499100"/>
          <p14:tracePt t="17340" x="2711450" y="5518150"/>
          <p14:tracePt t="17355" x="2724150" y="5518150"/>
          <p14:tracePt t="17372" x="2736850" y="5530850"/>
          <p14:tracePt t="17389" x="2755900" y="5543550"/>
          <p14:tracePt t="17405" x="2787650" y="5562600"/>
          <p14:tracePt t="17421" x="2800350" y="5568950"/>
          <p14:tracePt t="17438" x="2825750" y="5581650"/>
          <p14:tracePt t="17455" x="2857500" y="5594350"/>
          <p14:tracePt t="17473" x="2863850" y="5600700"/>
          <p14:tracePt t="17488" x="2882900" y="5607050"/>
          <p14:tracePt t="17504" x="2901950" y="5613400"/>
          <p14:tracePt t="17522" x="2914650" y="5613400"/>
          <p14:tracePt t="17537" x="2914650" y="5619750"/>
          <p14:tracePt t="17554" x="2927350" y="5626100"/>
          <p14:tracePt t="17571" x="2940050" y="5626100"/>
          <p14:tracePt t="17604" x="2946400" y="5638800"/>
          <p14:tracePt t="17621" x="2952750" y="5638800"/>
          <p14:tracePt t="17654" x="2952750" y="5645150"/>
          <p14:tracePt t="17670" x="2965450" y="5651500"/>
          <p14:tracePt t="17687" x="2971800" y="5651500"/>
          <p14:tracePt t="17720" x="2978150" y="5657850"/>
          <p14:tracePt t="17737" x="2984500" y="5664200"/>
          <p14:tracePt t="17754" x="2990850" y="5670550"/>
          <p14:tracePt t="17770" x="2990850" y="5676900"/>
          <p14:tracePt t="17787" x="3009900" y="5689600"/>
          <p14:tracePt t="17804" x="3028950" y="5702300"/>
          <p14:tracePt t="17820" x="3041650" y="5708650"/>
          <p14:tracePt t="17838" x="3067050" y="5721350"/>
          <p14:tracePt t="17854" x="3098800" y="5740400"/>
          <p14:tracePt t="17870" x="3124200" y="5746750"/>
          <p14:tracePt t="17887" x="3162300" y="5753100"/>
          <p14:tracePt t="17903" x="3206750" y="5759450"/>
          <p14:tracePt t="17920" x="3219450" y="5765800"/>
          <p14:tracePt t="17937" x="3257550" y="5772150"/>
          <p14:tracePt t="17954" x="3289300" y="5772150"/>
          <p14:tracePt t="17970" x="3302000" y="5778500"/>
          <p14:tracePt t="17986" x="3321050" y="5778500"/>
          <p14:tracePt t="18003" x="3340100" y="5778500"/>
          <p14:tracePt t="18020" x="3365500" y="5784850"/>
          <p14:tracePt t="18036" x="3365500" y="5791200"/>
          <p14:tracePt t="18053" x="3371850" y="5791200"/>
          <p14:tracePt t="18069" x="3378200" y="5797550"/>
          <p14:tracePt t="18102" x="3384550" y="5797550"/>
          <p14:tracePt t="18153" x="3378200" y="5797550"/>
          <p14:tracePt t="18160" x="3371850" y="5797550"/>
          <p14:tracePt t="18203" x="3365500" y="5797550"/>
          <p14:tracePt t="18837" x="3365500" y="5791200"/>
          <p14:tracePt t="18844" x="3365500" y="5784850"/>
          <p14:tracePt t="18865" x="3365500" y="5778500"/>
          <p14:tracePt t="18886" x="3365500" y="5772150"/>
          <p14:tracePt t="18893" x="3365500" y="5765800"/>
          <p14:tracePt t="18942" x="3371850" y="5765800"/>
          <p14:tracePt t="18963" x="3378200" y="5765800"/>
          <p14:tracePt t="18984" x="3384550" y="5765800"/>
          <p14:tracePt t="19005" x="3390900" y="5765800"/>
          <p14:tracePt t="19013" x="3397250" y="5765800"/>
          <p14:tracePt t="19034" x="3403600" y="5765800"/>
          <p14:tracePt t="19055" x="3409950" y="5765800"/>
          <p14:tracePt t="19068" x="3429000" y="5765800"/>
          <p14:tracePt t="19076" x="3441700" y="5765800"/>
          <p14:tracePt t="19085" x="3473450" y="5765800"/>
          <p14:tracePt t="19098" x="3492500" y="5753100"/>
          <p14:tracePt t="19115" x="3530600" y="5753100"/>
          <p14:tracePt t="19132" x="3587750" y="5753100"/>
          <p14:tracePt t="19149" x="3644900" y="5753100"/>
          <p14:tracePt t="19166" x="3663950" y="5753100"/>
          <p14:tracePt t="19169" x="3689350" y="5753100"/>
          <p14:tracePt t="19182" x="3714750" y="5753100"/>
          <p14:tracePt t="19199" x="3746500" y="5765800"/>
          <p14:tracePt t="19216" x="3765550" y="5765800"/>
          <p14:tracePt t="19232" x="3778250" y="5772150"/>
          <p14:tracePt t="19249" x="3784600" y="5772150"/>
          <p14:tracePt t="19265" x="3797300" y="5772150"/>
          <p14:tracePt t="19282" x="3803650" y="5772150"/>
          <p14:tracePt t="19298" x="3810000" y="5772150"/>
          <p14:tracePt t="19315" x="3816350" y="5772150"/>
          <p14:tracePt t="19331" x="3822700" y="5772150"/>
          <p14:tracePt t="19399" x="3829050" y="5772150"/>
          <p14:tracePt t="19405" x="3835400" y="5772150"/>
          <p14:tracePt t="19434" x="3841750" y="5772150"/>
          <p14:tracePt t="19454" x="3848100" y="5772150"/>
          <p14:tracePt t="19476" x="3854450" y="5772150"/>
          <p14:tracePt t="19525" x="3860800" y="5772150"/>
          <p14:tracePt t="19546" x="3867150" y="5772150"/>
          <p14:tracePt t="19574" x="3873500" y="5772150"/>
          <p14:tracePt t="19595" x="3879850" y="5772150"/>
          <p14:tracePt t="19637" x="3886200" y="5772150"/>
          <p14:tracePt t="19644" x="3892550" y="5772150"/>
          <p14:tracePt t="19714" x="3898900" y="5772150"/>
          <p14:tracePt t="19735" x="3905250" y="5772150"/>
          <p14:tracePt t="19756" x="3911600" y="5772150"/>
          <p14:tracePt t="19777" x="3917950" y="5772150"/>
          <p14:tracePt t="19805" x="3924300" y="5772150"/>
          <p14:tracePt t="19840" x="3930650" y="5772150"/>
          <p14:tracePt t="19918" x="3937000" y="5772150"/>
          <p14:tracePt t="20156" x="3937000" y="5765800"/>
          <p14:tracePt t="20219" x="3937000" y="5759450"/>
          <p14:tracePt t="20276" x="3930650" y="5759450"/>
          <p14:tracePt t="20346" x="3924300" y="5759450"/>
          <p14:tracePt t="20416" x="3917950" y="5759450"/>
          <p14:tracePt t="20451" x="3911600" y="5759450"/>
          <p14:tracePt t="20486" x="3905250" y="5759450"/>
          <p14:tracePt t="20521" x="3898900" y="5759450"/>
          <p14:tracePt t="20556" x="3892550" y="5753100"/>
          <p14:tracePt t="20570" x="3886200" y="5753100"/>
          <p14:tracePt t="20580" x="3879850" y="5746750"/>
          <p14:tracePt t="20598" x="3867150" y="5740400"/>
          <p14:tracePt t="20614" x="3854450" y="5727700"/>
          <p14:tracePt t="20627" x="3810000" y="5689600"/>
          <p14:tracePt t="20643" x="3778250" y="5657850"/>
          <p14:tracePt t="20660" x="3752850" y="5638800"/>
          <p14:tracePt t="20664" x="3708400" y="5600700"/>
          <p14:tracePt t="20677" x="3670300" y="5562600"/>
          <p14:tracePt t="20694" x="3606800" y="5505450"/>
          <p14:tracePt t="20711" x="3549650" y="5467350"/>
          <p14:tracePt t="20726" x="3530600" y="5454650"/>
          <p14:tracePt t="20743" x="3498850" y="5441950"/>
          <p14:tracePt t="20760" x="3467100" y="5441950"/>
          <p14:tracePt t="20777" x="3441700" y="5441950"/>
          <p14:tracePt t="20793" x="3409950" y="5441950"/>
          <p14:tracePt t="20810" x="3371850" y="5441950"/>
          <p14:tracePt t="20826" x="3359150" y="5441950"/>
          <p14:tracePt t="20843" x="3327400" y="5441950"/>
          <p14:tracePt t="20859" x="3302000" y="5448300"/>
          <p14:tracePt t="20876" x="3289300" y="5448300"/>
          <p14:tracePt t="20894" x="3282950" y="5454650"/>
          <p14:tracePt t="20909" x="3270250" y="5454650"/>
          <p14:tracePt t="20926" x="3263900" y="5454650"/>
          <p14:tracePt t="20959" x="3257550" y="5454650"/>
          <p14:tracePt t="21040" x="3257550" y="5461000"/>
          <p14:tracePt t="21048" x="3257550" y="5467350"/>
          <p14:tracePt t="21062" x="3251200" y="5473700"/>
          <p14:tracePt t="21083" x="3251200" y="5480050"/>
          <p14:tracePt t="21382" x="3251200" y="5473700"/>
          <p14:tracePt t="21388" x="3251200" y="5461000"/>
          <p14:tracePt t="21402" x="3257550" y="5441950"/>
          <p14:tracePt t="21411" x="3257550" y="5403850"/>
          <p14:tracePt t="21426" x="3263900" y="5346700"/>
          <p14:tracePt t="21441" x="3263900" y="5257800"/>
          <p14:tracePt t="21458" x="3308350" y="4953000"/>
          <p14:tracePt t="21474" x="3327400" y="4838700"/>
          <p14:tracePt t="21491" x="3340100" y="4711700"/>
          <p14:tracePt t="21508" x="3371850" y="4489450"/>
          <p14:tracePt t="21524" x="3397250" y="4324350"/>
          <p14:tracePt t="21541" x="3416300" y="4254500"/>
          <p14:tracePt t="21557" x="3441700" y="4171950"/>
          <p14:tracePt t="21574" x="3467100" y="4102100"/>
          <p14:tracePt t="21590" x="3467100" y="4057650"/>
          <p14:tracePt t="21607" x="3479800" y="4000500"/>
          <p14:tracePt t="21624" x="3492500" y="3949700"/>
          <p14:tracePt t="21641" x="3498850" y="3930650"/>
          <p14:tracePt t="21657" x="3498850" y="3879850"/>
          <p14:tracePt t="21673" x="3511550" y="3848100"/>
          <p14:tracePt t="21691" x="3511550" y="3829050"/>
          <p14:tracePt t="21707" x="3517900" y="3816350"/>
          <p14:tracePt t="21723" x="3517900" y="3803650"/>
          <p14:tracePt t="21740" x="3524250" y="3784600"/>
          <p14:tracePt t="21757" x="3524250" y="3771900"/>
          <p14:tracePt t="21773" x="3524250" y="3765550"/>
          <p14:tracePt t="21790" x="3524250" y="3746500"/>
          <p14:tracePt t="21806" x="3524250" y="3733800"/>
          <p14:tracePt t="21823" x="3530600" y="3708400"/>
          <p14:tracePt t="21839" x="3530600" y="3702050"/>
          <p14:tracePt t="21856" x="3536950" y="3683000"/>
          <p14:tracePt t="21873" x="3543300" y="3670300"/>
          <p14:tracePt t="21889" x="3543300" y="3657600"/>
          <p14:tracePt t="21906" x="3543300" y="3644900"/>
          <p14:tracePt t="21922" x="3543300" y="3632200"/>
          <p14:tracePt t="21992" x="3549650" y="3625850"/>
          <p14:tracePt t="22090" x="3556000" y="3625850"/>
          <p14:tracePt t="22463" x="3549650" y="3632200"/>
          <p14:tracePt t="22476" x="3549650" y="3638550"/>
          <p14:tracePt t="22483" x="3543300" y="3644900"/>
          <p14:tracePt t="22497" x="3536950" y="3663950"/>
          <p14:tracePt t="22506" x="3530600" y="3683000"/>
          <p14:tracePt t="22520" x="3517900" y="3727450"/>
          <p14:tracePt t="22537" x="3467100" y="3835400"/>
          <p14:tracePt t="22554" x="3409950" y="3994150"/>
          <p14:tracePt t="22570" x="3378200" y="4076700"/>
          <p14:tracePt t="22587" x="3308350" y="4248150"/>
          <p14:tracePt t="22603" x="3251200" y="4406900"/>
          <p14:tracePt t="22620" x="3232150" y="4476750"/>
          <p14:tracePt t="22637" x="3200400" y="4610100"/>
          <p14:tracePt t="22653" x="3175000" y="4718050"/>
          <p14:tracePt t="22669" x="3155950" y="4762500"/>
          <p14:tracePt t="22673" x="3149600" y="4800600"/>
          <p14:tracePt t="22690" x="3143250" y="4832350"/>
          <p14:tracePt t="22703" x="3130550" y="4857750"/>
          <p14:tracePt t="22719" x="3117850" y="4895850"/>
          <p14:tracePt t="22736" x="3111500" y="4921250"/>
          <p14:tracePt t="22753" x="3105150" y="4933950"/>
          <p14:tracePt t="22770" x="3098800" y="4946650"/>
          <p14:tracePt t="22786" x="3092450" y="4965700"/>
          <p14:tracePt t="22803" x="3092450" y="4972050"/>
          <p14:tracePt t="22820" x="3079750" y="4984750"/>
          <p14:tracePt t="22836" x="3073400" y="4997450"/>
          <p14:tracePt t="22853" x="3067050" y="5003800"/>
          <p14:tracePt t="22870" x="3054350" y="5022850"/>
          <p14:tracePt t="22886" x="3048000" y="5041900"/>
          <p14:tracePt t="22903" x="3041650" y="5054600"/>
          <p14:tracePt t="22919" x="3028950" y="5086350"/>
          <p14:tracePt t="22936" x="3016250" y="5130800"/>
          <p14:tracePt t="22952" x="3016250" y="5149850"/>
          <p14:tracePt t="22969" x="3003550" y="5200650"/>
          <p14:tracePt t="22985" x="2997200" y="5219700"/>
          <p14:tracePt t="23002" x="2990850" y="5289550"/>
          <p14:tracePt t="23019" x="2990850" y="5308600"/>
          <p14:tracePt t="23035" x="2978150" y="5334000"/>
          <p14:tracePt t="23052" x="2978150" y="5365750"/>
          <p14:tracePt t="23069" x="2978150" y="5372100"/>
          <p14:tracePt t="23086" x="2978150" y="5403850"/>
          <p14:tracePt t="23101" x="2978150" y="5410200"/>
          <p14:tracePt t="23119" x="2971800" y="5429250"/>
          <p14:tracePt t="23152" x="2965450" y="5441950"/>
          <p14:tracePt t="23168" x="2965450" y="5448300"/>
          <p14:tracePt t="23185" x="2965450" y="5454650"/>
          <p14:tracePt t="23206" x="2959100" y="5461000"/>
          <p14:tracePt t="23249" x="2959100" y="5467350"/>
          <p14:tracePt t="23255" x="2959100" y="5473700"/>
          <p14:tracePt t="23276" x="2959100" y="5480050"/>
          <p14:tracePt t="23382" x="2959100" y="5486400"/>
          <p14:tracePt t="23445" x="2965450" y="5480050"/>
          <p14:tracePt t="23452" x="2965450" y="5473700"/>
          <p14:tracePt t="23458" x="2971800" y="5467350"/>
          <p14:tracePt t="23468" x="2971800" y="5461000"/>
          <p14:tracePt t="23484" x="2978150" y="5448300"/>
          <p14:tracePt t="23501" x="3003550" y="5410200"/>
          <p14:tracePt t="23517" x="3035300" y="5327650"/>
          <p14:tracePt t="23533" x="3067050" y="5245100"/>
          <p14:tracePt t="23551" x="3149600" y="5060950"/>
          <p14:tracePt t="23567" x="3232150" y="4826000"/>
          <p14:tracePt t="23584" x="3263900" y="4699000"/>
          <p14:tracePt t="23600" x="3340100" y="4445000"/>
          <p14:tracePt t="23617" x="3397250" y="4311650"/>
          <p14:tracePt t="23634" x="3511550" y="4006850"/>
          <p14:tracePt t="23649" x="3556000" y="3930650"/>
          <p14:tracePt t="23667" x="3575050" y="3860800"/>
          <p14:tracePt t="23684" x="3613150" y="3740150"/>
          <p14:tracePt t="23699" x="3644900" y="3638550"/>
          <p14:tracePt t="23716" x="3657600" y="3600450"/>
          <p14:tracePt t="23733" x="3689350" y="3524250"/>
          <p14:tracePt t="23749" x="3695700" y="3486150"/>
          <p14:tracePt t="23766" x="3702050" y="3479800"/>
          <p14:tracePt t="23783" x="3708400" y="3460750"/>
          <p14:tracePt t="23799" x="3708400" y="3454400"/>
          <p14:tracePt t="23866" x="3702050" y="3460750"/>
          <p14:tracePt t="23880" x="3702050" y="3467100"/>
          <p14:tracePt t="23887" x="3695700" y="3479800"/>
          <p14:tracePt t="23902" x="3689350" y="3492500"/>
          <p14:tracePt t="23915" x="3683000" y="3511550"/>
          <p14:tracePt t="23932" x="3676650" y="3530600"/>
          <p14:tracePt t="23950" x="3657600" y="3575050"/>
          <p14:tracePt t="23965" x="3638550" y="3613150"/>
          <p14:tracePt t="23982" x="3587750" y="3771900"/>
          <p14:tracePt t="23999" x="3498850" y="4025900"/>
          <p14:tracePt t="24015" x="3467100" y="4178300"/>
          <p14:tracePt t="24032" x="3365500" y="4514850"/>
          <p14:tracePt t="24049" x="3295650" y="4794250"/>
          <p14:tracePt t="24065" x="3263900" y="4902200"/>
          <p14:tracePt t="24082" x="3213100" y="5086350"/>
          <p14:tracePt t="24098" x="3175000" y="5219700"/>
          <p14:tracePt t="24115" x="3168650" y="5257800"/>
          <p14:tracePt t="24132" x="3155950" y="5321300"/>
          <p14:tracePt t="24148" x="3155950" y="5340350"/>
          <p14:tracePt t="24165" x="3155950" y="5353050"/>
          <p14:tracePt t="24182" x="3155950" y="5372100"/>
          <p14:tracePt t="24198" x="3149600" y="5378450"/>
          <p14:tracePt t="24214" x="3149600" y="5384800"/>
          <p14:tracePt t="24231" x="3149600" y="5391150"/>
          <p14:tracePt t="24476" x="3155950" y="5391150"/>
          <p14:tracePt t="24525" x="3162300" y="5391150"/>
          <p14:tracePt t="24540" x="3175000" y="5391150"/>
          <p14:tracePt t="24549" x="3181350" y="5397500"/>
          <p14:tracePt t="24563" x="3219450" y="5403850"/>
          <p14:tracePt t="24580" x="3251200" y="5422900"/>
          <p14:tracePt t="24597" x="3359150" y="5448300"/>
          <p14:tracePt t="24613" x="3492500" y="5473700"/>
          <p14:tracePt t="24630" x="3556000" y="5486400"/>
          <p14:tracePt t="24646" x="3676650" y="5511800"/>
          <p14:tracePt t="24663" x="3771900" y="5530850"/>
          <p14:tracePt t="24681" x="3835400" y="5543550"/>
          <p14:tracePt t="24696" x="3854450" y="5556250"/>
          <p14:tracePt t="24713" x="3879850" y="5568950"/>
          <p14:tracePt t="24730" x="3892550" y="5568950"/>
          <p14:tracePt t="24763" x="3898900" y="5568950"/>
          <p14:tracePt t="24911" x="3905250" y="5568950"/>
          <p14:tracePt t="24939" x="3911600" y="5568950"/>
          <p14:tracePt t="24961" x="3917950" y="5568950"/>
          <p14:tracePt t="24967" x="3924300" y="5568950"/>
          <p14:tracePt t="24982" x="3930650" y="5568950"/>
          <p14:tracePt t="24996" x="3937000" y="5568950"/>
          <p14:tracePt t="25013" x="3949700" y="5568950"/>
          <p14:tracePt t="25028" x="3962400" y="5575300"/>
          <p14:tracePt t="25045" x="4013200" y="5575300"/>
          <p14:tracePt t="25062" x="4070350" y="5588000"/>
          <p14:tracePt t="25078" x="4108450" y="5588000"/>
          <p14:tracePt t="25095" x="4178300" y="5600700"/>
          <p14:tracePt t="25112" x="4229100" y="5600700"/>
          <p14:tracePt t="25129" x="4267200" y="5607050"/>
          <p14:tracePt t="25144" x="4279900" y="5607050"/>
          <p14:tracePt t="25161" x="4286250" y="5607050"/>
          <p14:tracePt t="25178" x="4305300" y="5613400"/>
          <p14:tracePt t="25212" x="4311650" y="5619750"/>
          <p14:tracePt t="25241" x="4318000" y="5619750"/>
          <p14:tracePt t="25382" x="4324350" y="5626100"/>
          <p14:tracePt t="25410" x="4330700" y="5626100"/>
          <p14:tracePt t="25452" x="4337050" y="5626100"/>
          <p14:tracePt t="25480" x="4343400" y="5626100"/>
          <p14:tracePt t="25515" x="4349750" y="5632450"/>
          <p14:tracePt t="25564" x="4356100" y="5638800"/>
          <p14:tracePt t="25642" x="4343400" y="5645150"/>
          <p14:tracePt t="25662" x="4337050" y="5645150"/>
          <p14:tracePt t="25669" x="4330700" y="5645150"/>
          <p14:tracePt t="25683" x="4324350" y="5645150"/>
          <p14:tracePt t="25692" x="4324350" y="5651500"/>
          <p14:tracePt t="25709" x="4311650" y="5651500"/>
          <p14:tracePt t="25727" x="4273550" y="5657850"/>
          <p14:tracePt t="25743" x="4222750" y="5683250"/>
          <p14:tracePt t="25759" x="4178300" y="5689600"/>
          <p14:tracePt t="25776" x="4095750" y="5715000"/>
          <p14:tracePt t="25792" x="4057650" y="5721350"/>
          <p14:tracePt t="25810" x="3943350" y="5746750"/>
          <p14:tracePt t="25826" x="3924300" y="5753100"/>
          <p14:tracePt t="25843" x="3898900" y="5753100"/>
          <p14:tracePt t="25859" x="3879850" y="5759450"/>
          <p14:tracePt t="25875" x="3867150" y="5759450"/>
          <p14:tracePt t="25892" x="3860800" y="5759450"/>
          <p14:tracePt t="25909" x="3854450" y="5765800"/>
          <p14:tracePt t="25936" x="3854450" y="5772150"/>
          <p14:tracePt t="26091" x="3854450" y="5765800"/>
          <p14:tracePt t="26133" x="3854450" y="5759450"/>
          <p14:tracePt t="26161" x="3848100" y="5753100"/>
          <p14:tracePt t="26203" x="3841750" y="5753100"/>
          <p14:tracePt t="26224" x="3841750" y="5746750"/>
          <p14:tracePt t="26231" x="3841750" y="5740400"/>
          <p14:tracePt t="26245" x="3835400" y="5740400"/>
          <p14:tracePt t="26258" x="3835400" y="5734050"/>
          <p14:tracePt t="26275" x="3822700" y="5734050"/>
          <p14:tracePt t="26290" x="3816350" y="5727700"/>
          <p14:tracePt t="26307" x="3803650" y="5721350"/>
          <p14:tracePt t="26324" x="3778250" y="5708650"/>
          <p14:tracePt t="26340" x="3759200" y="5702300"/>
          <p14:tracePt t="26358" x="3708400" y="5689600"/>
          <p14:tracePt t="26374" x="3638550" y="5670550"/>
          <p14:tracePt t="26390" x="3600450" y="5664200"/>
          <p14:tracePt t="26407" x="3536950" y="5651500"/>
          <p14:tracePt t="26423" x="3511550" y="5645150"/>
          <p14:tracePt t="26441" x="3467100" y="5632450"/>
          <p14:tracePt t="26457" x="3441700" y="5613400"/>
          <p14:tracePt t="26473" x="3429000" y="5613400"/>
          <p14:tracePt t="26490" x="3422650" y="5613400"/>
          <p14:tracePt t="26506" x="3422650" y="5607050"/>
          <p14:tracePt t="26540" x="3422650" y="5600700"/>
          <p14:tracePt t="26556" x="3429000" y="5600700"/>
          <p14:tracePt t="26573" x="3435350" y="5600700"/>
          <p14:tracePt t="26589" x="3441700" y="5594350"/>
          <p14:tracePt t="26606" x="3454400" y="5594350"/>
          <p14:tracePt t="26624" x="3467100" y="5594350"/>
          <p14:tracePt t="26639" x="3473450" y="5594350"/>
          <p14:tracePt t="26656" x="3479800" y="5588000"/>
          <p14:tracePt t="26674" x="3498850" y="5588000"/>
          <p14:tracePt t="26689" x="3511550" y="5588000"/>
          <p14:tracePt t="26706" x="3524250" y="5588000"/>
          <p14:tracePt t="26723" x="3581400" y="5588000"/>
          <p14:tracePt t="26739" x="3606800" y="5588000"/>
          <p14:tracePt t="26743" x="3619500" y="5588000"/>
          <p14:tracePt t="26759" x="3638550" y="5588000"/>
          <p14:tracePt t="26772" x="3657600" y="5588000"/>
          <p14:tracePt t="26789" x="3689350" y="5594350"/>
          <p14:tracePt t="26806" x="3714750" y="5594350"/>
          <p14:tracePt t="26822" x="3727450" y="5594350"/>
          <p14:tracePt t="26839" x="3752850" y="5594350"/>
          <p14:tracePt t="26856" x="3778250" y="5594350"/>
          <p14:tracePt t="26872" x="3790950" y="5594350"/>
          <p14:tracePt t="26889" x="3816350" y="5594350"/>
          <p14:tracePt t="26905" x="3848100" y="5600700"/>
          <p14:tracePt t="26922" x="3860800" y="5600700"/>
          <p14:tracePt t="26939" x="3886200" y="5607050"/>
          <p14:tracePt t="26955" x="3905250" y="5607050"/>
          <p14:tracePt t="26989" x="3917950" y="5613400"/>
          <p14:tracePt t="27005" x="3924300" y="5613400"/>
          <p14:tracePt t="27038" x="3930650" y="5613400"/>
          <p14:tracePt t="27087" x="3937000" y="5613400"/>
          <p14:tracePt t="27129" x="3943350" y="5613400"/>
          <p14:tracePt t="27206" x="3943350" y="5619750"/>
          <p14:tracePt t="27318" x="3937000" y="5619750"/>
          <p14:tracePt t="27347" x="3930650" y="5619750"/>
          <p14:tracePt t="27355" x="3924300" y="5619750"/>
          <p14:tracePt t="28021" x="3937000" y="5619750"/>
          <p14:tracePt t="28028" x="3949700" y="5619750"/>
          <p14:tracePt t="28042" x="3962400" y="5619750"/>
          <p14:tracePt t="28051" x="3975100" y="5626100"/>
          <p14:tracePt t="28068" x="3994150" y="5626100"/>
          <p14:tracePt t="28085" x="4019550" y="5632450"/>
          <p14:tracePt t="28101" x="4070350" y="5632450"/>
          <p14:tracePt t="28118" x="4089400" y="5632450"/>
          <p14:tracePt t="28134" x="4140200" y="5638800"/>
          <p14:tracePt t="28151" x="4178300" y="5651500"/>
          <p14:tracePt t="28168" x="4210050" y="5651500"/>
          <p14:tracePt t="28184" x="4229100" y="5651500"/>
          <p14:tracePt t="28201" x="4267200" y="5645150"/>
          <p14:tracePt t="28219" x="4292600" y="5638800"/>
          <p14:tracePt t="28234" x="4305300" y="5638800"/>
          <p14:tracePt t="28254" x="4318000" y="5638800"/>
          <p14:tracePt t="28267" x="4330700" y="5638800"/>
          <p14:tracePt t="28284" x="4343400" y="5632450"/>
          <p14:tracePt t="28301" x="4349750" y="5632450"/>
          <p14:tracePt t="28317" x="4356100" y="5632450"/>
          <p14:tracePt t="28334" x="4362450" y="5632450"/>
          <p14:tracePt t="28351" x="4368800" y="5632450"/>
          <p14:tracePt t="28367" x="4375150" y="5632450"/>
          <p14:tracePt t="28533" x="4375150" y="5626100"/>
          <p14:tracePt t="28576" x="4368800" y="5626100"/>
          <p14:tracePt t="29096" x="4381500" y="5626100"/>
          <p14:tracePt t="29102" x="4394200" y="5626100"/>
          <p14:tracePt t="29113" x="4406900" y="5632450"/>
          <p14:tracePt t="29132" x="4432300" y="5632450"/>
          <p14:tracePt t="29148" x="4445000" y="5632450"/>
          <p14:tracePt t="29165" x="4457700" y="5632450"/>
          <p14:tracePt t="29181" x="4483100" y="5626100"/>
          <p14:tracePt t="29197" x="4495800" y="5626100"/>
          <p14:tracePt t="29215" x="4508500" y="5619750"/>
          <p14:tracePt t="29230" x="4521200" y="5619750"/>
          <p14:tracePt t="29248" x="4527550" y="5619750"/>
          <p14:tracePt t="29251" x="4533900" y="5613400"/>
          <p14:tracePt t="29271" x="4540250" y="5613400"/>
          <p14:tracePt t="29342" x="4546600" y="5613400"/>
          <p14:tracePt t="29405" x="4546600" y="5607050"/>
          <p14:tracePt t="29433" x="4540250" y="5607050"/>
          <p14:tracePt t="29454" x="4533900" y="5607050"/>
          <p14:tracePt t="29475" x="4527550" y="5607050"/>
          <p14:tracePt t="29481" x="4521200" y="5607050"/>
          <p14:tracePt t="29497" x="4514850" y="5607050"/>
          <p14:tracePt t="29517" x="4502150" y="5607050"/>
          <p14:tracePt t="29524" x="4495800" y="5607050"/>
          <p14:tracePt t="29532" x="4483100" y="5607050"/>
          <p14:tracePt t="29546" x="4470400" y="5607050"/>
          <p14:tracePt t="29563" x="4438650" y="5607050"/>
          <p14:tracePt t="29580" x="4362450" y="5607050"/>
          <p14:tracePt t="29596" x="4254500" y="5613400"/>
          <p14:tracePt t="29612" x="4165600" y="5607050"/>
          <p14:tracePt t="29629" x="3975100" y="5613400"/>
          <p14:tracePt t="29646" x="3759200" y="5619750"/>
          <p14:tracePt t="29662" x="3644900" y="5619750"/>
          <p14:tracePt t="29680" x="3441700" y="5632450"/>
          <p14:tracePt t="29695" x="3276600" y="5632450"/>
          <p14:tracePt t="29713" x="3213100" y="5632450"/>
          <p14:tracePt t="29729" x="3111500" y="5632450"/>
          <p14:tracePt t="29745" x="3060700" y="5632450"/>
          <p14:tracePt t="29763" x="3028950" y="5632450"/>
          <p14:tracePt t="29779" x="3022600" y="5632450"/>
          <p14:tracePt t="29795" x="3016250" y="5632450"/>
          <p14:tracePt t="29812" x="2997200" y="5632450"/>
          <p14:tracePt t="29829" x="2984500" y="5632450"/>
          <p14:tracePt t="29845" x="2978150" y="5632450"/>
          <p14:tracePt t="29862" x="2965450" y="5632450"/>
          <p14:tracePt t="29878" x="2959100" y="5632450"/>
          <p14:tracePt t="29896" x="2940050" y="5638800"/>
          <p14:tracePt t="29928" x="2927350" y="5638800"/>
          <p14:tracePt t="29945" x="2921000" y="5638800"/>
          <p14:tracePt t="29966" x="2914650" y="5638800"/>
          <p14:tracePt t="29978" x="2908300" y="5638800"/>
          <p14:tracePt t="29997" x="2901950" y="5638800"/>
          <p14:tracePt t="30011" x="2895600" y="5638800"/>
          <p14:tracePt t="30028" x="2882900" y="5638800"/>
          <p14:tracePt t="30044" x="2832100" y="5632450"/>
          <p14:tracePt t="30061" x="2794000" y="5632450"/>
          <p14:tracePt t="30079" x="2673350" y="5613400"/>
          <p14:tracePt t="30094" x="2520950" y="5613400"/>
          <p14:tracePt t="30111" x="2432050" y="5600700"/>
          <p14:tracePt t="30128" x="2247900" y="5594350"/>
          <p14:tracePt t="30144" x="2171700" y="5581650"/>
          <p14:tracePt t="30161" x="2032000" y="5581650"/>
          <p14:tracePt t="30177" x="1924050" y="5588000"/>
          <p14:tracePt t="30194" x="1885950" y="5588000"/>
          <p14:tracePt t="30211" x="1809750" y="5588000"/>
          <p14:tracePt t="30227" x="1739900" y="5588000"/>
          <p14:tracePt t="30244" x="1714500" y="5588000"/>
          <p14:tracePt t="30248" x="1695450" y="5588000"/>
          <p14:tracePt t="30261" x="1670050" y="5588000"/>
          <p14:tracePt t="30277" x="1638300" y="5588000"/>
          <p14:tracePt t="30293" x="1619250" y="5588000"/>
          <p14:tracePt t="30310" x="1600200" y="5588000"/>
          <p14:tracePt t="30327" x="1593850" y="5588000"/>
          <p14:tracePt t="30343" x="1587500" y="5588000"/>
          <p14:tracePt t="30360" x="1574800" y="5588000"/>
          <p14:tracePt t="30377" x="1568450" y="5581650"/>
          <p14:tracePt t="30394" x="1562100" y="5581650"/>
          <p14:tracePt t="30444" x="1555750" y="5581650"/>
          <p14:tracePt t="30654" x="1562100" y="5581650"/>
          <p14:tracePt t="30668" x="1568450" y="5581650"/>
          <p14:tracePt t="30675" x="1574800" y="5581650"/>
          <p14:tracePt t="30689" x="1581150" y="5581650"/>
          <p14:tracePt t="30696" x="1593850" y="5581650"/>
          <p14:tracePt t="30712" x="1612900" y="5581650"/>
          <p14:tracePt t="30725" x="1689100" y="5581650"/>
          <p14:tracePt t="30742" x="1752600" y="5581650"/>
          <p14:tracePt t="30745" x="1828800" y="5581650"/>
          <p14:tracePt t="30761" x="1930400" y="5588000"/>
          <p14:tracePt t="30775" x="2019300" y="5588000"/>
          <p14:tracePt t="30791" x="2222500" y="5588000"/>
          <p14:tracePt t="30809" x="2400300" y="5588000"/>
          <p14:tracePt t="30825" x="2476500" y="5588000"/>
          <p14:tracePt t="30842" x="2578100" y="5588000"/>
          <p14:tracePt t="30858" x="2647950" y="5588000"/>
          <p14:tracePt t="30875" x="2660650" y="5588000"/>
          <p14:tracePt t="30892" x="2686050" y="5581650"/>
          <p14:tracePt t="30908" x="2698750" y="5581650"/>
          <p14:tracePt t="30925" x="2705100" y="5581650"/>
          <p14:tracePt t="30942" x="2711450" y="5581650"/>
          <p14:tracePt t="30958" x="2717800" y="5575300"/>
          <p14:tracePt t="30991" x="2730500" y="5575300"/>
          <p14:tracePt t="31007" x="2743200" y="5568950"/>
          <p14:tracePt t="31024" x="2749550" y="5568950"/>
          <p14:tracePt t="31040" x="2762250" y="5568950"/>
          <p14:tracePt t="31058" x="2774950" y="5568950"/>
          <p14:tracePt t="31075" x="2787650" y="5568950"/>
          <p14:tracePt t="31107" x="2794000" y="5575300"/>
          <p14:tracePt t="31124" x="2794000" y="5581650"/>
          <p14:tracePt t="31166" x="2794000" y="5588000"/>
          <p14:tracePt t="31180" x="2781300" y="5588000"/>
          <p14:tracePt t="31187" x="2768600" y="5594350"/>
          <p14:tracePt t="31201" x="2736850" y="5600700"/>
          <p14:tracePt t="31210" x="2705100" y="5613400"/>
          <p14:tracePt t="31224" x="2654300" y="5619750"/>
          <p14:tracePt t="31240" x="2520950" y="5657850"/>
          <p14:tracePt t="31257" x="2374900" y="5708650"/>
          <p14:tracePt t="31273" x="2292350" y="5727700"/>
          <p14:tracePt t="31290" x="2171700" y="5753100"/>
          <p14:tracePt t="31307" x="2089150" y="5778500"/>
          <p14:tracePt t="31323" x="2063750" y="5784850"/>
          <p14:tracePt t="31340" x="2038350" y="5797550"/>
          <p14:tracePt t="31357" x="2019300" y="5803900"/>
          <p14:tracePt t="31373" x="2012950" y="5810250"/>
          <p14:tracePt t="31406" x="2006600" y="5816600"/>
          <p14:tracePt t="31423" x="2006600" y="5822950"/>
          <p14:tracePt t="31440" x="2006600" y="5829300"/>
          <p14:tracePt t="31456" x="2006600" y="5835650"/>
          <p14:tracePt t="31472" x="2006600" y="5842000"/>
          <p14:tracePt t="31545" x="2006600" y="5854700"/>
          <p14:tracePt t="31559" x="2019300" y="5861050"/>
          <p14:tracePt t="31566" x="2025650" y="5861050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685800"/>
            <a:ext cx="8458200" cy="6019800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cat f2 </a:t>
            </a:r>
            <a:r>
              <a:rPr lang="en-US" altLang="zh-TW" b="1" dirty="0" err="1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f2</a:t>
            </a: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 | awk 'BEGIN{FS=":"}NR==2{$1=$1}1'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cat f2 </a:t>
            </a:r>
            <a:r>
              <a:rPr lang="en-US" altLang="zh-TW" b="1" dirty="0" err="1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f2</a:t>
            </a: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 | awk 'BEGIN{FS=":"}NR==1{$1=$1}1'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 B C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cat f2 | awk 'BEGIN{RS=":"}1'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B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C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endParaRPr lang="en-US" altLang="zh-TW" b="1" dirty="0">
              <a:solidFill>
                <a:srgbClr val="404040"/>
              </a:solidFill>
              <a:latin typeface="Times New Roman" pitchFamily="18" charset="0"/>
              <a:ea typeface="新細明體" pitchFamily="18" charset="-120"/>
              <a:cs typeface="Times New Roman" pitchFamily="18" charset="0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cat f2 | awk '{RS=":"}1'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40404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ts val="120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 cat f2 </a:t>
            </a:r>
            <a:r>
              <a:rPr lang="en-US" altLang="zh-TW" b="1" dirty="0" err="1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f2</a:t>
            </a:r>
            <a:r>
              <a:rPr lang="en-US" altLang="zh-TW" b="1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 | awk '{RS=":"}1'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A:B:C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A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B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b="1" dirty="0">
                <a:solidFill>
                  <a:srgbClr val="FF0000"/>
                </a:solidFill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C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endParaRPr lang="en-US" altLang="zh-TW" dirty="0">
              <a:latin typeface="Times New Roman" pitchFamily="18" charset="0"/>
              <a:ea typeface="新細明體" pitchFamily="18" charset="-120"/>
              <a:cs typeface="Times New Roman" pitchFamily="18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dirty="0">
                <a:latin typeface="Times New Roman" pitchFamily="18" charset="0"/>
                <a:ea typeface="新細明體" pitchFamily="18" charset="-120"/>
                <a:cs typeface="Times New Roman" pitchFamily="18" charset="0"/>
              </a:rPr>
              <a:t>%</a:t>
            </a:r>
          </a:p>
        </p:txBody>
      </p:sp>
      <p:sp>
        <p:nvSpPr>
          <p:cNvPr id="4096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  <a:solidFill>
            <a:schemeClr val="bg1"/>
          </a:solidFill>
        </p:spPr>
        <p:txBody>
          <a:bodyPr/>
          <a:lstStyle/>
          <a:p>
            <a:r>
              <a:rPr lang="en-US" altLang="zh-TW" dirty="0">
                <a:solidFill>
                  <a:srgbClr val="333399"/>
                </a:solidFill>
                <a:ea typeface="新細明體" pitchFamily="18" charset="-120"/>
              </a:rPr>
              <a:t>Field &amp; Record Separator Examples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060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98"/>
    </mc:Choice>
    <mc:Fallback xmlns="">
      <p:transition spd="slow" advTm="211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11111E-6 L 3.33333E-6 -0.3166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/>
    </p:bldLst>
  </p:timing>
  <p:extLst>
    <p:ext uri="{3A86A75C-4F4B-4683-9AE1-C65F6400EC91}">
      <p14:laserTraceLst xmlns:p14="http://schemas.microsoft.com/office/powerpoint/2010/main">
        <p14:tracePtLst>
          <p14:tracePt t="1804" x="2032000" y="5861050"/>
          <p14:tracePt t="1821" x="2044700" y="5848350"/>
          <p14:tracePt t="1839" x="2076450" y="5816600"/>
          <p14:tracePt t="1854" x="2120900" y="5765800"/>
          <p14:tracePt t="1871" x="2152650" y="5727700"/>
          <p14:tracePt t="1888" x="2203450" y="5676900"/>
          <p14:tracePt t="1904" x="2254250" y="5607050"/>
          <p14:tracePt t="1922" x="2266950" y="5575300"/>
          <p14:tracePt t="1937" x="2292350" y="5537200"/>
          <p14:tracePt t="1954" x="2311400" y="5492750"/>
          <p14:tracePt t="1972" x="2317750" y="5461000"/>
          <p14:tracePt t="1987" x="2317750" y="5448300"/>
          <p14:tracePt t="2005" x="2317750" y="5422900"/>
          <p14:tracePt t="2022" x="2292350" y="5384800"/>
          <p14:tracePt t="2037" x="2273300" y="5365750"/>
          <p14:tracePt t="2053" x="2216150" y="5321300"/>
          <p14:tracePt t="2070" x="2139950" y="5257800"/>
          <p14:tracePt t="2093" x="2051050" y="5194300"/>
          <p14:tracePt t="2120" x="1898650" y="5092700"/>
          <p14:tracePt t="2137" x="1854200" y="5054600"/>
          <p14:tracePt t="2154" x="1765300" y="5003800"/>
          <p14:tracePt t="2169" x="1720850" y="4965700"/>
          <p14:tracePt t="2186" x="1644650" y="4946650"/>
          <p14:tracePt t="2203" x="1587500" y="4940300"/>
          <p14:tracePt t="2220" x="1568450" y="4940300"/>
          <p14:tracePt t="2237" x="1517650" y="4953000"/>
          <p14:tracePt t="2253" x="1460500" y="4965700"/>
          <p14:tracePt t="2269" x="1428750" y="4978400"/>
          <p14:tracePt t="2285" x="1371600" y="4991100"/>
          <p14:tracePt t="2302" x="1282700" y="5035550"/>
          <p14:tracePt t="2319" x="1238250" y="5054600"/>
          <p14:tracePt t="2337" x="1136650" y="5111750"/>
          <p14:tracePt t="2353" x="1028700" y="5156200"/>
          <p14:tracePt t="2369" x="971550" y="5181600"/>
          <p14:tracePt t="2385" x="882650" y="5219700"/>
          <p14:tracePt t="2402" x="831850" y="5232400"/>
          <p14:tracePt t="2419" x="819150" y="5238750"/>
          <p14:tracePt t="2436" x="806450" y="5245100"/>
          <p14:tracePt t="2452" x="800100" y="5245100"/>
          <p14:tracePt t="2561" x="800100" y="5238750"/>
          <p14:tracePt t="2582" x="800100" y="5232400"/>
          <p14:tracePt t="2610" x="806450" y="5232400"/>
          <p14:tracePt t="2645" x="812800" y="5232400"/>
          <p14:tracePt t="2666" x="812800" y="5238750"/>
          <p14:tracePt t="2673" x="819150" y="5238750"/>
          <p14:tracePt t="2684" x="819150" y="5245100"/>
          <p14:tracePt t="2701" x="825500" y="5257800"/>
          <p14:tracePt t="2718" x="825500" y="5264150"/>
          <p14:tracePt t="2734" x="831850" y="5289550"/>
          <p14:tracePt t="2751" x="838200" y="5334000"/>
          <p14:tracePt t="2768" x="857250" y="5441950"/>
          <p14:tracePt t="2785" x="876300" y="5588000"/>
          <p14:tracePt t="2801" x="895350" y="5664200"/>
          <p14:tracePt t="2817" x="914400" y="5822950"/>
          <p14:tracePt t="2834" x="933450" y="5975350"/>
          <p14:tracePt t="2850" x="933450" y="6051550"/>
          <p14:tracePt t="2867" x="952500" y="6184900"/>
          <p14:tracePt t="2884" x="952500" y="6261100"/>
          <p14:tracePt t="2900" x="952500" y="6292850"/>
          <p14:tracePt t="2916" x="952500" y="6324600"/>
          <p14:tracePt t="2933" x="952500" y="6343650"/>
          <p14:tracePt t="2950" x="952500" y="6350000"/>
          <p14:tracePt t="3206" x="952500" y="6343650"/>
          <p14:tracePt t="3213" x="952500" y="6330950"/>
          <p14:tracePt t="3227" x="958850" y="6318250"/>
          <p14:tracePt t="3235" x="958850" y="6299200"/>
          <p14:tracePt t="3249" x="965200" y="6261100"/>
          <p14:tracePt t="3266" x="977900" y="6153150"/>
          <p14:tracePt t="3283" x="984250" y="6026150"/>
          <p14:tracePt t="3299" x="984250" y="5962650"/>
          <p14:tracePt t="3316" x="1003300" y="5791200"/>
          <p14:tracePt t="3333" x="1016000" y="5664200"/>
          <p14:tracePt t="3349" x="1022350" y="5594350"/>
          <p14:tracePt t="3365" x="1035050" y="5543550"/>
          <p14:tracePt t="3382" x="1041400" y="5467350"/>
          <p14:tracePt t="3399" x="1047750" y="5441950"/>
          <p14:tracePt t="3432" x="1047750" y="5422900"/>
          <p14:tracePt t="3448" x="1054100" y="5410200"/>
          <p14:tracePt t="3481" x="1054100" y="5403850"/>
          <p14:tracePt t="3564" x="1047750" y="5403850"/>
          <p14:tracePt t="3634" x="1047750" y="5410200"/>
          <p14:tracePt t="3655" x="1047750" y="5422900"/>
          <p14:tracePt t="3683" x="1041400" y="5435600"/>
          <p14:tracePt t="3698" x="1041400" y="5441950"/>
          <p14:tracePt t="3711" x="1041400" y="5454650"/>
          <p14:tracePt t="3718" x="1041400" y="5473700"/>
          <p14:tracePt t="3730" x="1041400" y="5499100"/>
          <p14:tracePt t="3747" x="1041400" y="5588000"/>
          <p14:tracePt t="3764" x="1041400" y="5651500"/>
          <p14:tracePt t="3781" x="1041400" y="5803900"/>
          <p14:tracePt t="3797" x="1041400" y="5969000"/>
          <p14:tracePt t="3814" x="1041400" y="6032500"/>
          <p14:tracePt t="3831" x="1035050" y="6165850"/>
          <p14:tracePt t="3847" x="1035050" y="6242050"/>
          <p14:tracePt t="3864" x="1035050" y="6261100"/>
          <p14:tracePt t="3880" x="1028700" y="6299200"/>
          <p14:tracePt t="3897" x="1028700" y="6305550"/>
          <p14:tracePt t="4048" x="1028700" y="6299200"/>
          <p14:tracePt t="4055" x="1028700" y="6292850"/>
          <p14:tracePt t="4076" x="1028700" y="6286500"/>
          <p14:tracePt t="4083" x="1035050" y="6280150"/>
          <p14:tracePt t="4104" x="1035050" y="6273800"/>
          <p14:tracePt t="4125" x="1041400" y="6267450"/>
          <p14:tracePt t="4147" x="1047750" y="6267450"/>
          <p14:tracePt t="4153" x="1054100" y="6261100"/>
          <p14:tracePt t="4167" x="1060450" y="6254750"/>
          <p14:tracePt t="4179" x="1066800" y="6242050"/>
          <p14:tracePt t="4196" x="1098550" y="6203950"/>
          <p14:tracePt t="4212" x="1123950" y="6184900"/>
          <p14:tracePt t="4229" x="1143000" y="6159500"/>
          <p14:tracePt t="4246" x="1250950" y="6045200"/>
          <p14:tracePt t="4262" x="1295400" y="6019800"/>
          <p14:tracePt t="4280" x="1409700" y="5937250"/>
          <p14:tracePt t="4296" x="1536700" y="5848350"/>
          <p14:tracePt t="4312" x="1631950" y="5803900"/>
          <p14:tracePt t="4329" x="1816100" y="5702300"/>
          <p14:tracePt t="4345" x="1924050" y="5657850"/>
          <p14:tracePt t="4362" x="2203450" y="5530850"/>
          <p14:tracePt t="4379" x="2590800" y="5422900"/>
          <p14:tracePt t="4395" x="2813050" y="5378450"/>
          <p14:tracePt t="4412" x="3244850" y="5295900"/>
          <p14:tracePt t="4429" x="3587750" y="5238750"/>
          <p14:tracePt t="4445" x="3733800" y="5213350"/>
          <p14:tracePt t="4462" x="3962400" y="5181600"/>
          <p14:tracePt t="4478" x="4159250" y="5162550"/>
          <p14:tracePt t="4495" x="4210050" y="5156200"/>
          <p14:tracePt t="4512" x="4318000" y="5137150"/>
          <p14:tracePt t="4528" x="4368800" y="5124450"/>
          <p14:tracePt t="4544" x="4387850" y="5124450"/>
          <p14:tracePt t="4561" x="4406900" y="5111750"/>
          <p14:tracePt t="4578" x="4425950" y="5105400"/>
          <p14:tracePt t="4596" x="4438650" y="5092700"/>
          <p14:tracePt t="4611" x="4451350" y="5086350"/>
          <p14:tracePt t="4628" x="4457700" y="5086350"/>
          <p14:tracePt t="4645" x="4483100" y="5067300"/>
          <p14:tracePt t="4661" x="4495800" y="5060950"/>
          <p14:tracePt t="4678" x="4508500" y="5054600"/>
          <p14:tracePt t="4694" x="4521200" y="5048250"/>
          <p14:tracePt t="4711" x="4552950" y="5022850"/>
          <p14:tracePt t="4728" x="4565650" y="5016500"/>
          <p14:tracePt t="4744" x="4584700" y="4991100"/>
          <p14:tracePt t="4760" x="4603750" y="4965700"/>
          <p14:tracePt t="4778" x="4629150" y="4933950"/>
          <p14:tracePt t="4794" x="4648200" y="4908550"/>
          <p14:tracePt t="4810" x="4667250" y="4870450"/>
          <p14:tracePt t="4827" x="4673600" y="4832350"/>
          <p14:tracePt t="4843" x="4673600" y="4813300"/>
          <p14:tracePt t="4860" x="4673600" y="4794250"/>
          <p14:tracePt t="4877" x="4648200" y="4775200"/>
          <p14:tracePt t="4893" x="4635500" y="4768850"/>
          <p14:tracePt t="4909" x="4616450" y="4768850"/>
          <p14:tracePt t="4927" x="4502150" y="4749800"/>
          <p14:tracePt t="4943" x="4464050" y="4737100"/>
          <p14:tracePt t="4961" x="4305300" y="4699000"/>
          <p14:tracePt t="4976" x="4222750" y="4679950"/>
          <p14:tracePt t="4993" x="4044950" y="4641850"/>
          <p14:tracePt t="5010" x="3860800" y="4610100"/>
          <p14:tracePt t="5026" x="3784600" y="4610100"/>
          <p14:tracePt t="5044" x="3670300" y="4597400"/>
          <p14:tracePt t="5059" x="3600450" y="4597400"/>
          <p14:tracePt t="5076" x="3587750" y="4591050"/>
          <p14:tracePt t="5093" x="3575050" y="4591050"/>
          <p14:tracePt t="5150" x="3581400" y="4584700"/>
          <p14:tracePt t="5157" x="3587750" y="4584700"/>
          <p14:tracePt t="5171" x="3600450" y="4578350"/>
          <p14:tracePt t="5185" x="3613150" y="4578350"/>
          <p14:tracePt t="5194" x="3632200" y="4572000"/>
          <p14:tracePt t="5209" x="3644900" y="4572000"/>
          <p14:tracePt t="5226" x="3676650" y="4572000"/>
          <p14:tracePt t="5243" x="3714750" y="4559300"/>
          <p14:tracePt t="5259" x="3740150" y="4546600"/>
          <p14:tracePt t="5276" x="3867150" y="4508500"/>
          <p14:tracePt t="5292" x="3917950" y="4495800"/>
          <p14:tracePt t="5309" x="3987800" y="4470400"/>
          <p14:tracePt t="5326" x="4121150" y="4419600"/>
          <p14:tracePt t="5342" x="4229100" y="4381500"/>
          <p14:tracePt t="5361" x="4318000" y="4356100"/>
          <p14:tracePt t="5375" x="4343400" y="4349750"/>
          <p14:tracePt t="5392" x="4381500" y="4349750"/>
          <p14:tracePt t="5410" x="4387850" y="4349750"/>
          <p14:tracePt t="5425" x="4400550" y="4349750"/>
          <p14:tracePt t="5442" x="4413250" y="4356100"/>
          <p14:tracePt t="5459" x="4413250" y="4362450"/>
          <p14:tracePt t="5491" x="4413250" y="4368800"/>
          <p14:tracePt t="5511" x="4413250" y="4375150"/>
          <p14:tracePt t="5524" x="4413250" y="4381500"/>
          <p14:tracePt t="5558" x="4413250" y="4387850"/>
          <p14:tracePt t="5599" x="4406900" y="4387850"/>
          <p14:tracePt t="5613" x="4400550" y="4387850"/>
          <p14:tracePt t="5627" x="4394200" y="4387850"/>
          <p14:tracePt t="5642" x="4387850" y="4387850"/>
          <p14:tracePt t="5662" x="4381500" y="4387850"/>
          <p14:tracePt t="5669" x="4368800" y="4394200"/>
          <p14:tracePt t="5683" x="4356100" y="4394200"/>
          <p14:tracePt t="5691" x="4324350" y="4400550"/>
          <p14:tracePt t="5707" x="4286250" y="4406900"/>
          <p14:tracePt t="5724" x="4140200" y="4445000"/>
          <p14:tracePt t="5740" x="3956050" y="4508500"/>
          <p14:tracePt t="5757" x="3860800" y="4540250"/>
          <p14:tracePt t="5774" x="3702050" y="4591050"/>
          <p14:tracePt t="5791" x="3594100" y="4616450"/>
          <p14:tracePt t="5807" x="3556000" y="4622800"/>
          <p14:tracePt t="5824" x="3517900" y="4635500"/>
          <p14:tracePt t="5840" x="3505200" y="4641850"/>
          <p14:tracePt t="5857" x="3505200" y="4648200"/>
          <p14:tracePt t="5874" x="3511550" y="4654550"/>
          <p14:tracePt t="5890" x="3524250" y="4654550"/>
          <p14:tracePt t="5908" x="3568700" y="4654550"/>
          <p14:tracePt t="5923" x="3619500" y="4641850"/>
          <p14:tracePt t="5940" x="3657600" y="4641850"/>
          <p14:tracePt t="5957" x="3765550" y="4622800"/>
          <p14:tracePt t="5973" x="3905250" y="4591050"/>
          <p14:tracePt t="5990" x="3994150" y="4591050"/>
          <p14:tracePt t="6006" x="4152900" y="4565650"/>
          <p14:tracePt t="6023" x="4286250" y="4546600"/>
          <p14:tracePt t="6039" x="4337050" y="4546600"/>
          <p14:tracePt t="6056" x="4432300" y="4527550"/>
          <p14:tracePt t="6072" x="4489450" y="4527550"/>
          <p14:tracePt t="6090" x="4514850" y="4527550"/>
          <p14:tracePt t="6106" x="4521200" y="4527550"/>
          <p14:tracePt t="6122" x="4540250" y="4527550"/>
          <p14:tracePt t="6139" x="4546600" y="4527550"/>
          <p14:tracePt t="6231" x="4540250" y="4527550"/>
          <p14:tracePt t="6252" x="4533900" y="4527550"/>
          <p14:tracePt t="6258" x="4527550" y="4527550"/>
          <p14:tracePt t="6275" x="4521200" y="4527550"/>
          <p14:tracePt t="6289" x="4514850" y="4527550"/>
          <p14:tracePt t="6315" x="4508500" y="4521200"/>
          <p14:tracePt t="6325" x="4502150" y="4521200"/>
          <p14:tracePt t="6350" x="4495800" y="4521200"/>
          <p14:tracePt t="6363" x="4489450" y="4521200"/>
          <p14:tracePt t="6372" x="4483100" y="4521200"/>
          <p14:tracePt t="6392" x="4476750" y="4521200"/>
          <p14:tracePt t="6420" x="4470400" y="4521200"/>
          <p14:tracePt t="6434" x="4464050" y="4521200"/>
          <p14:tracePt t="6441" x="4457700" y="4521200"/>
          <p14:tracePt t="6457" x="4451350" y="4521200"/>
          <p14:tracePt t="6471" x="4425950" y="4527550"/>
          <p14:tracePt t="6488" x="4413250" y="4533900"/>
          <p14:tracePt t="6505" x="4375150" y="4540250"/>
          <p14:tracePt t="6521" x="4343400" y="4546600"/>
          <p14:tracePt t="6538" x="4305300" y="4559300"/>
          <p14:tracePt t="6554" x="4267200" y="4565650"/>
          <p14:tracePt t="6571" x="4254500" y="4572000"/>
          <p14:tracePt t="6588" x="4235450" y="4572000"/>
          <p14:tracePt t="6604" x="4222750" y="4578350"/>
          <p14:tracePt t="6621" x="4210050" y="4578350"/>
          <p14:tracePt t="6638" x="4197350" y="4584700"/>
          <p14:tracePt t="6654" x="4191000" y="4591050"/>
          <p14:tracePt t="6671" x="4184650" y="4591050"/>
          <p14:tracePt t="6687" x="4171950" y="4597400"/>
          <p14:tracePt t="6722" x="4165600" y="4597400"/>
          <p14:tracePt t="6771" x="4159250" y="4597400"/>
          <p14:tracePt t="6806" x="4152900" y="4597400"/>
          <p14:tracePt t="9363" x="4152900" y="4572000"/>
          <p14:tracePt t="9369" x="4165600" y="4533900"/>
          <p14:tracePt t="9378" x="4171950" y="4489450"/>
          <p14:tracePt t="9395" x="4171950" y="4425950"/>
          <p14:tracePt t="9412" x="4184650" y="4260850"/>
          <p14:tracePt t="9428" x="4197350" y="4133850"/>
          <p14:tracePt t="9444" x="4191000" y="3854450"/>
          <p14:tracePt t="9462" x="4165600" y="3556000"/>
          <p14:tracePt t="9478" x="4152900" y="3340100"/>
          <p14:tracePt t="9494" x="4127500" y="2940050"/>
          <p14:tracePt t="9511" x="4064000" y="2540000"/>
          <p14:tracePt t="9527" x="4044950" y="2305050"/>
          <p14:tracePt t="9545" x="4006850" y="1866900"/>
          <p14:tracePt t="9560" x="3949700" y="1377950"/>
          <p14:tracePt t="9577" x="3917950" y="1155700"/>
          <p14:tracePt t="9595" x="3873500" y="850900"/>
          <p14:tracePt t="9610" x="3854450" y="685800"/>
          <p14:tracePt t="9627" x="3835400" y="628650"/>
          <p14:tracePt t="9644" x="3810000" y="571500"/>
          <p14:tracePt t="9660" x="3784600" y="527050"/>
          <p14:tracePt t="9677" x="3759200" y="508000"/>
          <p14:tracePt t="9694" x="3733800" y="463550"/>
          <p14:tracePt t="9710" x="3714750" y="444500"/>
          <p14:tracePt t="9728" x="3676650" y="381000"/>
          <p14:tracePt t="9743" x="3670300" y="361950"/>
          <p14:tracePt t="9759" x="3651250" y="342900"/>
          <p14:tracePt t="9778" x="3638550" y="317500"/>
          <p14:tracePt t="9793" x="3638550" y="311150"/>
          <p14:tracePt t="9810" x="3632200" y="304800"/>
          <p14:tracePt t="9826" x="3632200" y="298450"/>
          <p14:tracePt t="9843" x="3632200" y="311150"/>
          <p14:tracePt t="9859" x="3638550" y="323850"/>
          <p14:tracePt t="9877" x="3638550" y="349250"/>
          <p14:tracePt t="9893" x="3625850" y="393700"/>
          <p14:tracePt t="9910" x="3594100" y="463550"/>
          <p14:tracePt t="9925" x="3575050" y="520700"/>
          <p14:tracePt t="9942" x="3543300" y="641350"/>
          <p14:tracePt t="9960" x="3498850" y="787400"/>
          <p14:tracePt t="9976" x="3479800" y="857250"/>
          <p14:tracePt t="9994" x="3460750" y="933450"/>
          <p14:tracePt t="10009" x="3416300" y="1130300"/>
          <p14:tracePt t="10026" x="3403600" y="1187450"/>
          <p14:tracePt t="10043" x="3390900" y="1282700"/>
          <p14:tracePt t="10059" x="3384550" y="1308100"/>
          <p14:tracePt t="10075" x="3365500" y="1346200"/>
          <p14:tracePt t="10093" x="3365500" y="1358900"/>
          <p14:tracePt t="10109" x="3365500" y="1371600"/>
          <p14:tracePt t="10126" x="3365500" y="1384300"/>
          <p14:tracePt t="10142" x="3365500" y="1390650"/>
          <p14:tracePt t="10205" x="3359150" y="1397000"/>
          <p14:tracePt t="10261" x="3359150" y="1403350"/>
          <p14:tracePt t="10289" x="3365500" y="1403350"/>
          <p14:tracePt t="10303" x="3371850" y="1403350"/>
          <p14:tracePt t="10311" x="3378200" y="1403350"/>
          <p14:tracePt t="10327" x="3390900" y="1403350"/>
          <p14:tracePt t="10341" x="3397250" y="1403350"/>
          <p14:tracePt t="10359" x="3479800" y="1416050"/>
          <p14:tracePt t="10374" x="3549650" y="1422400"/>
          <p14:tracePt t="10391" x="3625850" y="1435100"/>
          <p14:tracePt t="10408" x="3816350" y="1435100"/>
          <p14:tracePt t="10424" x="4032250" y="1435100"/>
          <p14:tracePt t="10441" x="4146550" y="1441450"/>
          <p14:tracePt t="10458" x="4375150" y="1441450"/>
          <p14:tracePt t="10474" x="4489450" y="1441450"/>
          <p14:tracePt t="10491" x="4692650" y="1428750"/>
          <p14:tracePt t="10508" x="4857750" y="1409700"/>
          <p14:tracePt t="10524" x="4978400" y="1397000"/>
          <p14:tracePt t="10542" x="5054600" y="1397000"/>
          <p14:tracePt t="10557" x="5080000" y="1397000"/>
          <p14:tracePt t="10573" x="5118100" y="1397000"/>
          <p14:tracePt t="10591" x="5130800" y="1397000"/>
          <p14:tracePt t="10627" x="5124450" y="1397000"/>
          <p14:tracePt t="10643" x="5118100" y="1397000"/>
          <p14:tracePt t="10656" x="5111750" y="1403350"/>
          <p14:tracePt t="10673" x="5099050" y="1403350"/>
          <p14:tracePt t="10690" x="5073650" y="1403350"/>
          <p14:tracePt t="10706" x="5048250" y="1409700"/>
          <p14:tracePt t="10724" x="5003800" y="1416050"/>
          <p14:tracePt t="10740" x="4940300" y="1428750"/>
          <p14:tracePt t="10756" x="4749800" y="1447800"/>
          <p14:tracePt t="10773" x="4470400" y="1454150"/>
          <p14:tracePt t="10789" x="4330700" y="1466850"/>
          <p14:tracePt t="10806" x="4038600" y="1466850"/>
          <p14:tracePt t="10823" x="3746500" y="1466850"/>
          <p14:tracePt t="10839" x="3632200" y="1466850"/>
          <p14:tracePt t="10857" x="3454400" y="1466850"/>
          <p14:tracePt t="10873" x="3365500" y="1454150"/>
          <p14:tracePt t="10889" x="3333750" y="1454150"/>
          <p14:tracePt t="10907" x="3302000" y="1454150"/>
          <p14:tracePt t="10922" x="3289300" y="1460500"/>
          <p14:tracePt t="10956" x="3282950" y="1460500"/>
          <p14:tracePt t="10991" x="3289300" y="1460500"/>
          <p14:tracePt t="11004" x="3295650" y="1466850"/>
          <p14:tracePt t="11026" x="3302000" y="1466850"/>
          <p14:tracePt t="11033" x="3314700" y="1466850"/>
          <p14:tracePt t="11054" x="3327400" y="1466850"/>
          <p14:tracePt t="11061" x="3346450" y="1466850"/>
          <p14:tracePt t="11075" x="3359150" y="1466850"/>
          <p14:tracePt t="11089" x="3371850" y="1466850"/>
          <p14:tracePt t="11105" x="3435350" y="1454150"/>
          <p14:tracePt t="11122" x="3498850" y="1454150"/>
          <p14:tracePt t="11138" x="3663950" y="1428750"/>
          <p14:tracePt t="11155" x="3892550" y="1409700"/>
          <p14:tracePt t="11172" x="4006850" y="1409700"/>
          <p14:tracePt t="11188" x="4235450" y="1409700"/>
          <p14:tracePt t="11204" x="4451350" y="1416050"/>
          <p14:tracePt t="11222" x="4552950" y="1416050"/>
          <p14:tracePt t="11238" x="4629150" y="1422400"/>
          <p14:tracePt t="11255" x="4730750" y="1435100"/>
          <p14:tracePt t="11258" x="4775200" y="1441450"/>
          <p14:tracePt t="11271" x="4800600" y="1441450"/>
          <p14:tracePt t="11288" x="4819650" y="1441450"/>
          <p14:tracePt t="11321" x="4819650" y="1447800"/>
          <p14:tracePt t="11337" x="4819650" y="1454150"/>
          <p14:tracePt t="11355" x="4813300" y="1454150"/>
          <p14:tracePt t="11371" x="4787900" y="1454150"/>
          <p14:tracePt t="11388" x="4756150" y="1454150"/>
          <p14:tracePt t="11405" x="4724400" y="1454150"/>
          <p14:tracePt t="11421" x="4699000" y="1454150"/>
          <p14:tracePt t="11437" x="4610100" y="1454150"/>
          <p14:tracePt t="11454" x="4419600" y="1435100"/>
          <p14:tracePt t="11470" x="4318000" y="1422400"/>
          <p14:tracePt t="11487" x="4114800" y="1422400"/>
          <p14:tracePt t="11504" x="3886200" y="1422400"/>
          <p14:tracePt t="11520" x="3797300" y="1422400"/>
          <p14:tracePt t="11538" x="3619500" y="1422400"/>
          <p14:tracePt t="11555" x="3505200" y="1422400"/>
          <p14:tracePt t="11570" x="3473450" y="1422400"/>
          <p14:tracePt t="11589" x="3409950" y="1428750"/>
          <p14:tracePt t="11606" x="3384550" y="1428750"/>
          <p14:tracePt t="11623" x="3340100" y="1447800"/>
          <p14:tracePt t="11638" x="3333750" y="1454150"/>
          <p14:tracePt t="11654" x="3327400" y="1460500"/>
          <p14:tracePt t="11671" x="3321050" y="1460500"/>
          <p14:tracePt t="11735" x="3333750" y="1460500"/>
          <p14:tracePt t="11749" x="3340100" y="1460500"/>
          <p14:tracePt t="11756" x="3346450" y="1460500"/>
          <p14:tracePt t="11770" x="3371850" y="1460500"/>
          <p14:tracePt t="11786" x="3409950" y="1454150"/>
          <p14:tracePt t="11803" x="3441700" y="1454150"/>
          <p14:tracePt t="11819" x="3575050" y="1454150"/>
          <p14:tracePt t="11836" x="3803650" y="1454150"/>
          <p14:tracePt t="11854" x="4070350" y="1466850"/>
          <p14:tracePt t="11869" x="4184650" y="1473200"/>
          <p14:tracePt t="11886" x="4311650" y="1498600"/>
          <p14:tracePt t="11903" x="4603750" y="1530350"/>
          <p14:tracePt t="11919" x="4660900" y="1549400"/>
          <p14:tracePt t="11936" x="4705350" y="1555750"/>
          <p14:tracePt t="11952" x="4737100" y="1555750"/>
          <p14:tracePt t="11969" x="4743450" y="1555750"/>
          <p14:tracePt t="12002" x="4730750" y="1555750"/>
          <p14:tracePt t="12019" x="4718050" y="1555750"/>
          <p14:tracePt t="12036" x="4705350" y="1562100"/>
          <p14:tracePt t="12052" x="4667250" y="1562100"/>
          <p14:tracePt t="12068" x="4565650" y="1562100"/>
          <p14:tracePt t="12086" x="4387850" y="1536700"/>
          <p14:tracePt t="12102" x="4286250" y="1530350"/>
          <p14:tracePt t="12118" x="4108450" y="1530350"/>
          <p14:tracePt t="12135" x="3930650" y="1530350"/>
          <p14:tracePt t="12152" x="3848100" y="1543050"/>
          <p14:tracePt t="12169" x="3784600" y="1549400"/>
          <p14:tracePt t="12185" x="3638550" y="1581150"/>
          <p14:tracePt t="12201" x="3606800" y="1587500"/>
          <p14:tracePt t="12219" x="3556000" y="1593850"/>
          <p14:tracePt t="12234" x="3543300" y="1600200"/>
          <p14:tracePt t="12252" x="3511550" y="1600200"/>
          <p14:tracePt t="12269" x="3486150" y="1600200"/>
          <p14:tracePt t="12285" x="3473450" y="1600200"/>
          <p14:tracePt t="12288" x="3454400" y="1593850"/>
          <p14:tracePt t="12302" x="3441700" y="1587500"/>
          <p14:tracePt t="12317" x="3416300" y="1581150"/>
          <p14:tracePt t="12334" x="3409950" y="1581150"/>
          <p14:tracePt t="12352" x="3390900" y="1574800"/>
          <p14:tracePt t="12368" x="3378200" y="1568450"/>
          <p14:tracePt t="12384" x="3371850" y="1568450"/>
          <p14:tracePt t="12401" x="3359150" y="1568450"/>
          <p14:tracePt t="12417" x="3346450" y="1555750"/>
          <p14:tracePt t="12434" x="3340100" y="1555750"/>
          <p14:tracePt t="12451" x="3327400" y="1536700"/>
          <p14:tracePt t="12467" x="3302000" y="1517650"/>
          <p14:tracePt t="12484" x="3295650" y="1511300"/>
          <p14:tracePt t="12501" x="3276600" y="1485900"/>
          <p14:tracePt t="12517" x="3263900" y="1473200"/>
          <p14:tracePt t="12535" x="3257550" y="1454150"/>
          <p14:tracePt t="12550" x="3257550" y="1447800"/>
          <p14:tracePt t="12584" x="3263900" y="1447800"/>
          <p14:tracePt t="12600" x="3276600" y="1447800"/>
          <p14:tracePt t="12617" x="3289300" y="1447800"/>
          <p14:tracePt t="12633" x="3333750" y="1460500"/>
          <p14:tracePt t="12650" x="3390900" y="1466850"/>
          <p14:tracePt t="12667" x="3429000" y="1473200"/>
          <p14:tracePt t="12684" x="3536950" y="1492250"/>
          <p14:tracePt t="12700" x="3683000" y="1511300"/>
          <p14:tracePt t="12717" x="3835400" y="1517650"/>
          <p14:tracePt t="12734" x="3898900" y="1517650"/>
          <p14:tracePt t="12749" x="4013200" y="1517650"/>
          <p14:tracePt t="12766" x="4064000" y="1504950"/>
          <p14:tracePt t="12783" x="4070350" y="1498600"/>
          <p14:tracePt t="12800" x="4076700" y="1492250"/>
          <p14:tracePt t="12816" x="4064000" y="1492250"/>
          <p14:tracePt t="12833" x="4044950" y="1492250"/>
          <p14:tracePt t="12850" x="4032250" y="1492250"/>
          <p14:tracePt t="12866" x="4000500" y="1498600"/>
          <p14:tracePt t="12882" x="3949700" y="1498600"/>
          <p14:tracePt t="12900" x="3873500" y="1504950"/>
          <p14:tracePt t="12916" x="3816350" y="1517650"/>
          <p14:tracePt t="12932" x="3727450" y="1517650"/>
          <p14:tracePt t="12949" x="3619500" y="1530350"/>
          <p14:tracePt t="12965" x="3568700" y="1549400"/>
          <p14:tracePt t="12982" x="3448050" y="1581150"/>
          <p14:tracePt t="12999" x="3371850" y="1619250"/>
          <p14:tracePt t="13016" x="3340100" y="1638300"/>
          <p14:tracePt t="13032" x="3314700" y="1657350"/>
          <p14:tracePt t="13048" x="3314700" y="1676400"/>
          <p14:tracePt t="13065" x="3314700" y="1682750"/>
          <p14:tracePt t="13082" x="3314700" y="1689100"/>
          <p14:tracePt t="13098" x="3333750" y="1708150"/>
          <p14:tracePt t="13115" x="3346450" y="1708150"/>
          <p14:tracePt t="13131" x="3378200" y="1708150"/>
          <p14:tracePt t="13148" x="3409950" y="1708150"/>
          <p14:tracePt t="13165" x="3473450" y="1708150"/>
          <p14:tracePt t="13181" x="3575050" y="1670050"/>
          <p14:tracePt t="13198" x="3632200" y="1644650"/>
          <p14:tracePt t="13215" x="3695700" y="1593850"/>
          <p14:tracePt t="13231" x="3727450" y="1549400"/>
          <p14:tracePt t="13248" x="3727450" y="1530350"/>
          <p14:tracePt t="13264" x="3727450" y="1498600"/>
          <p14:tracePt t="13281" x="3702050" y="1479550"/>
          <p14:tracePt t="13298" x="3676650" y="1466850"/>
          <p14:tracePt t="13314" x="3638550" y="1460500"/>
          <p14:tracePt t="13331" x="3581400" y="1460500"/>
          <p14:tracePt t="13348" x="3479800" y="1460500"/>
          <p14:tracePt t="13364" x="3416300" y="1460500"/>
          <p14:tracePt t="13381" x="3295650" y="1473200"/>
          <p14:tracePt t="13398" x="3225800" y="1498600"/>
          <p14:tracePt t="13414" x="3194050" y="1504950"/>
          <p14:tracePt t="13430" x="3181350" y="1517650"/>
          <p14:tracePt t="13447" x="3155950" y="1549400"/>
          <p14:tracePt t="13464" x="3149600" y="1562100"/>
          <p14:tracePt t="13480" x="3149600" y="1568450"/>
          <p14:tracePt t="13497" x="3149600" y="1587500"/>
          <p14:tracePt t="13513" x="3168650" y="1593850"/>
          <p14:tracePt t="13531" x="3200400" y="1600200"/>
          <p14:tracePt t="13547" x="3219450" y="1600200"/>
          <p14:tracePt t="13563" x="3270250" y="1600200"/>
          <p14:tracePt t="13580" x="3352800" y="1574800"/>
          <p14:tracePt t="13597" x="3403600" y="1562100"/>
          <p14:tracePt t="13613" x="3492500" y="1511300"/>
          <p14:tracePt t="13630" x="3536950" y="1473200"/>
          <p14:tracePt t="13646" x="3556000" y="1460500"/>
          <p14:tracePt t="13664" x="3562350" y="1435100"/>
          <p14:tracePt t="13679" x="3562350" y="1422400"/>
          <p14:tracePt t="13697" x="3549650" y="1416050"/>
          <p14:tracePt t="13713" x="3530600" y="1416050"/>
          <p14:tracePt t="13730" x="3511550" y="1416050"/>
          <p14:tracePt t="13746" x="3505200" y="1416050"/>
          <p14:tracePt t="13763" x="3486150" y="1416050"/>
          <p14:tracePt t="13780" x="3473450" y="1422400"/>
          <p14:tracePt t="13796" x="3454400" y="1428750"/>
          <p14:tracePt t="13813" x="3422650" y="1441450"/>
          <p14:tracePt t="13829" x="3409950" y="1447800"/>
          <p14:tracePt t="13846" x="3390900" y="1466850"/>
          <p14:tracePt t="13862" x="3378200" y="1479550"/>
          <p14:tracePt t="13896" x="3378200" y="1492250"/>
          <p14:tracePt t="13912" x="3390900" y="1498600"/>
          <p14:tracePt t="13929" x="3397250" y="1498600"/>
          <p14:tracePt t="13945" x="3409950" y="1498600"/>
          <p14:tracePt t="13962" x="3435350" y="1498600"/>
          <p14:tracePt t="13979" x="3486150" y="1498600"/>
          <p14:tracePt t="13995" x="3511550" y="1485900"/>
          <p14:tracePt t="14012" x="3575050" y="1479550"/>
          <p14:tracePt t="14029" x="3625850" y="1460500"/>
          <p14:tracePt t="14045" x="3638550" y="1454150"/>
          <p14:tracePt t="14061" x="3651250" y="1447800"/>
          <p14:tracePt t="14079" x="3657600" y="1435100"/>
          <p14:tracePt t="14115" x="3644900" y="1435100"/>
          <p14:tracePt t="14128" x="3638550" y="1435100"/>
          <p14:tracePt t="14145" x="3619500" y="1435100"/>
          <p14:tracePt t="14162" x="3606800" y="1435100"/>
          <p14:tracePt t="14178" x="3594100" y="1441450"/>
          <p14:tracePt t="14194" x="3556000" y="1447800"/>
          <p14:tracePt t="14212" x="3511550" y="1460500"/>
          <p14:tracePt t="14228" x="3479800" y="1473200"/>
          <p14:tracePt t="14244" x="3435350" y="1485900"/>
          <p14:tracePt t="14261" x="3403600" y="1504950"/>
          <p14:tracePt t="14278" x="3390900" y="1511300"/>
          <p14:tracePt t="14294" x="3384550" y="1530350"/>
          <p14:tracePt t="14311" x="3384550" y="1543050"/>
          <p14:tracePt t="14345" x="3403600" y="1549400"/>
          <p14:tracePt t="14361" x="3448050" y="1562100"/>
          <p14:tracePt t="14377" x="3473450" y="1562100"/>
          <p14:tracePt t="14394" x="3587750" y="1568450"/>
          <p14:tracePt t="14410" x="3651250" y="1568450"/>
          <p14:tracePt t="14427" x="3810000" y="1568450"/>
          <p14:tracePt t="14444" x="3949700" y="1562100"/>
          <p14:tracePt t="14460" x="4013200" y="1562100"/>
          <p14:tracePt t="14477" x="4133850" y="1549400"/>
          <p14:tracePt t="14493" x="4241800" y="1517650"/>
          <p14:tracePt t="14510" x="4286250" y="1504950"/>
          <p14:tracePt t="14527" x="4349750" y="1460500"/>
          <p14:tracePt t="14543" x="4381500" y="1428750"/>
          <p14:tracePt t="14560" x="4394200" y="1403350"/>
          <p14:tracePt t="14577" x="4419600" y="1377950"/>
          <p14:tracePt t="14593" x="4432300" y="1358900"/>
          <p14:tracePt t="14610" x="4432300" y="1352550"/>
          <p14:tracePt t="14626" x="4438650" y="1346200"/>
          <p14:tracePt t="14660" x="4451350" y="1346200"/>
          <p14:tracePt t="14693" x="4464050" y="1339850"/>
          <p14:tracePt t="14710" x="4489450" y="1339850"/>
          <p14:tracePt t="14726" x="4502150" y="1339850"/>
          <p14:tracePt t="14743" x="4527550" y="1339850"/>
          <p14:tracePt t="14760" x="4584700" y="1333500"/>
          <p14:tracePt t="14776" x="4673600" y="1314450"/>
          <p14:tracePt t="14792" x="4730750" y="1301750"/>
          <p14:tracePt t="14809" x="4857750" y="1289050"/>
          <p14:tracePt t="14826" x="4991100" y="1270000"/>
          <p14:tracePt t="14843" x="5130800" y="1257300"/>
          <p14:tracePt t="14859" x="5194300" y="1257300"/>
          <p14:tracePt t="14862" x="5245100" y="1257300"/>
          <p14:tracePt t="14875" x="5314950" y="1257300"/>
          <p14:tracePt t="14892" x="5391150" y="1257300"/>
          <p14:tracePt t="14909" x="5429250" y="1257300"/>
          <p14:tracePt t="14925" x="5473700" y="1270000"/>
          <p14:tracePt t="14942" x="5499100" y="1276350"/>
          <p14:tracePt t="14959" x="5511800" y="1282700"/>
          <p14:tracePt t="14976" x="5543550" y="1295400"/>
          <p14:tracePt t="14991" x="5581650" y="1308100"/>
          <p14:tracePt t="15008" x="5588000" y="1308100"/>
          <p14:tracePt t="15026" x="5600700" y="1320800"/>
          <p14:tracePt t="15041" x="5607050" y="1320800"/>
          <p14:tracePt t="15059" x="5619750" y="1320800"/>
          <p14:tracePt t="15117" x="5619750" y="1327150"/>
          <p14:tracePt t="15123" x="5613400" y="1327150"/>
          <p14:tracePt t="15131" x="5607050" y="1327150"/>
          <p14:tracePt t="15145" x="5600700" y="1327150"/>
          <p14:tracePt t="15173" x="5594350" y="1327150"/>
          <p14:tracePt t="15194" x="5588000" y="1327150"/>
          <p14:tracePt t="15201" x="5581650" y="1327150"/>
          <p14:tracePt t="15222" x="5575300" y="1333500"/>
          <p14:tracePt t="15236" x="5568950" y="1333500"/>
          <p14:tracePt t="15244" x="5562600" y="1333500"/>
          <p14:tracePt t="15271" x="5549900" y="1333500"/>
          <p14:tracePt t="15285" x="5543550" y="1333500"/>
          <p14:tracePt t="15294" x="5530850" y="1333500"/>
          <p14:tracePt t="15307" x="5518150" y="1333500"/>
          <p14:tracePt t="15324" x="5499100" y="1333500"/>
          <p14:tracePt t="15341" x="5429250" y="1339850"/>
          <p14:tracePt t="15357" x="5410200" y="1339850"/>
          <p14:tracePt t="15374" x="5391150" y="1339850"/>
          <p14:tracePt t="15391" x="5346700" y="1339850"/>
          <p14:tracePt t="15407" x="5321300" y="1346200"/>
          <p14:tracePt t="15424" x="5308600" y="1346200"/>
          <p14:tracePt t="15440" x="5302250" y="1352550"/>
          <p14:tracePt t="15456" x="5302250" y="1358900"/>
          <p14:tracePt t="15481" x="5302250" y="1365250"/>
          <p14:tracePt t="15517" x="5302250" y="1371600"/>
          <p14:tracePt t="15594" x="5295900" y="1371600"/>
          <p14:tracePt t="15615" x="5289550" y="1377950"/>
          <p14:tracePt t="15621" x="5283200" y="1377950"/>
          <p14:tracePt t="15636" x="5270500" y="1377950"/>
          <p14:tracePt t="15643" x="5257800" y="1377950"/>
          <p14:tracePt t="15659" x="5232400" y="1377950"/>
          <p14:tracePt t="15673" x="5194300" y="1377950"/>
          <p14:tracePt t="15690" x="5067300" y="1377950"/>
          <p14:tracePt t="15706" x="4876800" y="1371600"/>
          <p14:tracePt t="15723" x="4762500" y="1371600"/>
          <p14:tracePt t="15739" x="4546600" y="1371600"/>
          <p14:tracePt t="15756" x="4343400" y="1371600"/>
          <p14:tracePt t="15772" x="4254500" y="1371600"/>
          <p14:tracePt t="15790" x="4089400" y="1371600"/>
          <p14:tracePt t="15806" x="3949700" y="1371600"/>
          <p14:tracePt t="15822" x="3905250" y="1371600"/>
          <p14:tracePt t="15839" x="3835400" y="1390650"/>
          <p14:tracePt t="15855" x="3797300" y="1390650"/>
          <p14:tracePt t="15872" x="3784600" y="1397000"/>
          <p14:tracePt t="15876" x="3771900" y="1397000"/>
          <p14:tracePt t="15896" x="3765550" y="1397000"/>
          <p14:tracePt t="15905" x="3759200" y="1397000"/>
          <p14:tracePt t="15937" x="3752850" y="1397000"/>
          <p14:tracePt t="16036" x="3746500" y="1403350"/>
          <p14:tracePt t="16064" x="3740150" y="1409700"/>
          <p14:tracePt t="16113" x="3740150" y="1416050"/>
          <p14:tracePt t="16134" x="3733800" y="1422400"/>
          <p14:tracePt t="16156" x="3727450" y="1435100"/>
          <p14:tracePt t="16169" x="3721100" y="1435100"/>
          <p14:tracePt t="16176" x="3714750" y="1441450"/>
          <p14:tracePt t="16187" x="3708400" y="1454150"/>
          <p14:tracePt t="16204" x="3689350" y="1466850"/>
          <p14:tracePt t="16221" x="3676650" y="1485900"/>
          <p14:tracePt t="16240" x="3638550" y="1504950"/>
          <p14:tracePt t="16254" x="3587750" y="1524000"/>
          <p14:tracePt t="16271" x="3556000" y="1536700"/>
          <p14:tracePt t="16288" x="3486150" y="1555750"/>
          <p14:tracePt t="16303" x="3454400" y="1568450"/>
          <p14:tracePt t="16320" x="3390900" y="1587500"/>
          <p14:tracePt t="16338" x="3365500" y="1593850"/>
          <p14:tracePt t="16354" x="3314700" y="1606550"/>
          <p14:tracePt t="16370" x="3282950" y="1612900"/>
          <p14:tracePt t="16387" x="3263900" y="1612900"/>
          <p14:tracePt t="16403" x="3251200" y="1612900"/>
          <p14:tracePt t="16421" x="3244850" y="1612900"/>
          <p14:tracePt t="16437" x="3232150" y="1612900"/>
          <p14:tracePt t="16506" x="3225800" y="1612900"/>
          <p14:tracePt t="16534" x="3219450" y="1612900"/>
          <p14:tracePt t="16569" x="3213100" y="1612900"/>
          <p14:tracePt t="16597" x="3206750" y="1612900"/>
          <p14:tracePt t="16604" x="3200400" y="1612900"/>
          <p14:tracePt t="16618" x="3194050" y="1612900"/>
          <p14:tracePt t="16646" x="3181350" y="1612900"/>
          <p14:tracePt t="16660" x="3168650" y="1606550"/>
          <p14:tracePt t="16666" x="3155950" y="1606550"/>
          <p14:tracePt t="16674" x="3143250" y="1600200"/>
          <p14:tracePt t="16689" x="3117850" y="1581150"/>
          <p14:tracePt t="16703" x="3098800" y="1574800"/>
          <p14:tracePt t="16719" x="3067050" y="1562100"/>
          <p14:tracePt t="16736" x="3048000" y="1562100"/>
          <p14:tracePt t="16753" x="3009900" y="1549400"/>
          <p14:tracePt t="16769" x="2997200" y="1543050"/>
          <p14:tracePt t="16786" x="2984500" y="1543050"/>
          <p14:tracePt t="16906" x="2990850" y="1543050"/>
          <p14:tracePt t="16948" x="2997200" y="1543050"/>
          <p14:tracePt t="16955" x="3003550" y="1543050"/>
          <p14:tracePt t="16976" x="3009900" y="1543050"/>
          <p14:tracePt t="16997" x="3022600" y="1536700"/>
          <p14:tracePt t="17011" x="3028950" y="1536700"/>
          <p14:tracePt t="17021" x="3035300" y="1536700"/>
          <p14:tracePt t="17035" x="3041650" y="1530350"/>
          <p14:tracePt t="17051" x="3079750" y="1524000"/>
          <p14:tracePt t="17068" x="3124200" y="1524000"/>
          <p14:tracePt t="17084" x="3162300" y="1517650"/>
          <p14:tracePt t="17102" x="3257550" y="1517650"/>
          <p14:tracePt t="17117" x="3371850" y="1511300"/>
          <p14:tracePt t="17134" x="3435350" y="1511300"/>
          <p14:tracePt t="17152" x="3594100" y="1498600"/>
          <p14:tracePt t="17169" x="3733800" y="1498600"/>
          <p14:tracePt t="17184" x="3797300" y="1498600"/>
          <p14:tracePt t="17201" x="3911600" y="1498600"/>
          <p14:tracePt t="17217" x="3962400" y="1498600"/>
          <p14:tracePt t="17234" x="4057650" y="1511300"/>
          <p14:tracePt t="17251" x="4152900" y="1517650"/>
          <p14:tracePt t="17267" x="4203700" y="1530350"/>
          <p14:tracePt t="17284" x="4298950" y="1536700"/>
          <p14:tracePt t="17300" x="4375150" y="1543050"/>
          <p14:tracePt t="17317" x="4432300" y="1555750"/>
          <p14:tracePt t="17334" x="4489450" y="1568450"/>
          <p14:tracePt t="17350" x="4559300" y="1568450"/>
          <p14:tracePt t="17366" x="4597400" y="1568450"/>
          <p14:tracePt t="17383" x="4660900" y="1574800"/>
          <p14:tracePt t="17400" x="4724400" y="1581150"/>
          <p14:tracePt t="17417" x="4768850" y="1581150"/>
          <p14:tracePt t="17433" x="4781550" y="1581150"/>
          <p14:tracePt t="17450" x="4806950" y="1581150"/>
          <p14:tracePt t="17467" x="4813300" y="1581150"/>
          <p14:tracePt t="17483" x="4819650" y="1581150"/>
          <p14:tracePt t="17500" x="4826000" y="1581150"/>
          <p14:tracePt t="17537" x="4832350" y="1581150"/>
          <p14:tracePt t="17559" x="4838700" y="1581150"/>
          <p14:tracePt t="17579" x="4838700" y="1574800"/>
          <p14:tracePt t="17586" x="4838700" y="1568450"/>
          <p14:tracePt t="17622" x="4845050" y="1562100"/>
          <p14:tracePt t="17650" x="4851400" y="1555750"/>
          <p14:tracePt t="17656" x="4857750" y="1549400"/>
          <p14:tracePt t="17692" x="4870450" y="1543050"/>
          <p14:tracePt t="17727" x="4876800" y="1543050"/>
          <p14:tracePt t="17734" x="4889500" y="1543050"/>
          <p14:tracePt t="17740" x="4902200" y="1543050"/>
          <p14:tracePt t="17749" x="4921250" y="1530350"/>
          <p14:tracePt t="17766" x="4953000" y="1530350"/>
          <p14:tracePt t="17783" x="5029200" y="1524000"/>
          <p14:tracePt t="17798" x="5111750" y="1517650"/>
          <p14:tracePt t="17815" x="5162550" y="1517650"/>
          <p14:tracePt t="17832" x="5232400" y="1511300"/>
          <p14:tracePt t="17849" x="5257800" y="1511300"/>
          <p14:tracePt t="17866" x="5302250" y="1511300"/>
          <p14:tracePt t="17882" x="5314950" y="1511300"/>
          <p14:tracePt t="17898" x="5321300" y="1511300"/>
          <p14:tracePt t="17923" x="5321300" y="1504950"/>
          <p14:tracePt t="17937" x="5314950" y="1504950"/>
          <p14:tracePt t="17952" x="5314950" y="1498600"/>
          <p14:tracePt t="17966" x="5302250" y="1498600"/>
          <p14:tracePt t="17981" x="5289550" y="1498600"/>
          <p14:tracePt t="17998" x="5276850" y="1492250"/>
          <p14:tracePt t="18015" x="5264150" y="1492250"/>
          <p14:tracePt t="18031" x="5213350" y="1492250"/>
          <p14:tracePt t="18048" x="5175250" y="1492250"/>
          <p14:tracePt t="18065" x="5010150" y="1492250"/>
          <p14:tracePt t="18081" x="4781550" y="1492250"/>
          <p14:tracePt t="18098" x="4546600" y="1492250"/>
          <p14:tracePt t="18114" x="4445000" y="1492250"/>
          <p14:tracePt t="18131" x="4356100" y="1492250"/>
          <p14:tracePt t="18148" x="4171950" y="1498600"/>
          <p14:tracePt t="18165" x="4121150" y="1504950"/>
          <p14:tracePt t="18181" x="4076700" y="1504950"/>
          <p14:tracePt t="18197" x="4019550" y="1517650"/>
          <p14:tracePt t="18214" x="3968750" y="1530350"/>
          <p14:tracePt t="18231" x="3943350" y="1536700"/>
          <p14:tracePt t="18247" x="3911600" y="1536700"/>
          <p14:tracePt t="18264" x="3892550" y="1536700"/>
          <p14:tracePt t="18281" x="3879850" y="1536700"/>
          <p14:tracePt t="18297" x="3860800" y="1536700"/>
          <p14:tracePt t="18314" x="3841750" y="1536700"/>
          <p14:tracePt t="18331" x="3829050" y="1536700"/>
          <p14:tracePt t="18365" x="3816350" y="1536700"/>
          <p14:tracePt t="18380" x="3803650" y="1543050"/>
          <p14:tracePt t="18397" x="3797300" y="1543050"/>
          <p14:tracePt t="18400" x="3790950" y="1543050"/>
          <p14:tracePt t="18417" x="3784600" y="1543050"/>
          <p14:tracePt t="18430" x="3765550" y="1543050"/>
          <p14:tracePt t="18446" x="3752850" y="1543050"/>
          <p14:tracePt t="18465" x="3714750" y="1543050"/>
          <p14:tracePt t="18479" x="3683000" y="1543050"/>
          <p14:tracePt t="18496" x="3619500" y="1543050"/>
          <p14:tracePt t="18513" x="3536950" y="1543050"/>
          <p14:tracePt t="18530" x="3486150" y="1543050"/>
          <p14:tracePt t="18546" x="3403600" y="1524000"/>
          <p14:tracePt t="18563" x="3346450" y="1511300"/>
          <p14:tracePt t="18579" x="3321050" y="1504950"/>
          <p14:tracePt t="18596" x="3289300" y="1492250"/>
          <p14:tracePt t="18612" x="3270250" y="1473200"/>
          <p14:tracePt t="18629" x="3257550" y="1473200"/>
          <p14:tracePt t="18646" x="3251200" y="1460500"/>
          <p14:tracePt t="18662" x="3238500" y="1447800"/>
          <p14:tracePt t="18679" x="3232150" y="1447800"/>
          <p14:tracePt t="18695" x="3219450" y="1441450"/>
          <p14:tracePt t="18712" x="3213100" y="1441450"/>
          <p14:tracePt t="18821" x="3219450" y="1441450"/>
          <p14:tracePt t="18835" x="3225800" y="1441450"/>
          <p14:tracePt t="18843" x="3232150" y="1447800"/>
          <p14:tracePt t="18849" x="3251200" y="1447800"/>
          <p14:tracePt t="18865" x="3270250" y="1447800"/>
          <p14:tracePt t="18879" x="3352800" y="1466850"/>
          <p14:tracePt t="18895" x="3403600" y="1466850"/>
          <p14:tracePt t="18899" x="3467100" y="1473200"/>
          <p14:tracePt t="18913" x="3536950" y="1473200"/>
          <p14:tracePt t="18928" x="3638550" y="1485900"/>
          <p14:tracePt t="18945" x="3689350" y="1485900"/>
          <p14:tracePt t="18962" x="3746500" y="1485900"/>
          <p14:tracePt t="18978" x="3771900" y="1479550"/>
          <p14:tracePt t="19018" x="3765550" y="1479550"/>
          <p14:tracePt t="19032" x="3759200" y="1479550"/>
          <p14:tracePt t="19044" x="3746500" y="1479550"/>
          <p14:tracePt t="19061" x="3708400" y="1485900"/>
          <p14:tracePt t="19078" x="3702050" y="1485900"/>
          <p14:tracePt t="19095" x="3638550" y="1485900"/>
          <p14:tracePt t="19111" x="3562350" y="1479550"/>
          <p14:tracePt t="19128" x="3511550" y="1479550"/>
          <p14:tracePt t="19145" x="3429000" y="1473200"/>
          <p14:tracePt t="19161" x="3359150" y="1473200"/>
          <p14:tracePt t="19177" x="3340100" y="1466850"/>
          <p14:tracePt t="19194" x="3308350" y="1466850"/>
          <p14:tracePt t="19211" x="3282950" y="1473200"/>
          <p14:tracePt t="19228" x="3282950" y="1479550"/>
          <p14:tracePt t="19244" x="3276600" y="1479550"/>
          <p14:tracePt t="19260" x="3270250" y="1479550"/>
          <p14:tracePt t="19299" x="3270250" y="1485900"/>
          <p14:tracePt t="19326" x="3276600" y="1485900"/>
          <p14:tracePt t="19341" x="3276600" y="1492250"/>
          <p14:tracePt t="19347" x="3276600" y="1498600"/>
        </p14:tracePtLst>
      </p14:laserTrace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Content Placeholder 2"/>
          <p:cNvSpPr>
            <a:spLocks noGrp="1"/>
          </p:cNvSpPr>
          <p:nvPr>
            <p:ph idx="1"/>
          </p:nvPr>
        </p:nvSpPr>
        <p:spPr>
          <a:xfrm>
            <a:off x="0" y="990600"/>
            <a:ext cx="8610600" cy="5334000"/>
          </a:xfrm>
        </p:spPr>
        <p:txBody>
          <a:bodyPr/>
          <a:lstStyle/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FS</a:t>
            </a:r>
            <a:r>
              <a:rPr lang="en-US" altLang="zh-TW" sz="3200" dirty="0">
                <a:ea typeface="新細明體" pitchFamily="18" charset="-120"/>
              </a:rPr>
              <a:t>: 	Input Field Separator	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			Default: BEGIN{FS="[ \t]+"}</a:t>
            </a:r>
          </a:p>
          <a:p>
            <a:pPr>
              <a:buFont typeface="Monotype Sorts" pitchFamily="2" charset="2"/>
              <a:buNone/>
            </a:pPr>
            <a:endParaRPr lang="en-US" altLang="zh-TW" sz="1200" dirty="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RS</a:t>
            </a:r>
            <a:r>
              <a:rPr lang="en-US" altLang="zh-TW" sz="3200" dirty="0">
                <a:ea typeface="新細明體" pitchFamily="18" charset="-120"/>
              </a:rPr>
              <a:t>: 	Input Record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			Default: BEGIN{RS = "\n"} </a:t>
            </a:r>
          </a:p>
          <a:p>
            <a:pPr>
              <a:buFont typeface="Monotype Sorts" pitchFamily="2" charset="2"/>
              <a:buNone/>
            </a:pPr>
            <a:endParaRPr lang="en-US" altLang="zh-TW" sz="1200" dirty="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OFS</a:t>
            </a:r>
            <a:r>
              <a:rPr lang="en-US" altLang="zh-TW" sz="3200" dirty="0">
                <a:ea typeface="新細明體" pitchFamily="18" charset="-120"/>
              </a:rPr>
              <a:t>: 	</a:t>
            </a:r>
            <a:r>
              <a:rPr lang="en-US" altLang="zh-TW" sz="3200" dirty="0">
                <a:solidFill>
                  <a:schemeClr val="bg1"/>
                </a:solidFill>
                <a:ea typeface="新細明體" pitchFamily="18" charset="-120"/>
              </a:rPr>
              <a:t>Output Field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solidFill>
                  <a:schemeClr val="bg1"/>
                </a:solidFill>
                <a:ea typeface="新細明體" pitchFamily="18" charset="-120"/>
              </a:rPr>
              <a:t>			Default: BEGIN{OFS=" "}</a:t>
            </a:r>
          </a:p>
          <a:p>
            <a:pPr>
              <a:buFont typeface="Monotype Sorts" pitchFamily="2" charset="2"/>
              <a:buNone/>
            </a:pPr>
            <a:endParaRPr lang="en-US" altLang="zh-TW" sz="1200" dirty="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ORS</a:t>
            </a:r>
            <a:r>
              <a:rPr lang="en-US" altLang="zh-TW" sz="3200" dirty="0">
                <a:ea typeface="新細明體" pitchFamily="18" charset="-120"/>
              </a:rPr>
              <a:t>: 	</a:t>
            </a:r>
            <a:r>
              <a:rPr lang="en-US" altLang="zh-TW" sz="3200" dirty="0">
                <a:solidFill>
                  <a:schemeClr val="bg1"/>
                </a:solidFill>
                <a:ea typeface="新細明體" pitchFamily="18" charset="-120"/>
              </a:rPr>
              <a:t>Output Record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solidFill>
                  <a:schemeClr val="bg1"/>
                </a:solidFill>
                <a:ea typeface="新細明體" pitchFamily="18" charset="-120"/>
              </a:rPr>
              <a:t>			Default: BEGIN{ORS="\n"}</a:t>
            </a:r>
          </a:p>
          <a:p>
            <a:pPr>
              <a:buFont typeface="Monotype Sorts" pitchFamily="2" charset="2"/>
              <a:buNone/>
            </a:pPr>
            <a:endParaRPr lang="en-US" altLang="zh-TW" dirty="0">
              <a:ea typeface="新細明體" pitchFamily="18" charset="-12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0" y="0"/>
            <a:ext cx="9144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altLang="zh-TW" sz="4000" kern="0" dirty="0">
                <a:solidFill>
                  <a:srgbClr val="333399"/>
                </a:solidFill>
                <a:latin typeface="Arial"/>
                <a:ea typeface="新細明體" pitchFamily="18" charset="-120"/>
              </a:rPr>
              <a:t>Built-in Variables for Separating Things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908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79"/>
    </mc:Choice>
    <mc:Fallback xmlns="">
      <p:transition spd="slow" advTm="113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30" x="3276600" y="1511300"/>
          <p14:tracePt t="1637" x="3276600" y="1536700"/>
          <p14:tracePt t="1653" x="3270250" y="1549400"/>
          <p14:tracePt t="1666" x="3263900" y="1562100"/>
          <p14:tracePt t="1684" x="3244850" y="1593850"/>
          <p14:tracePt t="1700" x="3225800" y="1619250"/>
          <p14:tracePt t="1716" x="3213100" y="1631950"/>
          <p14:tracePt t="1733" x="3187700" y="1676400"/>
          <p14:tracePt t="1750" x="3149600" y="1727200"/>
          <p14:tracePt t="1767" x="3124200" y="1746250"/>
          <p14:tracePt t="1783" x="3079750" y="1803400"/>
          <p14:tracePt t="1799" x="3035300" y="1835150"/>
          <p14:tracePt t="1816" x="3016250" y="1854200"/>
          <p14:tracePt t="1833" x="2952750" y="1892300"/>
          <p14:tracePt t="1849" x="2825750" y="1974850"/>
          <p14:tracePt t="1866" x="2743200" y="2025650"/>
          <p14:tracePt t="1883" x="2540000" y="2152650"/>
          <p14:tracePt t="1899" x="2444750" y="2216150"/>
          <p14:tracePt t="1916" x="2292350" y="2324100"/>
          <p14:tracePt t="1932" x="2216150" y="2387600"/>
          <p14:tracePt t="1949" x="2190750" y="2400300"/>
          <p14:tracePt t="1966" x="2165350" y="2413000"/>
          <p14:tracePt t="1982" x="2152650" y="2413000"/>
          <p14:tracePt t="1999" x="2152650" y="2419350"/>
          <p14:tracePt t="2016" x="2127250" y="2419350"/>
          <p14:tracePt t="2033" x="2070100" y="2425700"/>
          <p14:tracePt t="2051" x="2032000" y="2438400"/>
          <p14:tracePt t="2066" x="1936750" y="2444750"/>
          <p14:tracePt t="2082" x="1828800" y="2451100"/>
          <p14:tracePt t="2099" x="1790700" y="2463800"/>
          <p14:tracePt t="2116" x="1714500" y="2463800"/>
          <p14:tracePt t="4184" x="1720850" y="2482850"/>
          <p14:tracePt t="4198" x="1746250" y="2514600"/>
          <p14:tracePt t="4205" x="1765300" y="2533650"/>
          <p14:tracePt t="4219" x="1778000" y="2559050"/>
          <p14:tracePt t="4228" x="1803400" y="2571750"/>
          <p14:tracePt t="4241" x="1816100" y="2578100"/>
          <p14:tracePt t="4258" x="1835150" y="2597150"/>
          <p14:tracePt t="4275" x="1847850" y="2603500"/>
          <p14:tracePt t="4291" x="1873250" y="2616200"/>
          <p14:tracePt t="4307" x="1892300" y="2622550"/>
          <p14:tracePt t="4325" x="1905000" y="2628900"/>
          <p14:tracePt t="4340" x="1911350" y="2635250"/>
          <p14:tracePt t="4358" x="1917700" y="2641600"/>
          <p14:tracePt t="4374" x="1936750" y="2654300"/>
          <p14:tracePt t="4390" x="1943100" y="2660650"/>
          <p14:tracePt t="4407" x="1949450" y="2667000"/>
          <p14:tracePt t="4424" x="1949450" y="2679700"/>
          <p14:tracePt t="4440" x="1962150" y="2692400"/>
          <p14:tracePt t="4473" x="1968500" y="2698750"/>
          <p14:tracePt t="4490" x="1974850" y="2705100"/>
          <p14:tracePt t="4514" x="1974850" y="2711450"/>
          <p14:tracePt t="4535" x="1981200" y="2717800"/>
          <p14:tracePt t="4557" x="1981200" y="2724150"/>
          <p14:tracePt t="4577" x="1981200" y="2730500"/>
          <p14:tracePt t="4584" x="1981200" y="2736850"/>
          <p14:tracePt t="4605" x="1987550" y="2743200"/>
          <p14:tracePt t="4619" x="1993900" y="2749550"/>
          <p14:tracePt t="4641" x="1993900" y="2755900"/>
          <p14:tracePt t="4647" x="2000250" y="2755900"/>
          <p14:tracePt t="4656" x="2000250" y="2762250"/>
          <p14:tracePt t="4677" x="2006600" y="2768600"/>
          <p14:tracePt t="4717" x="2012950" y="2774950"/>
          <p14:tracePt t="4724" x="2012950" y="2781300"/>
          <p14:tracePt t="4738" x="2012950" y="2787650"/>
          <p14:tracePt t="4746" x="2012950" y="2800350"/>
          <p14:tracePt t="4759" x="2012950" y="2813050"/>
          <p14:tracePt t="4773" x="2012950" y="2832100"/>
          <p14:tracePt t="4789" x="2019300" y="2901950"/>
          <p14:tracePt t="5760" x="2019300" y="2927350"/>
          <p14:tracePt t="5767" x="2019300" y="2946400"/>
          <p14:tracePt t="5781" x="2019300" y="2971800"/>
          <p14:tracePt t="5788" x="2019300" y="2990850"/>
          <p14:tracePt t="5805" x="2019300" y="3003550"/>
          <p14:tracePt t="5819" x="2012950" y="3041650"/>
          <p14:tracePt t="5835" x="2006600" y="3073400"/>
          <p14:tracePt t="5852" x="1987550" y="3124200"/>
          <p14:tracePt t="5869" x="1987550" y="3149600"/>
          <p14:tracePt t="5886" x="1955800" y="3263900"/>
          <p14:tracePt t="5902" x="1949450" y="3308350"/>
          <p14:tracePt t="5919" x="1943100" y="3359150"/>
          <p14:tracePt t="5936" x="1924050" y="3454400"/>
          <p14:tracePt t="5951" x="1885950" y="3549650"/>
          <p14:tracePt t="5968" x="1879600" y="3606800"/>
          <p14:tracePt t="5985" x="1847850" y="3683000"/>
          <p14:tracePt t="6001" x="1835150" y="3721100"/>
          <p14:tracePt t="6019" x="1816100" y="3740150"/>
          <p14:tracePt t="6035" x="1790700" y="3778250"/>
          <p14:tracePt t="6051" x="1771650" y="3810000"/>
          <p14:tracePt t="6069" x="1739900" y="3841750"/>
          <p14:tracePt t="6084" x="1727200" y="3854450"/>
          <p14:tracePt t="6101" x="1714500" y="3860800"/>
          <p14:tracePt t="6118" x="1670050" y="3892550"/>
          <p14:tracePt t="6134" x="1644650" y="3898900"/>
          <p14:tracePt t="6152" x="1625600" y="3917950"/>
          <p14:tracePt t="6168" x="1574800" y="3943350"/>
          <p14:tracePt t="6184" x="1530350" y="3981450"/>
          <p14:tracePt t="6202" x="1511300" y="4000500"/>
          <p14:tracePt t="6217" x="1473200" y="4038600"/>
          <p14:tracePt t="6234" x="1447800" y="4064000"/>
          <p14:tracePt t="6252" x="1435100" y="4089400"/>
          <p14:tracePt t="6267" x="1428750" y="4095750"/>
          <p14:tracePt t="6284" x="1422400" y="4102100"/>
          <p14:tracePt t="6317" x="1416050" y="4108450"/>
          <p14:tracePt t="6392" x="1409700" y="4108450"/>
          <p14:tracePt t="6441" x="1409700" y="4114800"/>
          <p14:tracePt t="6483" x="1409700" y="4121150"/>
          <p14:tracePt t="6511" x="1403350" y="4127500"/>
          <p14:tracePt t="6581" x="1403350" y="4133850"/>
          <p14:tracePt t="6623" x="1397000" y="4140200"/>
          <p14:tracePt t="6735" x="1397000" y="4146550"/>
          <p14:tracePt t="6805" x="1397000" y="4152900"/>
          <p14:tracePt t="7276" x="1397000" y="4159250"/>
          <p14:tracePt t="7402" x="1403350" y="4159250"/>
          <p14:tracePt t="7437" x="1403350" y="4165600"/>
          <p14:tracePt t="7465" x="1409700" y="4171950"/>
          <p14:tracePt t="7472" x="1409700" y="4178300"/>
          <p14:tracePt t="7486" x="1409700" y="4184650"/>
          <p14:tracePt t="7496" x="1416050" y="4191000"/>
          <p14:tracePt t="7513" x="1416050" y="4197350"/>
          <p14:tracePt t="7529" x="1422400" y="4210050"/>
          <p14:tracePt t="7546" x="1428750" y="4248150"/>
          <p14:tracePt t="7564" x="1441450" y="4286250"/>
          <p14:tracePt t="7579" x="1447800" y="4318000"/>
          <p14:tracePt t="7596" x="1466850" y="4368800"/>
          <p14:tracePt t="7613" x="1479550" y="4419600"/>
          <p14:tracePt t="7629" x="1485900" y="4445000"/>
          <p14:tracePt t="7646" x="1498600" y="4495800"/>
          <p14:tracePt t="7662" x="1511300" y="4521200"/>
          <p14:tracePt t="7679" x="1511300" y="4527550"/>
          <p14:tracePt t="7697" x="1524000" y="4546600"/>
          <p14:tracePt t="7747" x="1530350" y="4552950"/>
          <p14:tracePt t="8825" x="1530350" y="4565650"/>
          <p14:tracePt t="8839" x="1530350" y="4597400"/>
          <p14:tracePt t="8845" x="1530350" y="4616450"/>
          <p14:tracePt t="8861" x="1530350" y="4648200"/>
          <p14:tracePt t="8875" x="1530350" y="4673600"/>
          <p14:tracePt t="8892" x="1530350" y="4718050"/>
          <p14:tracePt t="8909" x="1530350" y="4756150"/>
          <p14:tracePt t="8925" x="1530350" y="4787900"/>
          <p14:tracePt t="8941" x="1530350" y="4845050"/>
          <p14:tracePt t="8958" x="1517650" y="4902200"/>
          <p14:tracePt t="8974" x="1517650" y="4940300"/>
          <p14:tracePt t="8991" x="1504950" y="4991100"/>
          <p14:tracePt t="9009" x="1498600" y="5041900"/>
          <p14:tracePt t="9025" x="1498600" y="5060950"/>
          <p14:tracePt t="9041" x="1492250" y="5092700"/>
          <p14:tracePt t="9057" x="1492250" y="5118100"/>
          <p14:tracePt t="9074" x="1492250" y="5124450"/>
          <p14:tracePt t="9092" x="1492250" y="5130800"/>
          <p14:tracePt t="9162" x="1492250" y="5137150"/>
        </p14:tracePtLst>
      </p14:laserTrace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 bwMode="auto">
          <a:xfrm>
            <a:off x="0" y="0"/>
            <a:ext cx="9144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altLang="zh-TW" sz="4000" kern="0" dirty="0">
                <a:solidFill>
                  <a:srgbClr val="333399"/>
                </a:solidFill>
                <a:latin typeface="Arial"/>
                <a:ea typeface="新細明體" pitchFamily="18" charset="-120"/>
              </a:rPr>
              <a:t>Built-in Variables for Separating Things</a:t>
            </a:r>
          </a:p>
        </p:txBody>
      </p:sp>
      <p:sp>
        <p:nvSpPr>
          <p:cNvPr id="24579" name="Content Placeholder 2"/>
          <p:cNvSpPr>
            <a:spLocks noGrp="1"/>
          </p:cNvSpPr>
          <p:nvPr>
            <p:ph idx="1"/>
          </p:nvPr>
        </p:nvSpPr>
        <p:spPr>
          <a:xfrm>
            <a:off x="0" y="990600"/>
            <a:ext cx="8610600" cy="5334000"/>
          </a:xfrm>
        </p:spPr>
        <p:txBody>
          <a:bodyPr/>
          <a:lstStyle/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FS</a:t>
            </a:r>
            <a:r>
              <a:rPr lang="en-US" altLang="zh-TW" sz="3200" dirty="0">
                <a:ea typeface="新細明體" pitchFamily="18" charset="-120"/>
              </a:rPr>
              <a:t>: 	Input Field Separator	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			Default: BEGIN{FS="[ \t]+"}</a:t>
            </a:r>
          </a:p>
          <a:p>
            <a:pPr>
              <a:buFont typeface="Monotype Sorts" pitchFamily="2" charset="2"/>
              <a:buNone/>
            </a:pPr>
            <a:endParaRPr lang="en-US" altLang="zh-TW" sz="1200" dirty="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RS</a:t>
            </a:r>
            <a:r>
              <a:rPr lang="en-US" altLang="zh-TW" sz="3200" dirty="0">
                <a:ea typeface="新細明體" pitchFamily="18" charset="-120"/>
              </a:rPr>
              <a:t>: 	Input Record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			Default: BEGIN{RS = "\n"} </a:t>
            </a:r>
          </a:p>
          <a:p>
            <a:pPr>
              <a:buFont typeface="Monotype Sorts" pitchFamily="2" charset="2"/>
              <a:buNone/>
            </a:pPr>
            <a:endParaRPr lang="en-US" altLang="zh-TW" sz="1200" dirty="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OFS</a:t>
            </a:r>
            <a:r>
              <a:rPr lang="en-US" altLang="zh-TW" sz="3200" dirty="0">
                <a:ea typeface="新細明體" pitchFamily="18" charset="-120"/>
              </a:rPr>
              <a:t>: 	Output Field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			Default: BEGIN{OFS=" "}</a:t>
            </a:r>
          </a:p>
          <a:p>
            <a:pPr>
              <a:buFont typeface="Monotype Sorts" pitchFamily="2" charset="2"/>
              <a:buNone/>
            </a:pPr>
            <a:endParaRPr lang="en-US" altLang="zh-TW" sz="1200" dirty="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ORS</a:t>
            </a:r>
            <a:r>
              <a:rPr lang="en-US" altLang="zh-TW" sz="3200" dirty="0">
                <a:ea typeface="新細明體" pitchFamily="18" charset="-120"/>
              </a:rPr>
              <a:t>: 	</a:t>
            </a:r>
            <a:r>
              <a:rPr lang="en-US" altLang="zh-TW" sz="3200" dirty="0">
                <a:solidFill>
                  <a:schemeClr val="bg1"/>
                </a:solidFill>
                <a:ea typeface="新細明體" pitchFamily="18" charset="-120"/>
              </a:rPr>
              <a:t>Output Record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solidFill>
                  <a:schemeClr val="bg1"/>
                </a:solidFill>
                <a:ea typeface="新細明體" pitchFamily="18" charset="-120"/>
              </a:rPr>
              <a:t>			Default: BEGIN{ORS="\n"}</a:t>
            </a:r>
          </a:p>
          <a:p>
            <a:pPr>
              <a:buFont typeface="Monotype Sorts" pitchFamily="2" charset="2"/>
              <a:buNone/>
            </a:pPr>
            <a:endParaRPr lang="en-US" altLang="zh-TW" dirty="0">
              <a:ea typeface="新細明體" pitchFamily="18" charset="-120"/>
            </a:endParaRPr>
          </a:p>
        </p:txBody>
      </p:sp>
      <p:sp>
        <p:nvSpPr>
          <p:cNvPr id="6" name="Rounded Rectangular Callout 4"/>
          <p:cNvSpPr>
            <a:spLocks noChangeArrowheads="1"/>
          </p:cNvSpPr>
          <p:nvPr/>
        </p:nvSpPr>
        <p:spPr bwMode="auto">
          <a:xfrm>
            <a:off x="152400" y="609600"/>
            <a:ext cx="8839200" cy="2819400"/>
          </a:xfrm>
          <a:prstGeom prst="wedgeRoundRectCallout">
            <a:avLst>
              <a:gd name="adj1" fmla="val -35579"/>
              <a:gd name="adj2" fmla="val 62671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The idea is simple, but getting it to work is a bit tricky.</a:t>
            </a:r>
          </a:p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The issue is: $0 does not automatically update to match with OFS.  For example:</a:t>
            </a:r>
          </a:p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% echo "a      b" | awk '1;{$1=$1}1'</a:t>
            </a:r>
          </a:p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a      b</a:t>
            </a:r>
          </a:p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a b</a:t>
            </a:r>
          </a:p>
          <a:p>
            <a:pPr marL="0" lvl="1"/>
            <a:endParaRPr lang="en-US" altLang="zh-TW" sz="2800" dirty="0">
              <a:solidFill>
                <a:srgbClr val="000000"/>
              </a:solidFill>
              <a:ea typeface="新細明體" pitchFamily="18" charset="-12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4029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730"/>
    </mc:Choice>
    <mc:Fallback xmlns="">
      <p:transition spd="slow" advTm="727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" grpId="0" animBg="1"/>
    </p:bldLst>
  </p:timing>
  <p:extLst>
    <p:ext uri="{3A86A75C-4F4B-4683-9AE1-C65F6400EC91}">
      <p14:laserTraceLst xmlns:p14="http://schemas.microsoft.com/office/powerpoint/2010/main">
        <p14:tracePtLst>
          <p14:tracePt t="3520" x="4610100" y="3695700"/>
          <p14:tracePt t="3527" x="4603750" y="3708400"/>
          <p14:tracePt t="3541" x="4597400" y="3714750"/>
          <p14:tracePt t="3550" x="4591050" y="3727450"/>
          <p14:tracePt t="3566" x="4584700" y="3740150"/>
          <p14:tracePt t="3583" x="4565650" y="3765550"/>
          <p14:tracePt t="3600" x="4546600" y="3790950"/>
          <p14:tracePt t="3616" x="4540250" y="3803650"/>
          <p14:tracePt t="3633" x="4508500" y="3848100"/>
          <p14:tracePt t="3650" x="4470400" y="3911600"/>
          <p14:tracePt t="3667" x="4464050" y="3930650"/>
          <p14:tracePt t="4553" x="4470400" y="4032250"/>
          <p14:tracePt t="4559" x="4476750" y="4121150"/>
          <p14:tracePt t="4573" x="4495800" y="4203700"/>
          <p14:tracePt t="4583" x="4527550" y="4248150"/>
          <p14:tracePt t="4596" x="4540250" y="4279900"/>
          <p14:tracePt t="4613" x="4565650" y="4298950"/>
          <p14:tracePt t="4629" x="4591050" y="4349750"/>
          <p14:tracePt t="4646" x="4616450" y="4400550"/>
          <p14:tracePt t="4663" x="4622800" y="4425950"/>
          <p14:tracePt t="4679" x="4635500" y="4451350"/>
          <p14:tracePt t="4696" x="4641850" y="4476750"/>
          <p14:tracePt t="4713" x="4654550" y="4483100"/>
          <p14:tracePt t="4729" x="4692650" y="4489450"/>
          <p14:tracePt t="5292" x="4705350" y="4489450"/>
          <p14:tracePt t="5299" x="4711700" y="4489450"/>
          <p14:tracePt t="5310" x="4718050" y="4495800"/>
          <p14:tracePt t="5328" x="4724400" y="4502150"/>
          <p14:tracePt t="5344" x="4762500" y="4508500"/>
          <p14:tracePt t="5361" x="4857750" y="4521200"/>
          <p14:tracePt t="5377" x="4940300" y="4559300"/>
          <p14:tracePt t="5393" x="5003800" y="4572000"/>
          <p14:tracePt t="5411" x="5016500" y="4578350"/>
          <p14:tracePt t="5635" x="5029200" y="4578350"/>
          <p14:tracePt t="5649" x="5048250" y="4578350"/>
          <p14:tracePt t="5655" x="5086350" y="4578350"/>
          <p14:tracePt t="5663" x="5118100" y="4578350"/>
          <p14:tracePt t="5679" x="5143500" y="4578350"/>
          <p14:tracePt t="5693" x="5162550" y="4584700"/>
          <p14:tracePt t="5709" x="5187950" y="4584700"/>
          <p14:tracePt t="5727" x="5226050" y="4591050"/>
          <p14:tracePt t="5743" x="5232400" y="4591050"/>
          <p14:tracePt t="5759" x="5257800" y="4591050"/>
          <p14:tracePt t="5776" x="5289550" y="4591050"/>
          <p14:tracePt t="5793" x="5302250" y="4597400"/>
          <p14:tracePt t="5809" x="5340350" y="4610100"/>
          <p14:tracePt t="5825" x="5365750" y="4610100"/>
          <p14:tracePt t="5842" x="5384800" y="4622800"/>
          <p14:tracePt t="5859" x="5410200" y="4635500"/>
          <p14:tracePt t="5875" x="5422900" y="4635500"/>
          <p14:tracePt t="5892" x="5448300" y="4641850"/>
          <p14:tracePt t="5909" x="5467350" y="4648200"/>
          <p14:tracePt t="5925" x="5473700" y="4648200"/>
          <p14:tracePt t="5942" x="5486400" y="4648200"/>
          <p14:tracePt t="5958" x="5492750" y="4648200"/>
          <p14:tracePt t="5975" x="5499100" y="4648200"/>
          <p14:tracePt t="5992" x="5505450" y="4648200"/>
          <p14:tracePt t="6008" x="5511800" y="4648200"/>
          <p14:tracePt t="6076" x="5518150" y="4648200"/>
          <p14:tracePt t="6098" x="5524500" y="4648200"/>
          <p14:tracePt t="6126" x="5530850" y="4648200"/>
          <p14:tracePt t="6168" x="5537200" y="4648200"/>
          <p14:tracePt t="6175" x="5543550" y="4648200"/>
          <p14:tracePt t="6217" x="5549900" y="4648200"/>
          <p14:tracePt t="6266" x="5556250" y="4648200"/>
          <p14:tracePt t="6301" x="5562600" y="4641850"/>
          <p14:tracePt t="6336" x="5568950" y="4641850"/>
          <p14:tracePt t="6358" x="5575300" y="4635500"/>
          <p14:tracePt t="6476" x="5568950" y="4635500"/>
          <p14:tracePt t="7872" x="5556250" y="4635500"/>
          <p14:tracePt t="7879" x="5530850" y="4635500"/>
          <p14:tracePt t="7893" x="5511800" y="4635500"/>
          <p14:tracePt t="7902" x="5486400" y="4629150"/>
          <p14:tracePt t="7918" x="5467350" y="4629150"/>
          <p14:tracePt t="7935" x="5416550" y="4629150"/>
          <p14:tracePt t="7952" x="5372100" y="4629150"/>
          <p14:tracePt t="7968" x="5340350" y="4629150"/>
          <p14:tracePt t="7985" x="5295900" y="4629150"/>
          <p14:tracePt t="8001" x="5270500" y="4622800"/>
          <p14:tracePt t="8285" x="5264150" y="4622800"/>
          <p14:tracePt t="8292" x="5257800" y="4622800"/>
          <p14:tracePt t="8305" x="5245100" y="4622800"/>
          <p14:tracePt t="8317" x="5238750" y="4629150"/>
          <p14:tracePt t="8334" x="5219700" y="4629150"/>
          <p14:tracePt t="8350" x="5213350" y="4629150"/>
          <p14:tracePt t="8367" x="5187950" y="4629150"/>
          <p14:tracePt t="8384" x="5162550" y="4648200"/>
          <p14:tracePt t="18446" x="5149850" y="4635500"/>
          <p14:tracePt t="18453" x="5124450" y="4610100"/>
          <p14:tracePt t="18465" x="5111750" y="4597400"/>
          <p14:tracePt t="18482" x="5054600" y="4540250"/>
          <p14:tracePt t="18499" x="5003800" y="4495800"/>
          <p14:tracePt t="18517" x="4895850" y="4438650"/>
          <p14:tracePt t="18532" x="4800600" y="4375150"/>
          <p14:tracePt t="18548" x="4724400" y="4305300"/>
          <p14:tracePt t="18565" x="4591050" y="4254500"/>
          <p14:tracePt t="18581" x="4508500" y="4229100"/>
          <p14:tracePt t="18598" x="4413250" y="4197350"/>
          <p14:tracePt t="18615" x="4286250" y="4159250"/>
          <p14:tracePt t="18631" x="4203700" y="4146550"/>
          <p14:tracePt t="18648" x="4133850" y="4133850"/>
          <p14:tracePt t="18665" x="4051300" y="4114800"/>
          <p14:tracePt t="18681" x="4025900" y="4114800"/>
          <p14:tracePt t="18698" x="3987800" y="4108450"/>
          <p14:tracePt t="18715" x="3949700" y="4102100"/>
          <p14:tracePt t="18731" x="3937000" y="4095750"/>
          <p14:tracePt t="18748" x="3898900" y="4089400"/>
          <p14:tracePt t="18764" x="3848100" y="4083050"/>
          <p14:tracePt t="18781" x="3810000" y="4083050"/>
          <p14:tracePt t="18797" x="3752850" y="4089400"/>
          <p14:tracePt t="18814" x="3702050" y="4095750"/>
          <p14:tracePt t="18832" x="3644900" y="4108450"/>
          <p14:tracePt t="18848" x="3600450" y="4108450"/>
          <p14:tracePt t="18864" x="3562350" y="4114800"/>
          <p14:tracePt t="18882" x="3498850" y="4114800"/>
          <p14:tracePt t="18897" x="3467100" y="4114800"/>
          <p14:tracePt t="18914" x="3435350" y="4108450"/>
          <p14:tracePt t="18931" x="3378200" y="4095750"/>
          <p14:tracePt t="18947" x="3352800" y="4089400"/>
          <p14:tracePt t="18964" x="3340100" y="4089400"/>
          <p14:tracePt t="18980" x="3321050" y="4089400"/>
          <p14:tracePt t="18997" x="3308350" y="4089400"/>
          <p14:tracePt t="19013" x="3302000" y="4089400"/>
          <p14:tracePt t="19030" x="3282950" y="4089400"/>
          <p14:tracePt t="19046" x="3270250" y="4095750"/>
          <p14:tracePt t="19064" x="3257550" y="4102100"/>
          <p14:tracePt t="19080" x="3244850" y="4108450"/>
          <p14:tracePt t="19096" x="3232150" y="4108450"/>
          <p14:tracePt t="19113" x="3219450" y="4114800"/>
          <p14:tracePt t="19130" x="3206750" y="4114800"/>
          <p14:tracePt t="19147" x="3187700" y="4127500"/>
          <p14:tracePt t="19163" x="3175000" y="4133850"/>
          <p14:tracePt t="19179" x="3162300" y="4140200"/>
          <p14:tracePt t="19196" x="3149600" y="4140200"/>
          <p14:tracePt t="19212" x="3143250" y="4146550"/>
          <p14:tracePt t="19229" x="3136900" y="4152900"/>
          <p14:tracePt t="19268" x="3130550" y="4152900"/>
          <p14:tracePt t="19295" x="3124200" y="4159250"/>
          <p14:tracePt t="19316" x="3117850" y="4159250"/>
          <p14:tracePt t="19352" x="3111500" y="4159250"/>
          <p14:tracePt t="19506" x="3111500" y="4165600"/>
          <p14:tracePt t="19520" x="3111500" y="4171950"/>
          <p14:tracePt t="19527" x="3117850" y="4171950"/>
          <p14:tracePt t="19541" x="3124200" y="4178300"/>
          <p14:tracePt t="19548" x="3130550" y="4178300"/>
          <p14:tracePt t="19564" x="3136900" y="4184650"/>
          <p14:tracePt t="19578" x="3143250" y="4191000"/>
          <p14:tracePt t="19594" x="3155950" y="4191000"/>
          <p14:tracePt t="19612" x="3187700" y="4203700"/>
          <p14:tracePt t="19628" x="3206750" y="4216400"/>
          <p14:tracePt t="19644" x="3244850" y="4229100"/>
          <p14:tracePt t="19661" x="3314700" y="4248150"/>
          <p14:tracePt t="19678" x="3397250" y="4267200"/>
          <p14:tracePt t="19695" x="3454400" y="4273550"/>
          <p14:tracePt t="19711" x="3581400" y="4298950"/>
          <p14:tracePt t="19728" x="3651250" y="4311650"/>
          <p14:tracePt t="19745" x="3771900" y="4330700"/>
          <p14:tracePt t="19761" x="3854450" y="4343400"/>
          <p14:tracePt t="19777" x="3943350" y="4356100"/>
          <p14:tracePt t="19794" x="4032250" y="4362450"/>
          <p14:tracePt t="19810" x="4083050" y="4368800"/>
          <p14:tracePt t="19827" x="4114800" y="4381500"/>
          <p14:tracePt t="19844" x="4146550" y="4387850"/>
          <p14:tracePt t="19860" x="4171950" y="4394200"/>
          <p14:tracePt t="19878" x="4210050" y="4394200"/>
          <p14:tracePt t="19893" x="4235450" y="4400550"/>
          <p14:tracePt t="19910" x="4267200" y="4413250"/>
          <p14:tracePt t="19927" x="4349750" y="4419600"/>
          <p14:tracePt t="19943" x="4387850" y="4419600"/>
          <p14:tracePt t="19960" x="4438650" y="4425950"/>
          <p14:tracePt t="19976" x="4514850" y="4451350"/>
          <p14:tracePt t="19993" x="4559300" y="4464050"/>
          <p14:tracePt t="20010" x="4591050" y="4470400"/>
          <p14:tracePt t="20026" x="4648200" y="4489450"/>
          <p14:tracePt t="20043" x="4686300" y="4495800"/>
          <p14:tracePt t="20060" x="4730750" y="4508500"/>
          <p14:tracePt t="20076" x="4800600" y="4514850"/>
          <p14:tracePt t="20093" x="4851400" y="4527550"/>
          <p14:tracePt t="20110" x="4927600" y="4552950"/>
          <p14:tracePt t="20126" x="4991100" y="4559300"/>
          <p14:tracePt t="20143" x="5048250" y="4572000"/>
          <p14:tracePt t="20159" x="5143500" y="4584700"/>
          <p14:tracePt t="20176" x="5200650" y="4597400"/>
          <p14:tracePt t="20193" x="5289550" y="4616450"/>
          <p14:tracePt t="20209" x="5346700" y="4629150"/>
          <p14:tracePt t="20226" x="5391150" y="4629150"/>
          <p14:tracePt t="20243" x="5435600" y="4641850"/>
          <p14:tracePt t="20259" x="5454650" y="4641850"/>
          <p14:tracePt t="20275" x="5461000" y="4641850"/>
          <p14:tracePt t="20293" x="5473700" y="4641850"/>
          <p14:tracePt t="20325" x="5480050" y="4641850"/>
          <p14:tracePt t="20348" x="5486400" y="4641850"/>
          <p14:tracePt t="20369" x="5499100" y="4641850"/>
          <p14:tracePt t="20411" x="5511800" y="4641850"/>
          <p14:tracePt t="20432" x="5524500" y="4641850"/>
          <p14:tracePt t="20453" x="5530850" y="4641850"/>
          <p14:tracePt t="20460" x="5537200" y="4641850"/>
          <p14:tracePt t="20474" x="5543550" y="4641850"/>
          <p14:tracePt t="20481" x="5549900" y="4641850"/>
          <p14:tracePt t="20530" x="5556250" y="4635500"/>
          <p14:tracePt t="20594" x="5562600" y="4629150"/>
          <p14:tracePt t="20629" x="5568950" y="4622800"/>
          <p14:tracePt t="20734" x="5562600" y="4622800"/>
          <p14:tracePt t="20769" x="5556250" y="4622800"/>
          <p14:tracePt t="20860" x="5549900" y="4622800"/>
          <p14:tracePt t="24062" x="5543550" y="4616450"/>
          <p14:tracePt t="24069" x="5537200" y="4591050"/>
          <p14:tracePt t="24083" x="5518150" y="4559300"/>
          <p14:tracePt t="24095" x="5492750" y="4521200"/>
          <p14:tracePt t="24112" x="5429250" y="4413250"/>
          <p14:tracePt t="24129" x="5391150" y="4343400"/>
          <p14:tracePt t="24146" x="5270500" y="4140200"/>
          <p14:tracePt t="24162" x="5149850" y="3898900"/>
          <p14:tracePt t="24179" x="5086350" y="3778250"/>
          <p14:tracePt t="24195" x="4953000" y="3530600"/>
          <p14:tracePt t="24212" x="4832350" y="3340100"/>
          <p14:tracePt t="24229" x="4775200" y="3257550"/>
          <p14:tracePt t="24245" x="4660900" y="3117850"/>
          <p14:tracePt t="24262" x="4565650" y="3009900"/>
          <p14:tracePt t="24279" x="4483100" y="2933700"/>
          <p14:tracePt t="24295" x="4451350" y="2882900"/>
          <p14:tracePt t="24312" x="4425950" y="2851150"/>
          <p14:tracePt t="24329" x="4343400" y="2762250"/>
          <p14:tracePt t="24345" x="4324350" y="2736850"/>
          <p14:tracePt t="24362" x="4305300" y="2711450"/>
          <p14:tracePt t="24378" x="4279900" y="2667000"/>
          <p14:tracePt t="24395" x="4248150" y="2622550"/>
          <p14:tracePt t="24412" x="4235450" y="2609850"/>
          <p14:tracePt t="24415" x="4216400" y="2584450"/>
          <p14:tracePt t="24428" x="4197350" y="2571750"/>
          <p14:tracePt t="24444" x="4171950" y="2540000"/>
          <p14:tracePt t="24462" x="4140200" y="2508250"/>
          <p14:tracePt t="24478" x="4121150" y="2495550"/>
          <p14:tracePt t="24495" x="4095750" y="2476500"/>
          <p14:tracePt t="24511" x="4076700" y="2457450"/>
          <p14:tracePt t="24527" x="4064000" y="2457450"/>
          <p14:tracePt t="24545" x="4057650" y="2451100"/>
          <p14:tracePt t="24561" x="4057650" y="2444750"/>
          <p14:tracePt t="24805" x="4057650" y="2438400"/>
          <p14:tracePt t="24812" x="4057650" y="2432050"/>
          <p14:tracePt t="24827" x="4057650" y="2425700"/>
          <p14:tracePt t="24843" x="4076700" y="2387600"/>
          <p14:tracePt t="24860" x="4095750" y="2355850"/>
          <p14:tracePt t="24876" x="4140200" y="2241550"/>
          <p14:tracePt t="24893" x="4210050" y="2095500"/>
          <p14:tracePt t="24911" x="4305300" y="1911350"/>
          <p14:tracePt t="24926" x="4356100" y="1803400"/>
          <p14:tracePt t="24943" x="4400550" y="1695450"/>
          <p14:tracePt t="24960" x="4552950" y="1428750"/>
          <p14:tracePt t="24976" x="4603750" y="1371600"/>
          <p14:tracePt t="24993" x="4629150" y="1314450"/>
          <p14:tracePt t="25010" x="4679950" y="1250950"/>
          <p14:tracePt t="25027" x="4718050" y="1206500"/>
          <p14:tracePt t="25043" x="4737100" y="1200150"/>
          <p14:tracePt t="25059" x="4756150" y="1168400"/>
          <p14:tracePt t="25076" x="4775200" y="1155700"/>
          <p14:tracePt t="25093" x="4794250" y="1136650"/>
          <p14:tracePt t="25109" x="4806950" y="1130300"/>
          <p14:tracePt t="25126" x="4826000" y="1111250"/>
          <p14:tracePt t="25142" x="4845050" y="1098550"/>
          <p14:tracePt t="25159" x="4857750" y="1098550"/>
          <p14:tracePt t="25175" x="4876800" y="1079500"/>
          <p14:tracePt t="25192" x="4889500" y="1066800"/>
          <p14:tracePt t="25209" x="4895850" y="1060450"/>
          <p14:tracePt t="25226" x="4921250" y="1047750"/>
          <p14:tracePt t="25242" x="4946650" y="1035050"/>
          <p14:tracePt t="25258" x="4959350" y="1028700"/>
          <p14:tracePt t="25275" x="4978400" y="1016000"/>
          <p14:tracePt t="25292" x="4997450" y="1009650"/>
          <p14:tracePt t="25308" x="5035550" y="996950"/>
          <p14:tracePt t="25325" x="5073650" y="984250"/>
          <p14:tracePt t="25342" x="5105400" y="977900"/>
          <p14:tracePt t="25358" x="5156200" y="971550"/>
          <p14:tracePt t="25374" x="5200650" y="952500"/>
          <p14:tracePt t="25391" x="5232400" y="952500"/>
          <p14:tracePt t="25408" x="5264150" y="952500"/>
          <p14:tracePt t="25425" x="5308600" y="965200"/>
          <p14:tracePt t="25428" x="5321300" y="965200"/>
          <p14:tracePt t="25458" x="5346700" y="977900"/>
          <p14:tracePt t="25474" x="5372100" y="984250"/>
          <p14:tracePt t="25491" x="5384800" y="984250"/>
          <p14:tracePt t="25508" x="5397500" y="990600"/>
          <p14:tracePt t="25524" x="5410200" y="996950"/>
          <p14:tracePt t="25542" x="5422900" y="1009650"/>
          <p14:tracePt t="25558" x="5429250" y="1016000"/>
          <p14:tracePt t="25591" x="5441950" y="1028700"/>
          <p14:tracePt t="25624" x="5448300" y="1028700"/>
          <p14:tracePt t="25647" x="5448300" y="1035050"/>
          <p14:tracePt t="25661" x="5448300" y="1041400"/>
          <p14:tracePt t="25703" x="5441950" y="1047750"/>
          <p14:tracePt t="25725" x="5441950" y="1054100"/>
          <p14:tracePt t="25731" x="5435600" y="1054100"/>
          <p14:tracePt t="25752" x="5435600" y="1060450"/>
          <p14:tracePt t="25774" x="5429250" y="1060450"/>
          <p14:tracePt t="25780" x="5422900" y="1066800"/>
          <p14:tracePt t="25801" x="5416550" y="1066800"/>
          <p14:tracePt t="25815" x="5410200" y="1073150"/>
          <p14:tracePt t="25823" x="5403850" y="1085850"/>
          <p14:tracePt t="25840" x="5391150" y="1098550"/>
          <p14:tracePt t="25857" x="5372100" y="1136650"/>
          <p14:tracePt t="25872" x="5334000" y="1187450"/>
          <p14:tracePt t="25889" x="5308600" y="1212850"/>
          <p14:tracePt t="25907" x="5283200" y="1250950"/>
          <p14:tracePt t="25923" x="5264150" y="1282700"/>
          <p14:tracePt t="25940" x="5245100" y="1320800"/>
          <p14:tracePt t="25943" x="5232400" y="1333500"/>
          <p14:tracePt t="25956" x="5226050" y="1346200"/>
          <p14:tracePt t="25973" x="5219700" y="1358900"/>
          <p14:tracePt t="25990" x="5207000" y="1390650"/>
          <p14:tracePt t="26006" x="5194300" y="1416050"/>
          <p14:tracePt t="26023" x="5187950" y="1428750"/>
          <p14:tracePt t="26039" x="5156200" y="1485900"/>
          <p14:tracePt t="26056" x="5118100" y="1524000"/>
          <p14:tracePt t="26073" x="5099050" y="1543050"/>
          <p14:tracePt t="26089" x="5041900" y="1581150"/>
          <p14:tracePt t="26105" x="4991100" y="1619250"/>
          <p14:tracePt t="26122" x="4959350" y="1631950"/>
          <p14:tracePt t="26139" x="4895850" y="1676400"/>
          <p14:tracePt t="26155" x="4819650" y="1708150"/>
          <p14:tracePt t="26173" x="4756150" y="1739900"/>
          <p14:tracePt t="26188" x="4718050" y="1752600"/>
          <p14:tracePt t="26205" x="4686300" y="1765300"/>
          <p14:tracePt t="26222" x="4546600" y="1816100"/>
          <p14:tracePt t="26238" x="4489450" y="1822450"/>
          <p14:tracePt t="26255" x="4451350" y="1841500"/>
          <p14:tracePt t="26271" x="4362450" y="1866900"/>
          <p14:tracePt t="26288" x="4298950" y="1898650"/>
          <p14:tracePt t="26305" x="4267200" y="1905000"/>
          <p14:tracePt t="26321" x="4229100" y="1917700"/>
          <p14:tracePt t="26338" x="4197350" y="1930400"/>
          <p14:tracePt t="26355" x="4171950" y="1936750"/>
          <p14:tracePt t="26371" x="4165600" y="1943100"/>
          <p14:tracePt t="26388" x="4146550" y="1949450"/>
          <p14:tracePt t="26404" x="4133850" y="1949450"/>
          <p14:tracePt t="26437" x="4127500" y="1949450"/>
          <p14:tracePt t="26454" x="4114800" y="1949450"/>
          <p14:tracePt t="26471" x="4108450" y="1949450"/>
          <p14:tracePt t="26488" x="4095750" y="1943100"/>
          <p14:tracePt t="26968" x="4076700" y="1943100"/>
          <p14:tracePt t="26975" x="4057650" y="1943100"/>
          <p14:tracePt t="26986" x="4032250" y="1943100"/>
          <p14:tracePt t="27002" x="4000500" y="1936750"/>
          <p14:tracePt t="27019" x="3943350" y="1936750"/>
          <p14:tracePt t="27035" x="3917950" y="1930400"/>
          <p14:tracePt t="27053" x="3835400" y="1930400"/>
          <p14:tracePt t="27068" x="3727450" y="1911350"/>
          <p14:tracePt t="27085" x="3676650" y="1905000"/>
          <p14:tracePt t="27103" x="3556000" y="1879600"/>
          <p14:tracePt t="27118" x="3435350" y="1860550"/>
          <p14:tracePt t="27135" x="3390900" y="1841500"/>
          <p14:tracePt t="27152" x="3282950" y="1816100"/>
          <p14:tracePt t="27168" x="3168650" y="1797050"/>
          <p14:tracePt t="27185" x="3086100" y="1784350"/>
          <p14:tracePt t="27202" x="2952750" y="1746250"/>
          <p14:tracePt t="27218" x="2825750" y="1727200"/>
          <p14:tracePt t="27236" x="2743200" y="1714500"/>
          <p14:tracePt t="27251" x="2698750" y="1701800"/>
          <p14:tracePt t="27268" x="2616200" y="1689100"/>
          <p14:tracePt t="27285" x="2552700" y="1670050"/>
          <p14:tracePt t="27301" x="2527300" y="1663700"/>
          <p14:tracePt t="27318" x="2495550" y="1657350"/>
          <p14:tracePt t="27334" x="2444750" y="1657350"/>
          <p14:tracePt t="27351" x="2432050" y="1657350"/>
          <p14:tracePt t="27368" x="2419350" y="1657350"/>
          <p14:tracePt t="27384" x="2406650" y="1657350"/>
          <p14:tracePt t="27401" x="2393950" y="1657350"/>
          <p14:tracePt t="27434" x="2387600" y="1657350"/>
          <p14:tracePt t="27460" x="2381250" y="1657350"/>
          <p14:tracePt t="27937" x="2387600" y="1657350"/>
          <p14:tracePt t="28035" x="2393950" y="1651000"/>
          <p14:tracePt t="28077" x="2400300" y="1651000"/>
          <p14:tracePt t="28127" x="2406650" y="1651000"/>
          <p14:tracePt t="28169" x="2413000" y="1651000"/>
          <p14:tracePt t="28197" x="2419350" y="1651000"/>
          <p14:tracePt t="28281" x="2425700" y="1651000"/>
          <p14:tracePt t="28316" x="2432050" y="1651000"/>
          <p14:tracePt t="28372" x="2438400" y="1651000"/>
          <p14:tracePt t="28407" x="2444750" y="1651000"/>
          <p14:tracePt t="28442" x="2451100" y="1651000"/>
          <p14:tracePt t="28477" x="2457450" y="1651000"/>
          <p14:tracePt t="28512" x="2463800" y="1651000"/>
          <p14:tracePt t="28582" x="2470150" y="1644650"/>
          <p14:tracePt t="28589" x="2476500" y="1644650"/>
          <p14:tracePt t="28617" x="2482850" y="1644650"/>
          <p14:tracePt t="28638" x="2489200" y="1644650"/>
          <p14:tracePt t="28652" x="2495550" y="1644650"/>
          <p14:tracePt t="28666" x="2501900" y="1644650"/>
          <p14:tracePt t="28708" x="2508250" y="1644650"/>
          <p14:tracePt t="28736" x="2514600" y="1644650"/>
          <p14:tracePt t="28771" x="2520950" y="1644650"/>
          <p14:tracePt t="28800" x="2527300" y="1644650"/>
          <p14:tracePt t="28842" x="2533650" y="1644650"/>
          <p14:tracePt t="28849" x="2540000" y="1644650"/>
          <p14:tracePt t="28898" x="2546350" y="1644650"/>
          <p14:tracePt t="28918" x="2552700" y="1644650"/>
          <p14:tracePt t="28968" x="2559050" y="1644650"/>
          <p14:tracePt t="28989" x="2565400" y="1644650"/>
          <p14:tracePt t="29010" x="2571750" y="1644650"/>
          <p14:tracePt t="29051" x="2578100" y="1644650"/>
          <p14:tracePt t="29367" x="2584450" y="1644650"/>
          <p14:tracePt t="29431" x="2590800" y="1644650"/>
          <p14:tracePt t="29571" x="2590800" y="1651000"/>
          <p14:tracePt t="29641" x="2590800" y="1657350"/>
          <p14:tracePt t="29668" x="2584450" y="1657350"/>
          <p14:tracePt t="29704" x="2584450" y="1663700"/>
          <p14:tracePt t="29739" x="2578100" y="1663700"/>
          <p14:tracePt t="29774" x="2571750" y="1663700"/>
          <p14:tracePt t="29803" x="2565400" y="1663700"/>
          <p14:tracePt t="29811" x="2565400" y="1670050"/>
          <p14:tracePt t="29823" x="2559050" y="1670050"/>
          <p14:tracePt t="29844" x="2552700" y="1670050"/>
          <p14:tracePt t="29851" x="2552700" y="1676400"/>
          <p14:tracePt t="29859" x="2546350" y="1676400"/>
          <p14:tracePt t="29875" x="2546350" y="1682750"/>
          <p14:tracePt t="29893" x="2533650" y="1695450"/>
          <p14:tracePt t="29909" x="2520950" y="1701800"/>
          <p14:tracePt t="29925" x="2501900" y="1727200"/>
          <p14:tracePt t="29943" x="2482850" y="1739900"/>
          <p14:tracePt t="29959" x="2463800" y="1758950"/>
          <p14:tracePt t="29975" x="2432050" y="1784350"/>
          <p14:tracePt t="29992" x="2419350" y="1797050"/>
          <p14:tracePt t="30008" x="2413000" y="1803400"/>
          <p14:tracePt t="30025" x="2400300" y="1809750"/>
          <p14:tracePt t="30042" x="2400300" y="1816100"/>
          <p14:tracePt t="30075" x="2393950" y="1816100"/>
          <p14:tracePt t="30092" x="2387600" y="1816100"/>
          <p14:tracePt t="30126" x="2387600" y="1822450"/>
          <p14:tracePt t="30139" x="2381250" y="1822450"/>
          <p14:tracePt t="30160" x="2374900" y="1828800"/>
          <p14:tracePt t="30202" x="2368550" y="1835150"/>
          <p14:tracePt t="30209" x="2362200" y="1835150"/>
          <p14:tracePt t="30230" x="2355850" y="1835150"/>
          <p14:tracePt t="30251" x="2355850" y="1841500"/>
          <p14:tracePt t="30279" x="2349500" y="1841500"/>
          <p14:tracePt t="30293" x="2343150" y="1841500"/>
          <p14:tracePt t="30321" x="2336800" y="1847850"/>
          <p14:tracePt t="30328" x="2330450" y="1854200"/>
          <p14:tracePt t="30350" x="2324100" y="1854200"/>
          <p14:tracePt t="30371" x="2317750" y="1854200"/>
          <p14:tracePt t="30398" x="2311400" y="1860550"/>
          <p14:tracePt t="30420" x="2311400" y="1866900"/>
          <p14:tracePt t="30433" x="2305050" y="1866900"/>
          <p14:tracePt t="30443" x="2298700" y="1866900"/>
          <p14:tracePt t="30461" x="2298700" y="1873250"/>
          <p14:tracePt t="30474" x="2292350" y="1873250"/>
          <p14:tracePt t="30492" x="2286000" y="1873250"/>
          <p14:tracePt t="30511" x="2279650" y="1879600"/>
          <p14:tracePt t="30539" x="2279650" y="1885950"/>
          <p14:tracePt t="30560" x="2273300" y="1885950"/>
          <p14:tracePt t="30581" x="2266950" y="1892300"/>
          <p14:tracePt t="30602" x="2260600" y="1892300"/>
          <p14:tracePt t="30624" x="2254250" y="1892300"/>
          <p14:tracePt t="30630" x="2254250" y="1898650"/>
          <p14:tracePt t="30644" x="2247900" y="1898650"/>
          <p14:tracePt t="30656" x="2241550" y="1898650"/>
          <p14:tracePt t="30673" x="2235200" y="1905000"/>
          <p14:tracePt t="30689" x="2235200" y="1911350"/>
          <p14:tracePt t="30707" x="2222500" y="1917700"/>
          <p14:tracePt t="30723" x="2203450" y="1924050"/>
          <p14:tracePt t="30739" x="2197100" y="1930400"/>
          <p14:tracePt t="30757" x="2178050" y="1943100"/>
          <p14:tracePt t="30773" x="2146300" y="1955800"/>
          <p14:tracePt t="30789" x="2133600" y="1962150"/>
          <p14:tracePt t="30806" x="2101850" y="1968500"/>
          <p14:tracePt t="30822" x="2076450" y="1962150"/>
          <p14:tracePt t="30840" x="2070100" y="1936750"/>
          <p14:tracePt t="31532" x="2070100" y="1943100"/>
          <p14:tracePt t="31552" x="2063750" y="1949450"/>
          <p14:tracePt t="31574" x="2063750" y="1955800"/>
          <p14:tracePt t="31644" x="2063750" y="1962150"/>
          <p14:tracePt t="31973" x="2057400" y="1968500"/>
          <p14:tracePt t="31980" x="2057400" y="1974850"/>
          <p14:tracePt t="32003" x="2057400" y="1981200"/>
          <p14:tracePt t="32016" x="2057400" y="1987550"/>
          <p14:tracePt t="32022" x="2057400" y="1993900"/>
          <p14:tracePt t="32042" x="2051050" y="2000250"/>
          <p14:tracePt t="32058" x="2051050" y="2012950"/>
          <p14:tracePt t="32068" x="2044700" y="2025650"/>
          <p14:tracePt t="32086" x="2038350" y="2057400"/>
          <p14:tracePt t="32102" x="2038350" y="2082800"/>
          <p14:tracePt t="32118" x="2025650" y="2120900"/>
          <p14:tracePt t="32135" x="2019300" y="2171700"/>
          <p14:tracePt t="32151" x="2012950" y="2190750"/>
          <p14:tracePt t="32168" x="2006600" y="2241550"/>
          <p14:tracePt t="32185" x="1993900" y="2279650"/>
          <p14:tracePt t="32201" x="1993900" y="2298700"/>
          <p14:tracePt t="32219" x="1987550" y="2324100"/>
          <p14:tracePt t="32234" x="1987550" y="2349500"/>
          <p14:tracePt t="32251" x="1981200" y="2349500"/>
          <p14:tracePt t="32268" x="1981200" y="2362200"/>
          <p14:tracePt t="32284" x="1974850" y="2381250"/>
          <p14:tracePt t="32318" x="1968500" y="2393950"/>
          <p14:tracePt t="32334" x="1968500" y="2400300"/>
          <p14:tracePt t="32350" x="1968500" y="2406650"/>
          <p14:tracePt t="32384" x="1962150" y="2419350"/>
          <p14:tracePt t="32401" x="1955800" y="2425700"/>
          <p14:tracePt t="32417" x="1955800" y="2432050"/>
          <p14:tracePt t="32433" x="1949450" y="2438400"/>
          <p14:tracePt t="32450" x="1949450" y="2444750"/>
          <p14:tracePt t="32466" x="1949450" y="2451100"/>
          <p14:tracePt t="32487" x="1943100" y="2451100"/>
          <p14:tracePt t="32500" x="1943100" y="2457450"/>
          <p14:tracePt t="32542" x="1943100" y="2463800"/>
          <p14:tracePt t="32556" x="1943100" y="2470150"/>
          <p14:tracePt t="32562" x="1943100" y="2476500"/>
          <p14:tracePt t="33120" x="1936750" y="2476500"/>
          <p14:tracePt t="33127" x="1924050" y="2482850"/>
          <p14:tracePt t="33141" x="1911350" y="2489200"/>
          <p14:tracePt t="33150" x="1898650" y="2489200"/>
          <p14:tracePt t="33164" x="1885950" y="2495550"/>
          <p14:tracePt t="33181" x="1860550" y="2495550"/>
          <p14:tracePt t="33198" x="1841500" y="2501900"/>
          <p14:tracePt t="33214" x="1828800" y="2501900"/>
          <p14:tracePt t="33231" x="1822450" y="2501900"/>
          <p14:tracePt t="33247" x="1809750" y="2501900"/>
          <p14:tracePt t="33288" x="1803400" y="2501900"/>
          <p14:tracePt t="33401" x="1809750" y="2501900"/>
          <p14:tracePt t="33435" x="1816100" y="2501900"/>
          <p14:tracePt t="33456" x="1822450" y="2495550"/>
          <p14:tracePt t="33526" x="1828800" y="2495550"/>
          <p14:tracePt t="33562" x="1835150" y="2489200"/>
          <p14:tracePt t="33596" x="1841500" y="2482850"/>
          <p14:tracePt t="33632" x="1847850" y="2482850"/>
          <p14:tracePt t="33681" x="1854200" y="2482850"/>
          <p14:tracePt t="33688" x="1854200" y="2476500"/>
          <p14:tracePt t="33709" x="1860550" y="2470150"/>
          <p14:tracePt t="33737" x="1866900" y="2470150"/>
          <p14:tracePt t="33758" x="1873250" y="2470150"/>
          <p14:tracePt t="33786" x="1879600" y="2470150"/>
          <p14:tracePt t="33807" x="1879600" y="2463800"/>
          <p14:tracePt t="33828" x="1885950" y="2457450"/>
          <p14:tracePt t="33856" x="1892300" y="2451100"/>
          <p14:tracePt t="33898" x="1898650" y="2451100"/>
          <p14:tracePt t="33919" x="1905000" y="2444750"/>
          <p14:tracePt t="33925" x="1911350" y="2444750"/>
          <p14:tracePt t="33947" x="1917700" y="2438400"/>
          <p14:tracePt t="33962" x="1924050" y="2438400"/>
          <p14:tracePt t="33996" x="1930400" y="2438400"/>
          <p14:tracePt t="34038" x="1936750" y="2432050"/>
          <p14:tracePt t="34059" x="1943100" y="2425700"/>
          <p14:tracePt t="34066" x="1949450" y="2425700"/>
          <p14:tracePt t="34081" x="1955800" y="2425700"/>
          <p14:tracePt t="34101" x="1962150" y="2419350"/>
          <p14:tracePt t="34111" x="1968500" y="2419350"/>
          <p14:tracePt t="34130" x="1974850" y="2413000"/>
          <p14:tracePt t="34151" x="1981200" y="2413000"/>
          <p14:tracePt t="34160" x="1987550" y="2413000"/>
          <p14:tracePt t="34178" x="2000250" y="2406650"/>
          <p14:tracePt t="34211" x="2006600" y="2406650"/>
          <p14:tracePt t="34230" x="2012950" y="2400300"/>
          <p14:tracePt t="34244" x="2019300" y="2400300"/>
          <p14:tracePt t="34260" x="2025650" y="2400300"/>
          <p14:tracePt t="34277" x="2038350" y="2400300"/>
          <p14:tracePt t="34313" x="2044700" y="2400300"/>
          <p14:tracePt t="34328" x="2051050" y="2400300"/>
          <p14:tracePt t="34343" x="2057400" y="2400300"/>
          <p14:tracePt t="34361" x="2070100" y="2400300"/>
          <p14:tracePt t="34377" x="2076450" y="2400300"/>
          <p14:tracePt t="34393" x="2082800" y="2400300"/>
          <p14:tracePt t="34410" x="2095500" y="2400300"/>
          <p14:tracePt t="34427" x="2101850" y="2400300"/>
          <p14:tracePt t="34443" x="2127250" y="2400300"/>
          <p14:tracePt t="34460" x="2159000" y="2393950"/>
          <p14:tracePt t="34477" x="2171700" y="2393950"/>
          <p14:tracePt t="34493" x="2203450" y="2381250"/>
          <p14:tracePt t="34510" x="2235200" y="2374900"/>
          <p14:tracePt t="34528" x="2247900" y="2374900"/>
          <p14:tracePt t="34544" x="2279650" y="2374900"/>
          <p14:tracePt t="34560" x="2298700" y="2374900"/>
          <p14:tracePt t="34577" x="2311400" y="2374900"/>
          <p14:tracePt t="34593" x="2324100" y="2374900"/>
          <p14:tracePt t="34627" x="2343150" y="2374900"/>
          <p14:tracePt t="34643" x="2349500" y="2374900"/>
          <p14:tracePt t="34676" x="2355850" y="2374900"/>
          <p14:tracePt t="34698" x="2362200" y="2374900"/>
          <p14:tracePt t="34719" x="2368550" y="2374900"/>
          <p14:tracePt t="34740" x="2374900" y="2374900"/>
          <p14:tracePt t="34768" x="2381250" y="2374900"/>
          <p14:tracePt t="34789" x="2387600" y="2374900"/>
          <p14:tracePt t="34810" x="2393950" y="2374900"/>
          <p14:tracePt t="34880" x="2393950" y="2381250"/>
          <p14:tracePt t="34901" x="2393950" y="2387600"/>
          <p14:tracePt t="34908" x="2387600" y="2387600"/>
          <p14:tracePt t="34928" x="2381250" y="2387600"/>
          <p14:tracePt t="34950" x="2374900" y="2393950"/>
          <p14:tracePt t="34971" x="2368550" y="2393950"/>
          <p14:tracePt t="34992" x="2362200" y="2393950"/>
          <p14:tracePt t="34999" x="2362200" y="2400300"/>
          <p14:tracePt t="35013" x="2355850" y="2400300"/>
          <p14:tracePt t="35024" x="2349500" y="2400300"/>
          <p14:tracePt t="35042" x="2317750" y="2400300"/>
          <p14:tracePt t="35058" x="2298700" y="2406650"/>
          <p14:tracePt t="35076" x="2241550" y="2413000"/>
          <p14:tracePt t="35091" x="2178050" y="2413000"/>
          <p14:tracePt t="35108" x="2152650" y="2413000"/>
          <p14:tracePt t="35125" x="2095500" y="2413000"/>
          <p14:tracePt t="35141" x="2051050" y="2413000"/>
          <p14:tracePt t="35158" x="2032000" y="2413000"/>
          <p14:tracePt t="35175" x="2006600" y="2413000"/>
          <p14:tracePt t="35190" x="2000250" y="2413000"/>
          <p14:tracePt t="35207" x="2000250" y="2406650"/>
          <p14:tracePt t="35224" x="1993900" y="2406650"/>
          <p14:tracePt t="35490" x="2000250" y="2406650"/>
          <p14:tracePt t="35504" x="2000250" y="2400300"/>
          <p14:tracePt t="35525" x="2012950" y="2400300"/>
          <p14:tracePt t="35531" x="2019300" y="2393950"/>
          <p14:tracePt t="35542" x="2038350" y="2393950"/>
          <p14:tracePt t="35556" x="2057400" y="2387600"/>
          <p14:tracePt t="35573" x="2082800" y="2387600"/>
          <p14:tracePt t="35590" x="2139950" y="2381250"/>
          <p14:tracePt t="35606" x="2197100" y="2368550"/>
          <p14:tracePt t="35623" x="2266950" y="2368550"/>
          <p14:tracePt t="35639" x="2292350" y="2368550"/>
          <p14:tracePt t="35656" x="2343150" y="2355850"/>
          <p14:tracePt t="35673" x="2387600" y="2343150"/>
          <p14:tracePt t="35689" x="2400300" y="2343150"/>
          <p14:tracePt t="35706" x="2413000" y="2343150"/>
          <p14:tracePt t="35722" x="2425700" y="2343150"/>
          <p14:tracePt t="35756" x="2432050" y="2343150"/>
          <p14:tracePt t="35785" x="2438400" y="2343150"/>
          <p14:tracePt t="36100" x="2432050" y="2343150"/>
          <p14:tracePt t="36135" x="2425700" y="2343150"/>
          <p14:tracePt t="36170" x="2419350" y="2343150"/>
          <p14:tracePt t="36205" x="2413000" y="2343150"/>
          <p14:tracePt t="36297" x="2400300" y="2343150"/>
          <p14:tracePt t="36310" x="2393950" y="2343150"/>
          <p14:tracePt t="36324" x="2381250" y="2343150"/>
          <p14:tracePt t="36331" x="2374900" y="2343150"/>
          <p14:tracePt t="36345" x="2368550" y="2343150"/>
          <p14:tracePt t="36354" x="2343150" y="2336800"/>
          <p14:tracePt t="36369" x="2324100" y="2330450"/>
          <p14:tracePt t="36386" x="2241550" y="2292350"/>
          <p14:tracePt t="36403" x="2120900" y="2247900"/>
          <p14:tracePt t="36420" x="2051050" y="2228850"/>
          <p14:tracePt t="36437" x="1917700" y="2178050"/>
          <p14:tracePt t="36453" x="1803400" y="2133600"/>
          <p14:tracePt t="36469" x="1765300" y="2114550"/>
          <p14:tracePt t="36487" x="1708150" y="2095500"/>
          <p14:tracePt t="36503" x="1682750" y="2076450"/>
          <p14:tracePt t="36520" x="1657350" y="2070100"/>
          <p14:tracePt t="36536" x="1638300" y="2063750"/>
          <p14:tracePt t="36553" x="1631950" y="2063750"/>
          <p14:tracePt t="36569" x="1625600" y="2063750"/>
          <p14:tracePt t="36586" x="1619250" y="2063750"/>
          <p14:tracePt t="36613" x="1612900" y="2063750"/>
          <p14:tracePt t="36633" x="1606550" y="2063750"/>
          <p14:tracePt t="36682" x="1600200" y="2063750"/>
          <p14:tracePt t="36718" x="1593850" y="2063750"/>
          <p14:tracePt t="36774" x="1587500" y="2070100"/>
          <p14:tracePt t="36795" x="1581150" y="2070100"/>
          <p14:tracePt t="36823" x="1574800" y="2070100"/>
          <p14:tracePt t="36857" x="1568450" y="2076450"/>
          <p14:tracePt t="36893" x="1568450" y="2082800"/>
          <p14:tracePt t="36928" x="1562100" y="2082800"/>
          <p14:tracePt t="36963" x="1555750" y="2082800"/>
          <p14:tracePt t="37026" x="1555750" y="2089150"/>
          <p14:tracePt t="37075" x="1555750" y="2095500"/>
          <p14:tracePt t="37117" x="1555750" y="2101850"/>
          <p14:tracePt t="37166" x="1555750" y="2108200"/>
          <p14:tracePt t="37173" x="1555750" y="2114550"/>
          <p14:tracePt t="37208" x="1555750" y="2120900"/>
          <p14:tracePt t="37264" x="1555750" y="2127250"/>
          <p14:tracePt t="37292" x="1555750" y="2133600"/>
          <p14:tracePt t="37384" x="1562100" y="2139950"/>
          <p14:tracePt t="37432" x="1568450" y="2139950"/>
          <p14:tracePt t="37454" x="1574800" y="2139950"/>
          <p14:tracePt t="37475" x="1574800" y="2133600"/>
          <p14:tracePt t="37496" x="1587500" y="2127250"/>
          <p14:tracePt t="37517" x="1593850" y="2120900"/>
          <p14:tracePt t="37538" x="1600200" y="2120900"/>
          <p14:tracePt t="37545" x="1606550" y="2120900"/>
          <p14:tracePt t="37573" x="1612900" y="2120900"/>
          <p14:tracePt t="37587" x="1619250" y="2120900"/>
          <p14:tracePt t="37608" x="1625600" y="2120900"/>
          <p14:tracePt t="37617" x="1631950" y="2120900"/>
          <p14:tracePt t="37636" x="1638300" y="2120900"/>
          <p14:tracePt t="37643" x="1644650" y="2120900"/>
          <p14:tracePt t="37664" x="1651000" y="2120900"/>
          <p14:tracePt t="37678" x="1657350" y="2120900"/>
          <p14:tracePt t="37685" x="1663700" y="2120900"/>
          <p14:tracePt t="37706" x="1670050" y="2120900"/>
          <p14:tracePt t="37715" x="1676400" y="2120900"/>
          <p14:tracePt t="37735" x="1682750" y="2120900"/>
          <p14:tracePt t="37751" x="1695450" y="2120900"/>
          <p14:tracePt t="37765" x="1708150" y="2120900"/>
          <p14:tracePt t="37782" x="1739900" y="2120900"/>
          <p14:tracePt t="37798" x="1790700" y="2127250"/>
          <p14:tracePt t="37815" x="1816100" y="2127250"/>
          <p14:tracePt t="37832" x="1898650" y="2127250"/>
          <p14:tracePt t="37848" x="1962150" y="2127250"/>
          <p14:tracePt t="37864" x="2000250" y="2127250"/>
          <p14:tracePt t="37882" x="2082800" y="2120900"/>
          <p14:tracePt t="37898" x="2146300" y="2120900"/>
          <p14:tracePt t="37915" x="2178050" y="2114550"/>
          <p14:tracePt t="37932" x="2254250" y="2108200"/>
          <p14:tracePt t="37948" x="2324100" y="2101850"/>
          <p14:tracePt t="37965" x="2355850" y="2101850"/>
          <p14:tracePt t="37982" x="2413000" y="2101850"/>
          <p14:tracePt t="37997" x="2470150" y="2101850"/>
          <p14:tracePt t="38015" x="2514600" y="2101850"/>
          <p14:tracePt t="38030" x="2540000" y="2101850"/>
          <p14:tracePt t="38048" x="2559050" y="2101850"/>
          <p14:tracePt t="38065" x="2603500" y="2114550"/>
          <p14:tracePt t="38080" x="2616200" y="2114550"/>
          <p14:tracePt t="38097" x="2628900" y="2114550"/>
          <p14:tracePt t="38114" x="2647950" y="2120900"/>
          <p14:tracePt t="38130" x="2660650" y="2127250"/>
          <p14:tracePt t="38148" x="2660650" y="2133600"/>
          <p14:tracePt t="38164" x="2673350" y="2133600"/>
          <p14:tracePt t="38180" x="2679700" y="2139950"/>
          <p14:tracePt t="38198" x="2686050" y="2139950"/>
          <p14:tracePt t="38230" x="2692400" y="2146300"/>
          <p14:tracePt t="38261" x="2698750" y="2152650"/>
          <p14:tracePt t="38295" x="2698750" y="2159000"/>
          <p14:tracePt t="38576" x="2692400" y="2159000"/>
          <p14:tracePt t="38597" x="2686050" y="2159000"/>
          <p14:tracePt t="38611" x="2679700" y="2159000"/>
          <p14:tracePt t="38618" x="2673350" y="2159000"/>
          <p14:tracePt t="38628" x="2667000" y="2159000"/>
          <p14:tracePt t="38645" x="2667000" y="2152650"/>
          <p14:tracePt t="38662" x="2635250" y="2146300"/>
          <p14:tracePt t="38679" x="2597150" y="2139950"/>
          <p14:tracePt t="38696" x="2501900" y="2120900"/>
          <p14:tracePt t="38712" x="2368550" y="2101850"/>
          <p14:tracePt t="38728" x="2292350" y="2082800"/>
          <p14:tracePt t="38745" x="2146300" y="2063750"/>
          <p14:tracePt t="38762" x="1993900" y="2057400"/>
          <p14:tracePt t="38778" x="1917700" y="2057400"/>
          <p14:tracePt t="38795" x="1784350" y="2057400"/>
          <p14:tracePt t="38812" x="1670050" y="2070100"/>
          <p14:tracePt t="38829" x="1600200" y="2076450"/>
          <p14:tracePt t="38845" x="1568450" y="2082800"/>
          <p14:tracePt t="38861" x="1530350" y="2089150"/>
          <p14:tracePt t="38879" x="1517650" y="2101850"/>
          <p14:tracePt t="38895" x="1511300" y="2101850"/>
          <p14:tracePt t="38912" x="1498600" y="2108200"/>
          <p14:tracePt t="38968" x="1498600" y="2114550"/>
          <p14:tracePt t="39067" x="1492250" y="2120900"/>
          <p14:tracePt t="39109" x="1492250" y="2127250"/>
          <p14:tracePt t="39137" x="1492250" y="2133600"/>
          <p14:tracePt t="39158" x="1492250" y="2139950"/>
          <p14:tracePt t="39186" x="1498600" y="2139950"/>
          <p14:tracePt t="39200" x="1504950" y="2146300"/>
          <p14:tracePt t="39221" x="1517650" y="2152650"/>
          <p14:tracePt t="39228" x="1517650" y="2159000"/>
          <p14:tracePt t="39242" x="1530350" y="2165350"/>
          <p14:tracePt t="39249" x="1562100" y="2178050"/>
          <p14:tracePt t="39260" x="1593850" y="2197100"/>
          <p14:tracePt t="39276" x="1619250" y="2203450"/>
          <p14:tracePt t="39293" x="1695450" y="2235200"/>
          <p14:tracePt t="39310" x="1739900" y="2254250"/>
          <p14:tracePt t="39327" x="1828800" y="2279650"/>
          <p14:tracePt t="39343" x="1847850" y="2286000"/>
          <p14:tracePt t="39360" x="1860550" y="2292350"/>
          <p14:tracePt t="39376" x="1885950" y="2298700"/>
          <p14:tracePt t="39393" x="1905000" y="2298700"/>
          <p14:tracePt t="39426" x="1911350" y="2298700"/>
          <p14:tracePt t="39488" x="1917700" y="2298700"/>
          <p14:tracePt t="39523" x="1917700" y="2305050"/>
          <p14:tracePt t="39530" x="1924050" y="2305050"/>
          <p14:tracePt t="39542" x="1930400" y="2305050"/>
          <p14:tracePt t="39558" x="1936750" y="2305050"/>
          <p14:tracePt t="39575" x="1943100" y="2305050"/>
          <p14:tracePt t="39593" x="1949450" y="2305050"/>
          <p14:tracePt t="39608" x="1955800" y="2305050"/>
          <p14:tracePt t="39625" x="1962150" y="2305050"/>
          <p14:tracePt t="39649" x="1974850" y="2305050"/>
          <p14:tracePt t="39663" x="1981200" y="2305050"/>
          <p14:tracePt t="39678" x="1987550" y="2311400"/>
          <p14:tracePt t="39712" x="1993900" y="2317750"/>
          <p14:tracePt t="39741" x="2000250" y="2324100"/>
          <p14:tracePt t="39768" x="2000250" y="2330450"/>
          <p14:tracePt t="39790" x="2000250" y="2336800"/>
          <p14:tracePt t="39817" x="2000250" y="2343150"/>
          <p14:tracePt t="39881" x="1993900" y="2349500"/>
          <p14:tracePt t="39930" x="1993900" y="2355850"/>
          <p14:tracePt t="39958" x="1993900" y="2362200"/>
          <p14:tracePt t="39979" x="2000250" y="2362200"/>
          <p14:tracePt t="39993" x="2006600" y="2362200"/>
          <p14:tracePt t="40000" x="2012950" y="2362200"/>
          <p14:tracePt t="40014" x="2019300" y="2362200"/>
          <p14:tracePt t="40024" x="2025650" y="2362200"/>
          <p14:tracePt t="40041" x="2032000" y="2362200"/>
          <p14:tracePt t="40057" x="2057400" y="2355850"/>
          <p14:tracePt t="40073" x="2101850" y="2343150"/>
          <p14:tracePt t="40091" x="2146300" y="2330450"/>
          <p14:tracePt t="40107" x="2165350" y="2324100"/>
          <p14:tracePt t="40123" x="2216150" y="2305050"/>
          <p14:tracePt t="40141" x="2247900" y="2298700"/>
          <p14:tracePt t="40157" x="2260600" y="2292350"/>
          <p14:tracePt t="40173" x="2279650" y="2286000"/>
          <p14:tracePt t="40190" x="2298700" y="2279650"/>
          <p14:tracePt t="40206" x="2305050" y="2279650"/>
          <p14:tracePt t="40239" x="2311400" y="2266950"/>
          <p14:tracePt t="40274" x="2317750" y="2266950"/>
          <p14:tracePt t="40379" x="2311400" y="2273300"/>
          <p14:tracePt t="40421" x="2298700" y="2273300"/>
          <p14:tracePt t="40442" x="2286000" y="2279650"/>
          <p14:tracePt t="40462" x="2273300" y="2279650"/>
          <p14:tracePt t="40469" x="2266950" y="2286000"/>
          <p14:tracePt t="40483" x="2247900" y="2292350"/>
          <p14:tracePt t="40492" x="2228850" y="2298700"/>
          <p14:tracePt t="40506" x="2197100" y="2311400"/>
          <p14:tracePt t="40522" x="2120900" y="2343150"/>
          <p14:tracePt t="40540" x="2063750" y="2355850"/>
          <p14:tracePt t="40555" x="2032000" y="2368550"/>
          <p14:tracePt t="40572" x="2006600" y="2381250"/>
          <p14:tracePt t="40576" x="1981200" y="2387600"/>
          <p14:tracePt t="40589" x="1943100" y="2400300"/>
          <p14:tracePt t="40605" x="1930400" y="2400300"/>
          <p14:tracePt t="40622" x="1924050" y="2400300"/>
          <p14:tracePt t="40639" x="1911350" y="2400300"/>
          <p14:tracePt t="40680" x="1917700" y="2400300"/>
          <p14:tracePt t="40694" x="1924050" y="2400300"/>
          <p14:tracePt t="40705" x="1930400" y="2400300"/>
          <p14:tracePt t="40722" x="1936750" y="2400300"/>
          <p14:tracePt t="40738" x="1949450" y="2393950"/>
          <p14:tracePt t="40755" x="1974850" y="2387600"/>
          <p14:tracePt t="40772" x="2006600" y="2387600"/>
          <p14:tracePt t="40788" x="2025650" y="2381250"/>
          <p14:tracePt t="40805" x="2076450" y="2368550"/>
          <p14:tracePt t="40821" x="2127250" y="2368550"/>
          <p14:tracePt t="40838" x="2159000" y="2368550"/>
          <p14:tracePt t="40855" x="2178050" y="2362200"/>
          <p14:tracePt t="40871" x="2216150" y="2349500"/>
          <p14:tracePt t="40888" x="2235200" y="2349500"/>
          <p14:tracePt t="40905" x="2247900" y="2343150"/>
          <p14:tracePt t="40921" x="2247900" y="2336800"/>
          <p14:tracePt t="40961" x="2247900" y="2343150"/>
          <p14:tracePt t="40975" x="2241550" y="2343150"/>
          <p14:tracePt t="40988" x="2235200" y="2349500"/>
          <p14:tracePt t="41003" x="2222500" y="2349500"/>
          <p14:tracePt t="41038" x="2216150" y="2349500"/>
          <p14:tracePt t="41054" x="2209800" y="2355850"/>
          <p14:tracePt t="41074" x="2203450" y="2355850"/>
          <p14:tracePt t="41094" x="2197100" y="2355850"/>
          <p14:tracePt t="41104" x="2190750" y="2355850"/>
          <p14:tracePt t="41120" x="2190750" y="2362200"/>
          <p14:tracePt t="41136" x="2171700" y="2368550"/>
          <p14:tracePt t="41153" x="2139950" y="2374900"/>
          <p14:tracePt t="41171" x="2120900" y="2381250"/>
          <p14:tracePt t="41186" x="2089150" y="2387600"/>
          <p14:tracePt t="41207" x="2057400" y="2393950"/>
          <p14:tracePt t="41220" x="2032000" y="2393950"/>
          <p14:tracePt t="41236" x="2019300" y="2393950"/>
          <p14:tracePt t="41270" x="2012950" y="2400300"/>
          <p14:tracePt t="41286" x="2019300" y="2400300"/>
          <p14:tracePt t="41304" x="2032000" y="2400300"/>
          <p14:tracePt t="41319" x="2051050" y="2400300"/>
          <p14:tracePt t="41336" x="2082800" y="2400300"/>
          <p14:tracePt t="41353" x="2114550" y="2381250"/>
          <p14:tracePt t="41369" x="2146300" y="2381250"/>
          <p14:tracePt t="41386" x="2184400" y="2374900"/>
          <p14:tracePt t="41403" x="2228850" y="2362200"/>
          <p14:tracePt t="41419" x="2241550" y="2362200"/>
          <p14:tracePt t="41436" x="2266950" y="2349500"/>
          <p14:tracePt t="41453" x="2273300" y="2349500"/>
          <p14:tracePt t="41469" x="2279650" y="2349500"/>
          <p14:tracePt t="41486" x="2286000" y="2349500"/>
          <p14:tracePt t="41571" x="2279650" y="2355850"/>
          <p14:tracePt t="41592" x="2279650" y="2362200"/>
          <p14:tracePt t="41606" x="2273300" y="2368550"/>
          <p14:tracePt t="42665" x="2279650" y="2368550"/>
          <p14:tracePt t="42714" x="2286000" y="2368550"/>
          <p14:tracePt t="42735" x="2292350" y="2368550"/>
          <p14:tracePt t="42756" x="2298700" y="2368550"/>
          <p14:tracePt t="42784" x="2305050" y="2368550"/>
          <p14:tracePt t="42799" x="2311400" y="2368550"/>
          <p14:tracePt t="42833" x="2317750" y="2374900"/>
          <p14:tracePt t="42854" x="2324100" y="2374900"/>
          <p14:tracePt t="42896" x="2330450" y="2381250"/>
          <p14:tracePt t="42903" x="2336800" y="2381250"/>
          <p14:tracePt t="42924" x="2343150" y="2381250"/>
          <p14:tracePt t="42945" x="2349500" y="2381250"/>
          <p14:tracePt t="42967" x="2355850" y="2387600"/>
          <p14:tracePt t="42973" x="2368550" y="2393950"/>
          <p14:tracePt t="42988" x="2374900" y="2393950"/>
          <p14:tracePt t="42997" x="2387600" y="2400300"/>
          <p14:tracePt t="43013" x="2406650" y="2413000"/>
          <p14:tracePt t="43030" x="2444750" y="2425700"/>
          <p14:tracePt t="43047" x="2482850" y="2451100"/>
          <p14:tracePt t="43065" x="2527300" y="2463800"/>
          <p14:tracePt t="43080" x="2546350" y="2470150"/>
          <p14:tracePt t="43097" x="2559050" y="2476500"/>
          <p14:tracePt t="43114" x="2603500" y="2489200"/>
          <p14:tracePt t="43130" x="2616200" y="2489200"/>
          <p14:tracePt t="43147" x="2628900" y="2489200"/>
          <p14:tracePt t="43163" x="2654300" y="2489200"/>
          <p14:tracePt t="43180" x="2673350" y="2489200"/>
          <p14:tracePt t="43196" x="2679700" y="2495550"/>
          <p14:tracePt t="43213" x="2692400" y="2495550"/>
          <p14:tracePt t="43229" x="2705100" y="2501900"/>
          <p14:tracePt t="43247" x="2724150" y="2501900"/>
          <p14:tracePt t="43263" x="2730500" y="2501900"/>
          <p14:tracePt t="43279" x="2736850" y="2501900"/>
          <p14:tracePt t="43296" x="2755900" y="2501900"/>
          <p14:tracePt t="43312" x="2762250" y="2501900"/>
          <p14:tracePt t="43329" x="2774950" y="2501900"/>
          <p14:tracePt t="43346" x="2781300" y="2508250"/>
          <p14:tracePt t="43362" x="2787650" y="2508250"/>
          <p14:tracePt t="43395" x="2794000" y="2508250"/>
          <p14:tracePt t="43416" x="2800350" y="2508250"/>
          <p14:tracePt t="43451" x="2800350" y="2514600"/>
          <p14:tracePt t="43457" x="2806700" y="2514600"/>
          <p14:tracePt t="43486" x="2819400" y="2520950"/>
          <p14:tracePt t="43591" x="2825750" y="2520950"/>
          <p14:tracePt t="43626" x="2832100" y="2520950"/>
          <p14:tracePt t="43668" x="2838450" y="2520950"/>
          <p14:tracePt t="43710" x="2844800" y="2520950"/>
          <p14:tracePt t="43738" x="2851150" y="2520950"/>
          <p14:tracePt t="43802" x="2857500" y="2520950"/>
          <p14:tracePt t="43808" x="2863850" y="2520950"/>
          <p14:tracePt t="43836" x="2870200" y="2514600"/>
          <p14:tracePt t="43857" x="2876550" y="2514600"/>
          <p14:tracePt t="43886" x="2882900" y="2514600"/>
          <p14:tracePt t="43906" x="2889250" y="2508250"/>
          <p14:tracePt t="43928" x="2889250" y="2501900"/>
          <p14:tracePt t="43948" x="2889250" y="2495550"/>
          <p14:tracePt t="43956" x="2895600" y="2495550"/>
          <p14:tracePt t="43978" x="2901950" y="2489200"/>
          <p14:tracePt t="43998" x="2908300" y="2489200"/>
          <p14:tracePt t="44047" x="2921000" y="2489200"/>
          <p14:tracePt t="44089" x="2933700" y="2489200"/>
          <p14:tracePt t="44117" x="2940050" y="2489200"/>
          <p14:tracePt t="44131" x="2946400" y="2482850"/>
          <p14:tracePt t="44138" x="2952750" y="2482850"/>
          <p14:tracePt t="44158" x="2959100" y="2482850"/>
          <p14:tracePt t="44166" x="2965450" y="2476500"/>
          <p14:tracePt t="44180" x="2978150" y="2476500"/>
          <p14:tracePt t="44194" x="2984500" y="2476500"/>
          <p14:tracePt t="44211" x="3022600" y="2470150"/>
          <p14:tracePt t="44226" x="3041650" y="2463800"/>
          <p14:tracePt t="44243" x="3073400" y="2463800"/>
          <p14:tracePt t="44259" x="3117850" y="2451100"/>
          <p14:tracePt t="44276" x="3130550" y="2451100"/>
          <p14:tracePt t="44293" x="3162300" y="2438400"/>
          <p14:tracePt t="44309" x="3187700" y="2432050"/>
          <p14:tracePt t="44326" x="3200400" y="2425700"/>
          <p14:tracePt t="44343" x="3219450" y="2425700"/>
          <p14:tracePt t="44369" x="3225800" y="2425700"/>
          <p14:tracePt t="44379" x="3232150" y="2419350"/>
          <p14:tracePt t="44489" x="3225800" y="2419350"/>
          <p14:tracePt t="44538" x="3213100" y="2419350"/>
          <p14:tracePt t="44560" x="3206750" y="2419350"/>
          <p14:tracePt t="44572" x="3200400" y="2425700"/>
          <p14:tracePt t="44580" x="3187700" y="2425700"/>
          <p14:tracePt t="44591" x="3168650" y="2425700"/>
          <p14:tracePt t="44608" x="3117850" y="2425700"/>
          <p14:tracePt t="44625" x="3079750" y="2425700"/>
          <p14:tracePt t="44641" x="3041650" y="2425700"/>
          <p14:tracePt t="44658" x="2921000" y="2425700"/>
          <p14:tracePt t="44674" x="2870200" y="2425700"/>
          <p14:tracePt t="44692" x="2813050" y="2419350"/>
          <p14:tracePt t="44708" x="2794000" y="2413000"/>
          <p14:tracePt t="44725" x="2762250" y="2413000"/>
          <p14:tracePt t="44741" x="2736850" y="2406650"/>
          <p14:tracePt t="44757" x="2724150" y="2406650"/>
          <p14:tracePt t="44774" x="2711450" y="2406650"/>
          <p14:tracePt t="44791" x="2692400" y="2400300"/>
          <p14:tracePt t="44807" x="2686050" y="2400300"/>
          <p14:tracePt t="44825" x="2679700" y="2400300"/>
          <p14:tracePt t="44840" x="2660650" y="2393950"/>
          <p14:tracePt t="44857" x="2654300" y="2393950"/>
          <p14:tracePt t="44874" x="2641600" y="2393950"/>
          <p14:tracePt t="44890" x="2616200" y="2387600"/>
          <p14:tracePt t="44907" x="2603500" y="2387600"/>
          <p14:tracePt t="44924" x="2578100" y="2387600"/>
          <p14:tracePt t="44940" x="2546350" y="2387600"/>
          <p14:tracePt t="44957" x="2540000" y="2387600"/>
          <p14:tracePt t="44974" x="2520950" y="2381250"/>
          <p14:tracePt t="44992" x="2514600" y="2381250"/>
          <p14:tracePt t="45023" x="2508250" y="2381250"/>
          <p14:tracePt t="45044" x="2501900" y="2374900"/>
          <p14:tracePt t="45113" x="2495550" y="2374900"/>
          <p14:tracePt t="45120" x="2489200" y="2374900"/>
          <p14:tracePt t="45148" x="2482850" y="2374900"/>
          <p14:tracePt t="45569" x="2482850" y="2381250"/>
          <p14:tracePt t="45590" x="2476500" y="2381250"/>
          <p14:tracePt t="45603" x="2470150" y="2387600"/>
          <p14:tracePt t="45612" x="2463800" y="2387600"/>
          <p14:tracePt t="45628" x="2457450" y="2387600"/>
          <p14:tracePt t="45640" x="2444750" y="2393950"/>
          <p14:tracePt t="45672" x="2438400" y="2393950"/>
          <p14:tracePt t="45688" x="2419350" y="2406650"/>
          <p14:tracePt t="45704" x="2393950" y="2413000"/>
          <p14:tracePt t="45721" x="2381250" y="2419350"/>
          <p14:tracePt t="45738" x="2336800" y="2432050"/>
          <p14:tracePt t="45754" x="2286000" y="2451100"/>
          <p14:tracePt t="45771" x="2266950" y="2457450"/>
          <p14:tracePt t="45787" x="2203450" y="2463800"/>
          <p14:tracePt t="45804" x="2139950" y="2470150"/>
          <p14:tracePt t="45821" x="2076450" y="2470150"/>
          <p14:tracePt t="45837" x="2038350" y="2470150"/>
          <p14:tracePt t="45854" x="1968500" y="2470150"/>
          <p14:tracePt t="45871" x="1924050" y="2470150"/>
          <p14:tracePt t="45886" x="1898650" y="2470150"/>
          <p14:tracePt t="45903" x="1866900" y="2470150"/>
          <p14:tracePt t="45920" x="1841500" y="2470150"/>
          <p14:tracePt t="45937" x="1835150" y="2463800"/>
          <p14:tracePt t="45954" x="1816100" y="2457450"/>
          <p14:tracePt t="45970" x="1797050" y="2451100"/>
          <p14:tracePt t="45988" x="1790700" y="2444750"/>
          <p14:tracePt t="46004" x="1778000" y="2444750"/>
          <p14:tracePt t="46020" x="1771650" y="2438400"/>
          <p14:tracePt t="46053" x="1765300" y="2432050"/>
          <p14:tracePt t="46081" x="1758950" y="2432050"/>
          <p14:tracePt t="46165" x="1758950" y="2425700"/>
          <p14:tracePt t="46390" x="1765300" y="2425700"/>
          <p14:tracePt t="46411" x="1765300" y="2432050"/>
          <p14:tracePt t="46425" x="1771650" y="2432050"/>
          <p14:tracePt t="46431" x="1778000" y="2432050"/>
          <p14:tracePt t="46445" x="1790700" y="2432050"/>
          <p14:tracePt t="46455" x="1797050" y="2438400"/>
          <p14:tracePt t="46468" x="1816100" y="2444750"/>
          <p14:tracePt t="46485" x="1873250" y="2457450"/>
          <p14:tracePt t="46502" x="1949450" y="2482850"/>
          <p14:tracePt t="46518" x="2000250" y="2489200"/>
          <p14:tracePt t="46535" x="2051050" y="2501900"/>
          <p14:tracePt t="46551" x="2216150" y="2533650"/>
          <p14:tracePt t="46568" x="2266950" y="2546350"/>
          <p14:tracePt t="46585" x="2374900" y="2546350"/>
          <p14:tracePt t="46601" x="2425700" y="2546350"/>
          <p14:tracePt t="46618" x="2533650" y="2533650"/>
          <p14:tracePt t="46635" x="2616200" y="2508250"/>
          <p14:tracePt t="46651" x="2635250" y="2501900"/>
          <p14:tracePt t="46668" x="2660650" y="2489200"/>
          <p14:tracePt t="46685" x="2679700" y="2482850"/>
          <p14:tracePt t="46701" x="2686050" y="2476500"/>
          <p14:tracePt t="46718" x="2686050" y="2470150"/>
          <p14:tracePt t="46734" x="2692400" y="2470150"/>
          <p14:tracePt t="46761" x="2692400" y="2463800"/>
          <p14:tracePt t="46831" x="2692400" y="2457450"/>
          <p14:tracePt t="46894" x="2686050" y="2457450"/>
          <p14:tracePt t="46922" x="2679700" y="2463800"/>
          <p14:tracePt t="46943" x="2673350" y="2463800"/>
          <p14:tracePt t="47006" x="2673350" y="2470150"/>
          <p14:tracePt t="47013" x="2667000" y="2470150"/>
          <p14:tracePt t="47035" x="2660650" y="2470150"/>
          <p14:tracePt t="47041" x="2660650" y="2476500"/>
          <p14:tracePt t="47055" x="2654300" y="2476500"/>
          <p14:tracePt t="47066" x="2647950" y="2476500"/>
          <p14:tracePt t="47084" x="2628900" y="2482850"/>
          <p14:tracePt t="47099" x="2609850" y="2482850"/>
          <p14:tracePt t="47116" x="2559050" y="2495550"/>
          <p14:tracePt t="47133" x="2457450" y="2501900"/>
          <p14:tracePt t="47149" x="2400300" y="2514600"/>
          <p14:tracePt t="47166" x="2260600" y="2514600"/>
          <p14:tracePt t="47182" x="2159000" y="2514600"/>
          <p14:tracePt t="47199" x="2108200" y="2514600"/>
          <p14:tracePt t="47216" x="2025650" y="2508250"/>
          <p14:tracePt t="47232" x="1962150" y="2495550"/>
          <p14:tracePt t="47249" x="1936750" y="2476500"/>
          <p14:tracePt t="47266" x="1885950" y="2457450"/>
          <p14:tracePt t="47282" x="1866900" y="2444750"/>
          <p14:tracePt t="47299" x="1835150" y="2425700"/>
          <p14:tracePt t="47316" x="1809750" y="2406650"/>
          <p14:tracePt t="47332" x="1797050" y="2393950"/>
          <p14:tracePt t="47349" x="1784350" y="2387600"/>
          <p14:tracePt t="47365" x="1771650" y="2387600"/>
          <p14:tracePt t="47382" x="1771650" y="2381250"/>
          <p14:tracePt t="47399" x="1771650" y="2374900"/>
          <p14:tracePt t="47455" x="1765300" y="2374900"/>
          <p14:tracePt t="47638" x="1765300" y="2381250"/>
          <p14:tracePt t="47694" x="1771650" y="2381250"/>
          <p14:tracePt t="47715" x="1778000" y="2387600"/>
          <p14:tracePt t="47721" x="1784350" y="2387600"/>
          <p14:tracePt t="47735" x="1790700" y="2387600"/>
          <p14:tracePt t="47747" x="1790700" y="2393950"/>
          <p14:tracePt t="47764" x="1803400" y="2393950"/>
          <p14:tracePt t="47797" x="1803400" y="2400300"/>
          <p14:tracePt t="47814" x="1841500" y="2400300"/>
          <p14:tracePt t="47830" x="1854200" y="2406650"/>
          <p14:tracePt t="47847" x="1885950" y="2413000"/>
          <p14:tracePt t="47863" x="1943100" y="2432050"/>
          <p14:tracePt t="47880" x="2025650" y="2444750"/>
          <p14:tracePt t="47897" x="2108200" y="2463800"/>
          <p14:tracePt t="47913" x="2159000" y="2463800"/>
          <p14:tracePt t="47930" x="2254250" y="2463800"/>
          <p14:tracePt t="47947" x="2330450" y="2463800"/>
          <p14:tracePt t="47963" x="2381250" y="2457450"/>
          <p14:tracePt t="47980" x="2444750" y="2444750"/>
          <p14:tracePt t="47996" x="2476500" y="2438400"/>
          <p14:tracePt t="48013" x="2495550" y="2432050"/>
          <p14:tracePt t="48030" x="2514600" y="2419350"/>
          <p14:tracePt t="48046" x="2540000" y="2406650"/>
          <p14:tracePt t="48063" x="2546350" y="2400300"/>
          <p14:tracePt t="48080" x="2559050" y="2393950"/>
          <p14:tracePt t="48096" x="2565400" y="2393950"/>
          <p14:tracePt t="48129" x="2565400" y="2387600"/>
          <p14:tracePt t="48146" x="2571750" y="2381250"/>
          <p14:tracePt t="48177" x="2578100" y="2381250"/>
          <p14:tracePt t="48346" x="2571750" y="2381250"/>
          <p14:tracePt t="48465" x="2565400" y="2381250"/>
          <p14:tracePt t="48535" x="2559050" y="2387600"/>
          <p14:tracePt t="48556" x="2552700" y="2387600"/>
          <p14:tracePt t="48577" x="2552700" y="2393950"/>
          <p14:tracePt t="49091" x="2559050" y="2393950"/>
          <p14:tracePt t="49098" x="2571750" y="2393950"/>
          <p14:tracePt t="49109" x="2590800" y="2393950"/>
          <p14:tracePt t="49126" x="2641600" y="2393950"/>
          <p14:tracePt t="49143" x="2654300" y="2393950"/>
          <p14:tracePt t="49159" x="2679700" y="2393950"/>
          <p14:tracePt t="49176" x="2755900" y="2393950"/>
          <p14:tracePt t="49192" x="2774950" y="2393950"/>
          <p14:tracePt t="49209" x="2800350" y="2393950"/>
          <p14:tracePt t="49213" x="2819400" y="2393950"/>
          <p14:tracePt t="49225" x="2832100" y="2393950"/>
          <p14:tracePt t="49242" x="2851150" y="2393950"/>
          <p14:tracePt t="49491" x="2844800" y="2393950"/>
          <p14:tracePt t="49519" x="2838450" y="2393950"/>
          <p14:tracePt t="49526" x="2832100" y="2393950"/>
          <p14:tracePt t="49561" x="2825750" y="2393950"/>
          <p14:tracePt t="49568" x="2819400" y="2393950"/>
          <p14:tracePt t="49589" x="2813050" y="2393950"/>
          <p14:tracePt t="49596" x="2806700" y="2393950"/>
          <p14:tracePt t="49611" x="2794000" y="2393950"/>
          <p14:tracePt t="49624" x="2781300" y="2393950"/>
          <p14:tracePt t="49640" x="2743200" y="2393950"/>
          <p14:tracePt t="49657" x="2717800" y="2387600"/>
          <p14:tracePt t="49674" x="2673350" y="2387600"/>
          <p14:tracePt t="49690" x="2628900" y="2387600"/>
          <p14:tracePt t="49708" x="2590800" y="2387600"/>
          <p14:tracePt t="49723" x="2571750" y="2387600"/>
          <p14:tracePt t="49740" x="2546350" y="2387600"/>
          <p14:tracePt t="49758" x="2520950" y="2387600"/>
          <p14:tracePt t="49774" x="2514600" y="2387600"/>
          <p14:tracePt t="49790" x="2501900" y="2387600"/>
          <p14:tracePt t="49827" x="2495550" y="2381250"/>
          <p14:tracePt t="49855" x="2489200" y="2381250"/>
          <p14:tracePt t="49877" x="2482850" y="2381250"/>
          <p14:tracePt t="49898" x="2476500" y="2381250"/>
          <p14:tracePt t="49939" x="2470150" y="2381250"/>
          <p14:tracePt t="49968" x="2463800" y="2381250"/>
          <p14:tracePt t="50010" x="2457450" y="2381250"/>
          <p14:tracePt t="50038" x="2451100" y="2381250"/>
          <p14:tracePt t="50059" x="2444750" y="2381250"/>
          <p14:tracePt t="50080" x="2438400" y="2381250"/>
          <p14:tracePt t="50087" x="2432050" y="2381250"/>
          <p14:tracePt t="50129" x="2425700" y="2381250"/>
          <p14:tracePt t="50143" x="2419350" y="2374900"/>
          <p14:tracePt t="50157" x="2413000" y="2374900"/>
          <p14:tracePt t="50171" x="2406650" y="2374900"/>
          <p14:tracePt t="50178" x="2400300" y="2374900"/>
          <p14:tracePt t="50192" x="2393950" y="2368550"/>
          <p14:tracePt t="50213" x="2387600" y="2368550"/>
          <p14:tracePt t="50222" x="2381250" y="2368550"/>
          <p14:tracePt t="50238" x="2362200" y="2368550"/>
          <p14:tracePt t="50256" x="2330450" y="2362200"/>
          <p14:tracePt t="50272" x="2292350" y="2355850"/>
          <p14:tracePt t="50288" x="2273300" y="2355850"/>
          <p14:tracePt t="50305" x="2241550" y="2349500"/>
          <p14:tracePt t="50322" x="2216150" y="2349500"/>
          <p14:tracePt t="50339" x="2197100" y="2343150"/>
          <p14:tracePt t="50355" x="2184400" y="2343150"/>
          <p14:tracePt t="50372" x="2184400" y="2336800"/>
          <p14:tracePt t="50389" x="2171700" y="2336800"/>
          <p14:tracePt t="50439" x="2165350" y="2330450"/>
          <p14:tracePt t="50480" x="2159000" y="2330450"/>
          <p14:tracePt t="50508" x="2152650" y="2324100"/>
          <p14:tracePt t="50564" x="2146300" y="2324100"/>
          <p14:tracePt t="50922" x="2152650" y="2317750"/>
          <p14:tracePt t="50928" x="2165350" y="2317750"/>
          <p14:tracePt t="50943" x="2178050" y="2317750"/>
          <p14:tracePt t="50952" x="2190750" y="2311400"/>
          <p14:tracePt t="50969" x="2203450" y="2311400"/>
          <p14:tracePt t="50986" x="2222500" y="2305050"/>
          <p14:tracePt t="51003" x="2228850" y="2305050"/>
          <p14:tracePt t="51020" x="2235200" y="2305050"/>
          <p14:tracePt t="51056" x="2241550" y="2305050"/>
          <p14:tracePt t="51160" x="2228850" y="2305050"/>
          <p14:tracePt t="51202" x="2216150" y="2305050"/>
          <p14:tracePt t="51223" x="2209800" y="2305050"/>
          <p14:tracePt t="51230" x="2203450" y="2305050"/>
          <p14:tracePt t="51244" x="2197100" y="2311400"/>
          <p14:tracePt t="51252" x="2190750" y="2311400"/>
          <p14:tracePt t="51268" x="2184400" y="2311400"/>
          <p14:tracePt t="51300" x="2171700" y="2317750"/>
          <p14:tracePt t="51321" x="2165350" y="2324100"/>
          <p14:tracePt t="51337" x="2159000" y="2324100"/>
          <p14:tracePt t="51349" x="2152650" y="2324100"/>
          <p14:tracePt t="51363" x="2152650" y="2330450"/>
          <p14:tracePt t="51371" x="2146300" y="2330450"/>
          <p14:tracePt t="51392" x="2139950" y="2330450"/>
          <p14:tracePt t="51455" x="2133600" y="2330450"/>
          <p14:tracePt t="51511" x="2139950" y="2330450"/>
          <p14:tracePt t="51525" x="2146300" y="2330450"/>
          <p14:tracePt t="51546" x="2152650" y="2330450"/>
          <p14:tracePt t="51553" x="2159000" y="2330450"/>
          <p14:tracePt t="51560" x="2165350" y="2330450"/>
          <p14:tracePt t="51581" x="2171700" y="2330450"/>
          <p14:tracePt t="51595" x="2178050" y="2330450"/>
          <p14:tracePt t="51603" x="2178050" y="2324100"/>
          <p14:tracePt t="51623" x="2184400" y="2324100"/>
          <p14:tracePt t="51634" x="2190750" y="2324100"/>
          <p14:tracePt t="51665" x="2197100" y="2317750"/>
          <p14:tracePt t="51693" x="2203450" y="2317750"/>
          <p14:tracePt t="51735" x="2209800" y="2317750"/>
          <p14:tracePt t="51770" x="2203450" y="2317750"/>
          <p14:tracePt t="51785" x="2197100" y="2317750"/>
          <p14:tracePt t="51791" x="2190750" y="2317750"/>
          <p14:tracePt t="51805" x="2184400" y="2317750"/>
          <p14:tracePt t="51827" x="2178050" y="2317750"/>
          <p14:tracePt t="51836" x="2171700" y="2317750"/>
          <p14:tracePt t="51850" x="2165350" y="2317750"/>
          <p14:tracePt t="51866" x="2146300" y="2317750"/>
          <p14:tracePt t="51884" x="2120900" y="2317750"/>
          <p14:tracePt t="51900" x="2108200" y="2317750"/>
          <p14:tracePt t="51916" x="2089150" y="2324100"/>
          <p14:tracePt t="51933" x="2070100" y="2330450"/>
          <p14:tracePt t="51967" x="2063750" y="2330450"/>
          <p14:tracePt t="51983" x="2051050" y="2330450"/>
          <p14:tracePt t="52184" x="2057400" y="2330450"/>
          <p14:tracePt t="52191" x="2070100" y="2330450"/>
          <p14:tracePt t="52205" x="2095500" y="2330450"/>
          <p14:tracePt t="52215" x="2101850" y="2330450"/>
          <p14:tracePt t="52231" x="2114550" y="2324100"/>
          <p14:tracePt t="52248" x="2133600" y="2324100"/>
          <p14:tracePt t="52265" x="2139950" y="2324100"/>
          <p14:tracePt t="52282" x="2146300" y="2317750"/>
          <p14:tracePt t="52402" x="2139950" y="2317750"/>
          <p14:tracePt t="52423" x="2127250" y="2317750"/>
          <p14:tracePt t="52443" x="2120900" y="2317750"/>
          <p14:tracePt t="52492" x="2108200" y="2317750"/>
          <p14:tracePt t="52513" x="2101850" y="2317750"/>
          <p14:tracePt t="52535" x="2095500" y="2317750"/>
          <p14:tracePt t="52577" x="2089150" y="2317750"/>
          <p14:tracePt t="52583" x="2082800" y="2317750"/>
          <p14:tracePt t="52668" x="2089150" y="2317750"/>
          <p14:tracePt t="52675" x="2095500" y="2317750"/>
          <p14:tracePt t="52683" x="2108200" y="2317750"/>
          <p14:tracePt t="52697" x="2114550" y="2317750"/>
          <p14:tracePt t="52713" x="2127250" y="2317750"/>
          <p14:tracePt t="52731" x="2152650" y="2311400"/>
          <p14:tracePt t="52746" x="2190750" y="2298700"/>
          <p14:tracePt t="52763" x="2203450" y="2292350"/>
          <p14:tracePt t="52767" x="2222500" y="2292350"/>
          <p14:tracePt t="52780" x="2247900" y="2286000"/>
          <p14:tracePt t="52796" x="2273300" y="2279650"/>
          <p14:tracePt t="52813" x="2273300" y="2273300"/>
          <p14:tracePt t="52830" x="2286000" y="2273300"/>
          <p14:tracePt t="52913" x="2279650" y="2273300"/>
          <p14:tracePt t="52956" x="2273300" y="2273300"/>
          <p14:tracePt t="52963" x="2266950" y="2273300"/>
          <p14:tracePt t="52976" x="2260600" y="2273300"/>
          <p14:tracePt t="52984" x="2254250" y="2273300"/>
          <p14:tracePt t="52999" x="2247900" y="2273300"/>
          <p14:tracePt t="53012" x="2241550" y="2273300"/>
          <p14:tracePt t="53029" x="2203450" y="2279650"/>
          <p14:tracePt t="53046" x="2171700" y="2286000"/>
          <p14:tracePt t="53063" x="2152650" y="2292350"/>
          <p14:tracePt t="53079" x="2120900" y="2298700"/>
          <p14:tracePt t="53096" x="2108200" y="2305050"/>
          <p14:tracePt t="53112" x="2089150" y="2305050"/>
          <p14:tracePt t="53129" x="2076450" y="2311400"/>
          <p14:tracePt t="53229" x="2082800" y="2311400"/>
          <p14:tracePt t="53236" x="2089150" y="2311400"/>
          <p14:tracePt t="53245" x="2101850" y="2311400"/>
          <p14:tracePt t="53265" x="2114550" y="2305050"/>
          <p14:tracePt t="53281" x="2127250" y="2298700"/>
          <p14:tracePt t="53295" x="2139950" y="2298700"/>
          <p14:tracePt t="53311" x="2165350" y="2286000"/>
          <p14:tracePt t="53328" x="2190750" y="2279650"/>
          <p14:tracePt t="53345" x="2203450" y="2273300"/>
          <p14:tracePt t="53362" x="2216150" y="2273300"/>
          <p14:tracePt t="53419" x="2216150" y="2266950"/>
          <p14:tracePt t="53425" x="2209800" y="2266950"/>
          <p14:tracePt t="53447" x="2203450" y="2266950"/>
          <p14:tracePt t="53467" x="2197100" y="2266950"/>
          <p14:tracePt t="53475" x="2190750" y="2266950"/>
          <p14:tracePt t="53489" x="2178050" y="2273300"/>
          <p14:tracePt t="53497" x="2165350" y="2273300"/>
          <p14:tracePt t="53511" x="2146300" y="2279650"/>
          <p14:tracePt t="53527" x="2101850" y="2286000"/>
          <p14:tracePt t="53545" x="2070100" y="2311400"/>
          <p14:tracePt t="53561" x="2051050" y="2311400"/>
          <p14:tracePt t="53577" x="2025650" y="2317750"/>
          <p14:tracePt t="53594" x="1993900" y="2330450"/>
          <p14:tracePt t="53627" x="1987550" y="2330450"/>
          <p14:tracePt t="53643" x="1981200" y="2330450"/>
          <p14:tracePt t="53706" x="1987550" y="2330450"/>
          <p14:tracePt t="53728" x="1987550" y="2324100"/>
          <p14:tracePt t="53734" x="1993900" y="2324100"/>
          <p14:tracePt t="53748" x="2000250" y="2317750"/>
          <p14:tracePt t="53759" x="2006600" y="2317750"/>
          <p14:tracePt t="53777" x="2032000" y="2305050"/>
          <p14:tracePt t="53793" x="2044700" y="2298700"/>
          <p14:tracePt t="53811" x="2089150" y="2286000"/>
          <p14:tracePt t="53826" x="2114550" y="2273300"/>
          <p14:tracePt t="53843" x="2127250" y="2260600"/>
          <p14:tracePt t="53860" x="2146300" y="2254250"/>
          <p14:tracePt t="53876" x="2152650" y="2247900"/>
          <p14:tracePt t="53938" x="2146300" y="2247900"/>
          <p14:tracePt t="53944" x="2139950" y="2247900"/>
          <p14:tracePt t="53958" x="2133600" y="2247900"/>
          <p14:tracePt t="53965" x="2127250" y="2247900"/>
          <p14:tracePt t="53980" x="2120900" y="2247900"/>
          <p14:tracePt t="53992" x="2108200" y="2247900"/>
          <p14:tracePt t="54009" x="2089150" y="2247900"/>
          <p14:tracePt t="54026" x="2076450" y="2254250"/>
          <p14:tracePt t="54043" x="2051050" y="2254250"/>
          <p14:tracePt t="54059" x="2019300" y="2260600"/>
          <p14:tracePt t="54075" x="2012950" y="2266950"/>
          <p14:tracePt t="54092" x="2000250" y="2266950"/>
          <p14:tracePt t="54108" x="1993900" y="2266950"/>
          <p14:tracePt t="54128" x="1987550" y="2266950"/>
          <p14:tracePt t="54436" x="1981200" y="2266950"/>
          <p14:tracePt t="54478" x="1974850" y="2266950"/>
          <p14:tracePt t="54541" x="1974850" y="2273300"/>
          <p14:tracePt t="54569" x="1974850" y="2279650"/>
          <p14:tracePt t="54611" x="1974850" y="2286000"/>
          <p14:tracePt t="54660" x="1974850" y="2292350"/>
          <p14:tracePt t="54702" x="1974850" y="2298700"/>
          <p14:tracePt t="54737" x="1974850" y="2305050"/>
          <p14:tracePt t="54772" x="1981200" y="2305050"/>
          <p14:tracePt t="54786" x="1987550" y="2305050"/>
          <p14:tracePt t="54808" x="1993900" y="2305050"/>
          <p14:tracePt t="54828" x="2000250" y="2305050"/>
          <p14:tracePt t="54849" x="2006600" y="2311400"/>
          <p14:tracePt t="54877" x="2012950" y="2311400"/>
          <p14:tracePt t="54899" x="2019300" y="2311400"/>
          <p14:tracePt t="54926" x="2025650" y="2311400"/>
          <p14:tracePt t="54961" x="2032000" y="2311400"/>
          <p14:tracePt t="54996" x="2038350" y="2311400"/>
          <p14:tracePt t="55018" x="2044700" y="2311400"/>
          <p14:tracePt t="55060" x="2051050" y="2311400"/>
          <p14:tracePt t="55088" x="2063750" y="2311400"/>
          <p14:tracePt t="55109" x="2070100" y="2311400"/>
          <p14:tracePt t="55123" x="2076450" y="2311400"/>
          <p14:tracePt t="55130" x="2082800" y="2311400"/>
          <p14:tracePt t="55151" x="2089150" y="2311400"/>
          <p14:tracePt t="55173" x="2095500" y="2311400"/>
          <p14:tracePt t="55179" x="2101850" y="2311400"/>
          <p14:tracePt t="55193" x="2108200" y="2311400"/>
          <p14:tracePt t="55208" x="2114550" y="2311400"/>
          <p14:tracePt t="55224" x="2120900" y="2311400"/>
          <p14:tracePt t="55238" x="2127250" y="2311400"/>
          <p14:tracePt t="55263" x="2133600" y="2305050"/>
          <p14:tracePt t="55272" x="2139950" y="2305050"/>
          <p14:tracePt t="55288" x="2152650" y="2305050"/>
          <p14:tracePt t="55305" x="2178050" y="2292350"/>
          <p14:tracePt t="55321" x="2209800" y="2286000"/>
          <p14:tracePt t="55338" x="2222500" y="2279650"/>
          <p14:tracePt t="55354" x="2260600" y="2266950"/>
          <p14:tracePt t="55371" x="2286000" y="2254250"/>
          <p14:tracePt t="55388" x="2305050" y="2241550"/>
          <p14:tracePt t="55404" x="2317750" y="2241550"/>
          <p14:tracePt t="55421" x="2324100" y="2241550"/>
          <p14:tracePt t="55509" x="2324100" y="2247900"/>
          <p14:tracePt t="55544" x="2324100" y="2254250"/>
          <p14:tracePt t="55551" x="2317750" y="2254250"/>
          <p14:tracePt t="55558" x="2317750" y="2260600"/>
          <p14:tracePt t="55579" x="2317750" y="2266950"/>
          <p14:tracePt t="55600" x="2311400" y="2273300"/>
          <p14:tracePt t="55628" x="2311400" y="2279650"/>
          <p14:tracePt t="55649" x="2305050" y="2286000"/>
          <p14:tracePt t="55671" x="2305050" y="2292350"/>
          <p14:tracePt t="55691" x="2298700" y="2298700"/>
          <p14:tracePt t="55719" x="2292350" y="2305050"/>
          <p14:tracePt t="55761" x="2292350" y="2311400"/>
          <p14:tracePt t="55789" x="2286000" y="2311400"/>
          <p14:tracePt t="55804" x="2279650" y="2317750"/>
          <p14:tracePt t="55810" x="2273300" y="2317750"/>
          <p14:tracePt t="55824" x="2266950" y="2324100"/>
          <p14:tracePt t="55835" x="2260600" y="2324100"/>
          <p14:tracePt t="55853" x="2254250" y="2330450"/>
          <p14:tracePt t="55873" x="2247900" y="2330450"/>
          <p14:tracePt t="55885" x="2241550" y="2330450"/>
          <p14:tracePt t="55902" x="2235200" y="2336800"/>
          <p14:tracePt t="55919" x="2228850" y="2336800"/>
          <p14:tracePt t="55936" x="2222500" y="2336800"/>
          <p14:tracePt t="55952" x="2222500" y="2343150"/>
          <p14:tracePt t="55986" x="2216150" y="2343150"/>
          <p14:tracePt t="56002" x="2209800" y="2343150"/>
          <p14:tracePt t="56022" x="2203450" y="2343150"/>
          <p14:tracePt t="56041" x="2197100" y="2343150"/>
          <p14:tracePt t="56070" x="2190750" y="2343150"/>
          <p14:tracePt t="56084" x="2184400" y="2343150"/>
          <p14:tracePt t="56091" x="2184400" y="2349500"/>
          <p14:tracePt t="56105" x="2178050" y="2349500"/>
          <p14:tracePt t="56119" x="2152650" y="2355850"/>
          <p14:tracePt t="56135" x="2133600" y="2355850"/>
          <p14:tracePt t="56152" x="2108200" y="2362200"/>
          <p14:tracePt t="56168" x="2057400" y="2381250"/>
          <p14:tracePt t="56185" x="2012950" y="2387600"/>
          <p14:tracePt t="56201" x="1981200" y="2393950"/>
          <p14:tracePt t="56218" x="1949450" y="2400300"/>
          <p14:tracePt t="56234" x="1924050" y="2400300"/>
          <p14:tracePt t="56252" x="1911350" y="2406650"/>
          <p14:tracePt t="56268" x="1905000" y="2406650"/>
          <p14:tracePt t="56350" x="1911350" y="2406650"/>
          <p14:tracePt t="56371" x="1917700" y="2406650"/>
          <p14:tracePt t="56386" x="1924050" y="2406650"/>
          <p14:tracePt t="56392" x="1930400" y="2406650"/>
          <p14:tracePt t="56401" x="1936750" y="2406650"/>
          <p14:tracePt t="56417" x="1949450" y="2406650"/>
          <p14:tracePt t="56434" x="1981200" y="2406650"/>
          <p14:tracePt t="56450" x="2006600" y="2406650"/>
          <p14:tracePt t="56468" x="2044700" y="2406650"/>
          <p14:tracePt t="56484" x="2089150" y="2406650"/>
          <p14:tracePt t="56500" x="2095500" y="2406650"/>
          <p14:tracePt t="56517" x="2120900" y="2400300"/>
          <p14:tracePt t="56533" x="2133600" y="2400300"/>
          <p14:tracePt t="56550" x="2133600" y="2393950"/>
          <p14:tracePt t="56651" x="2127250" y="2393950"/>
          <p14:tracePt t="56680" x="2120900" y="2393950"/>
          <p14:tracePt t="56694" x="2114550" y="2393950"/>
          <p14:tracePt t="56714" x="2101850" y="2393950"/>
          <p14:tracePt t="56721" x="2095500" y="2393950"/>
          <p14:tracePt t="56736" x="2082800" y="2393950"/>
          <p14:tracePt t="56750" x="2063750" y="2393950"/>
          <p14:tracePt t="56766" x="2038350" y="2393950"/>
          <p14:tracePt t="56783" x="2019300" y="2393950"/>
          <p14:tracePt t="56786" x="2006600" y="2393950"/>
          <p14:tracePt t="56799" x="1987550" y="2393950"/>
          <p14:tracePt t="56815" x="1962150" y="2393950"/>
          <p14:tracePt t="56833" x="1955800" y="2393950"/>
          <p14:tracePt t="56849" x="1949450" y="2393950"/>
          <p14:tracePt t="56866" x="1943100" y="2387600"/>
          <p14:tracePt t="56911" x="1936750" y="2387600"/>
          <p14:tracePt t="56981" x="1930400" y="2381250"/>
          <p14:tracePt t="57023" x="1924050" y="2381250"/>
          <p14:tracePt t="57030" x="1917700" y="2381250"/>
          <p14:tracePt t="57052" x="1911350" y="2381250"/>
          <p14:tracePt t="57094" x="1898650" y="2381250"/>
          <p14:tracePt t="57122" x="1885950" y="2381250"/>
          <p14:tracePt t="57136" x="1879600" y="2374900"/>
          <p14:tracePt t="57157" x="1873250" y="2374900"/>
          <p14:tracePt t="57163" x="1866900" y="2374900"/>
          <p14:tracePt t="57185" x="1860550" y="2374900"/>
          <p14:tracePt t="57206" x="1854200" y="2374900"/>
          <p14:tracePt t="57212" x="1847850" y="2374900"/>
          <p14:tracePt t="57227" x="1835150" y="2374900"/>
          <p14:tracePt t="57234" x="1828800" y="2374900"/>
          <p14:tracePt t="57248" x="1816100" y="2374900"/>
          <p14:tracePt t="57264" x="1797050" y="2374900"/>
          <p14:tracePt t="57281" x="1784350" y="2374900"/>
          <p14:tracePt t="57298" x="1765300" y="2374900"/>
          <p14:tracePt t="57314" x="1746250" y="2374900"/>
          <p14:tracePt t="57332" x="1739900" y="2374900"/>
          <p14:tracePt t="57402" x="1733550" y="2374900"/>
          <p14:tracePt t="57522" x="1733550" y="2381250"/>
          <p14:tracePt t="57543" x="1733550" y="2387600"/>
          <p14:tracePt t="57565" x="1733550" y="2393950"/>
          <p14:tracePt t="57577" x="1739900" y="2400300"/>
          <p14:tracePt t="57585" x="1746250" y="2400300"/>
          <p14:tracePt t="57596" x="1752600" y="2400300"/>
          <p14:tracePt t="57614" x="1765300" y="2400300"/>
          <p14:tracePt t="57630" x="1765300" y="2406650"/>
          <p14:tracePt t="57647" x="1778000" y="2406650"/>
          <p14:tracePt t="57663" x="1841500" y="2425700"/>
          <p14:tracePt t="57679" x="1873250" y="2432050"/>
          <p14:tracePt t="57697" x="1943100" y="2444750"/>
          <p14:tracePt t="57713" x="1987550" y="2457450"/>
          <p14:tracePt t="57730" x="2082800" y="2482850"/>
          <p14:tracePt t="57746" x="2178050" y="2501900"/>
          <p14:tracePt t="57763" x="2228850" y="2508250"/>
          <p14:tracePt t="57779" x="2298700" y="2527300"/>
          <p14:tracePt t="57796" x="2355850" y="2527300"/>
          <p14:tracePt t="57812" x="2387600" y="2527300"/>
          <p14:tracePt t="57816" x="2406650" y="2527300"/>
          <p14:tracePt t="57830" x="2425700" y="2520950"/>
          <p14:tracePt t="57846" x="2451100" y="2514600"/>
          <p14:tracePt t="57862" x="2463800" y="2508250"/>
          <p14:tracePt t="57880" x="2482850" y="2495550"/>
          <p14:tracePt t="57895" x="2489200" y="2495550"/>
          <p14:tracePt t="57912" x="2495550" y="2489200"/>
          <p14:tracePt t="57929" x="2501900" y="2482850"/>
          <p14:tracePt t="57945" x="2501900" y="2470150"/>
          <p14:tracePt t="57963" x="2508250" y="2463800"/>
          <p14:tracePt t="57995" x="2508250" y="2451100"/>
          <p14:tracePt t="58014" x="2514600" y="2451100"/>
          <p14:tracePt t="58034" x="2514600" y="2444750"/>
          <p14:tracePt t="58063" x="2514600" y="2438400"/>
          <p14:tracePt t="58174" x="2514600" y="2432050"/>
          <p14:tracePt t="58307" x="2508250" y="2432050"/>
          <p14:tracePt t="59055" x="2514600" y="2438400"/>
          <p14:tracePt t="59070" x="2533650" y="2444750"/>
          <p14:tracePt t="59077" x="2552700" y="2463800"/>
          <p14:tracePt t="59091" x="2578100" y="2482850"/>
          <p14:tracePt t="59108" x="2616200" y="2501900"/>
          <p14:tracePt t="59125" x="2679700" y="2546350"/>
          <p14:tracePt t="59142" x="2711450" y="2565400"/>
          <p14:tracePt t="59157" x="2743200" y="2578100"/>
          <p14:tracePt t="59175" x="2857500" y="2616200"/>
          <p14:tracePt t="59191" x="2901950" y="2622550"/>
          <p14:tracePt t="59208" x="2952750" y="2641600"/>
          <p14:tracePt t="59224" x="3086100" y="2660650"/>
          <p14:tracePt t="59241" x="3143250" y="2667000"/>
          <p14:tracePt t="59259" x="3257550" y="2667000"/>
          <p14:tracePt t="59274" x="3321050" y="2654300"/>
          <p14:tracePt t="59291" x="3454400" y="2628900"/>
          <p14:tracePt t="59308" x="3575050" y="2609850"/>
          <p14:tracePt t="59324" x="3625850" y="2597150"/>
          <p14:tracePt t="59340" x="3689350" y="2584450"/>
          <p14:tracePt t="59358" x="3727450" y="2571750"/>
          <p14:tracePt t="59374" x="3740150" y="2565400"/>
          <p14:tracePt t="59390" x="3759200" y="2552700"/>
          <p14:tracePt t="59407" x="3771900" y="2540000"/>
          <p14:tracePt t="59423" x="3778250" y="2527300"/>
          <p14:tracePt t="59441" x="3790950" y="2508250"/>
          <p14:tracePt t="59457" x="3810000" y="2501900"/>
          <p14:tracePt t="59473" x="3810000" y="2489200"/>
          <p14:tracePt t="59491" x="3822700" y="2476500"/>
          <p14:tracePt t="59506" x="3822700" y="2463800"/>
          <p14:tracePt t="59539" x="3822700" y="2451100"/>
          <p14:tracePt t="59573" x="3829050" y="2438400"/>
          <p14:tracePt t="59590" x="3829050" y="2432050"/>
          <p14:tracePt t="59606" x="3835400" y="2425700"/>
          <p14:tracePt t="59623" x="3835400" y="2419350"/>
          <p14:tracePt t="59656" x="3835400" y="2413000"/>
          <p14:tracePt t="59708" x="3835400" y="2406650"/>
          <p14:tracePt t="59728" x="3835400" y="2400300"/>
          <p14:tracePt t="59757" x="3829050" y="2400300"/>
          <p14:tracePt t="59827" x="3822700" y="2400300"/>
          <p14:tracePt t="59869" x="3816350" y="2400300"/>
          <p14:tracePt t="59911" x="3810000" y="2406650"/>
          <p14:tracePt t="59967" x="3803650" y="2406650"/>
          <p14:tracePt t="60087" x="3797300" y="2413000"/>
          <p14:tracePt t="60184" x="3797300" y="2406650"/>
          <p14:tracePt t="60198" x="3790950" y="2400300"/>
          <p14:tracePt t="60207" x="3790950" y="2387600"/>
          <p14:tracePt t="60221" x="3784600" y="2374900"/>
          <p14:tracePt t="61377" x="3778250" y="2374900"/>
          <p14:tracePt t="61391" x="3771900" y="2381250"/>
          <p14:tracePt t="61397" x="3759200" y="2387600"/>
          <p14:tracePt t="61412" x="3752850" y="2387600"/>
          <p14:tracePt t="61420" x="3746500" y="2387600"/>
          <p14:tracePt t="61435" x="3740150" y="2393950"/>
          <p14:tracePt t="61450" x="3733800" y="2393950"/>
          <p14:tracePt t="61468" x="3727450" y="2400300"/>
          <p14:tracePt t="61483" x="3714750" y="2406650"/>
          <p14:tracePt t="61500" x="3708400" y="2406650"/>
          <p14:tracePt t="61517" x="3708400" y="2413000"/>
          <p14:tracePt t="61549" x="3702050" y="2413000"/>
          <p14:tracePt t="61601" x="3695700" y="2413000"/>
          <p14:tracePt t="61699" x="3695700" y="2406650"/>
          <p14:tracePt t="61742" x="3695700" y="2400300"/>
          <p14:tracePt t="61763" x="3702050" y="2393950"/>
          <p14:tracePt t="61812" x="3708400" y="2393950"/>
          <p14:tracePt t="61840" x="3714750" y="2387600"/>
          <p14:tracePt t="61861" x="3721100" y="2381250"/>
          <p14:tracePt t="61883" x="3721100" y="2374900"/>
          <p14:tracePt t="61903" x="3727450" y="2374900"/>
          <p14:tracePt t="61952" x="3733800" y="2368550"/>
          <p14:tracePt t="61973" x="3740150" y="2362200"/>
          <p14:tracePt t="62001" x="3746500" y="2355850"/>
          <p14:tracePt t="62050" x="3752850" y="2349500"/>
          <p14:tracePt t="62107" x="3759200" y="2343150"/>
          <p14:tracePt t="62113" x="3765550" y="2336800"/>
          <p14:tracePt t="62121" x="3765550" y="2330450"/>
          <p14:tracePt t="62163" x="3765550" y="2324100"/>
          <p14:tracePt t="62191" x="3771900" y="2324100"/>
          <p14:tracePt t="62282" x="3771900" y="2317750"/>
          <p14:tracePt t="62324" x="3771900" y="2311400"/>
          <p14:tracePt t="62331" x="3771900" y="2305050"/>
          <p14:tracePt t="63064" x="3752850" y="2305050"/>
          <p14:tracePt t="63079" x="3714750" y="2317750"/>
          <p14:tracePt t="63085" x="3683000" y="2336800"/>
          <p14:tracePt t="63094" x="3651250" y="2349500"/>
          <p14:tracePt t="63110" x="3606800" y="2368550"/>
          <p14:tracePt t="63128" x="3530600" y="2413000"/>
          <p14:tracePt t="63144" x="3492500" y="2419350"/>
          <p14:tracePt t="63161" x="3416300" y="2451100"/>
          <p14:tracePt t="63177" x="3346450" y="2476500"/>
          <p14:tracePt t="63193" x="3302000" y="2501900"/>
          <p14:tracePt t="63211" x="3213100" y="2527300"/>
          <p14:tracePt t="63227" x="3143250" y="2565400"/>
          <p14:tracePt t="63244" x="3086100" y="2578100"/>
          <p14:tracePt t="63261" x="2965450" y="2628900"/>
          <p14:tracePt t="63277" x="2813050" y="2698750"/>
          <p14:tracePt t="63293" x="2724150" y="2717800"/>
          <p14:tracePt t="63310" x="2552700" y="2755900"/>
          <p14:tracePt t="63327" x="2393950" y="2806700"/>
          <p14:tracePt t="63343" x="2324100" y="2838450"/>
          <p14:tracePt t="63360" x="2190750" y="2863850"/>
          <p14:tracePt t="63377" x="2076450" y="2882900"/>
          <p14:tracePt t="63394" x="1943100" y="2901950"/>
          <p14:tracePt t="63409" x="1905000" y="2908300"/>
          <p14:tracePt t="63426" x="1835150" y="2921000"/>
          <p14:tracePt t="63443" x="1784350" y="2921000"/>
          <p14:tracePt t="63459" x="1752600" y="2914650"/>
          <p14:tracePt t="63476" x="1714500" y="2908300"/>
          <p14:tracePt t="63493" x="1663700" y="2901950"/>
          <p14:tracePt t="63509" x="1644650" y="2901950"/>
          <p14:tracePt t="63527" x="1625600" y="2895600"/>
          <p14:tracePt t="63542" x="1543050" y="2889250"/>
          <p14:tracePt t="63559" x="1524000" y="2882900"/>
          <p14:tracePt t="63576" x="1473200" y="2870200"/>
          <p14:tracePt t="63593" x="1441450" y="2857500"/>
          <p14:tracePt t="63609" x="1397000" y="2844800"/>
          <p14:tracePt t="63626" x="1346200" y="2832100"/>
          <p14:tracePt t="63642" x="1333500" y="2825750"/>
          <p14:tracePt t="63659" x="1289050" y="2819400"/>
          <p14:tracePt t="63675" x="1257300" y="2806700"/>
          <p14:tracePt t="63692" x="1244600" y="2806700"/>
          <p14:tracePt t="63709" x="1225550" y="2794000"/>
          <p14:tracePt t="63725" x="1200150" y="2794000"/>
          <p14:tracePt t="63742" x="1200150" y="2787650"/>
          <p14:tracePt t="63759" x="1187450" y="2787650"/>
          <p14:tracePt t="63795" x="1181100" y="2787650"/>
          <p14:tracePt t="63857" x="1174750" y="2787650"/>
          <p14:tracePt t="64124" x="1181100" y="2787650"/>
          <p14:tracePt t="64145" x="1187450" y="2781300"/>
          <p14:tracePt t="64159" x="1200150" y="2781300"/>
          <p14:tracePt t="64165" x="1212850" y="2781300"/>
          <p14:tracePt t="64173" x="1231900" y="2781300"/>
          <p14:tracePt t="64190" x="1257300" y="2774950"/>
          <p14:tracePt t="64208" x="1301750" y="2762250"/>
          <p14:tracePt t="64224" x="1333500" y="2755900"/>
          <p14:tracePt t="64240" x="1377950" y="2749550"/>
          <p14:tracePt t="64257" x="1409700" y="2736850"/>
          <p14:tracePt t="64273" x="1422400" y="2730500"/>
          <p14:tracePt t="64292" x="1441450" y="2730500"/>
          <p14:tracePt t="64327" x="1447800" y="2730500"/>
          <p14:tracePt t="64340" x="1454150" y="2730500"/>
          <p14:tracePt t="65350" x="1466850" y="2730500"/>
          <p14:tracePt t="65357" x="1479550" y="2736850"/>
          <p14:tracePt t="65369" x="1498600" y="2755900"/>
          <p14:tracePt t="65386" x="1574800" y="2781300"/>
          <p14:tracePt t="65403" x="1619250" y="2794000"/>
          <p14:tracePt t="65407" x="1682750" y="2825750"/>
          <p14:tracePt t="65423" x="1752600" y="2844800"/>
          <p14:tracePt t="65436" x="1841500" y="2863850"/>
          <p14:tracePt t="65452" x="2051050" y="2895600"/>
          <p14:tracePt t="65470" x="2305050" y="2914650"/>
          <p14:tracePt t="65486" x="2438400" y="2914650"/>
          <p14:tracePt t="65503" x="2736850" y="2901950"/>
          <p14:tracePt t="65520" x="3003550" y="2870200"/>
          <p14:tracePt t="65536" x="3130550" y="2844800"/>
          <p14:tracePt t="65553" x="3390900" y="2794000"/>
          <p14:tracePt t="65569" x="3606800" y="2730500"/>
          <p14:tracePt t="65585" x="3702050" y="2698750"/>
          <p14:tracePt t="65604" x="3835400" y="2641600"/>
          <p14:tracePt t="65619" x="3962400" y="2571750"/>
          <p14:tracePt t="65636" x="4006850" y="2546350"/>
          <p14:tracePt t="65653" x="4083050" y="2495550"/>
          <p14:tracePt t="65668" x="4108450" y="2476500"/>
          <p14:tracePt t="65685" x="4159250" y="2444750"/>
          <p14:tracePt t="65702" x="4197350" y="2419350"/>
          <p14:tracePt t="65718" x="4210050" y="2406650"/>
          <p14:tracePt t="65735" x="4235450" y="2387600"/>
          <p14:tracePt t="65752" x="4260850" y="2368550"/>
          <p14:tracePt t="65768" x="4273550" y="2355850"/>
          <p14:tracePt t="65785" x="4292600" y="2343150"/>
          <p14:tracePt t="65801" x="4305300" y="2336800"/>
          <p14:tracePt t="65818" x="4311650" y="2330450"/>
          <p14:tracePt t="65835" x="4324350" y="2324100"/>
          <p14:tracePt t="65852" x="4337050" y="2317750"/>
          <p14:tracePt t="65869" x="4349750" y="2305050"/>
          <p14:tracePt t="65901" x="4349750" y="2298700"/>
          <p14:tracePt t="66149" x="4349750" y="2305050"/>
          <p14:tracePt t="66204" x="4343400" y="2311400"/>
          <p14:tracePt t="66785" x="4349750" y="2311400"/>
          <p14:tracePt t="66792" x="4375150" y="2311400"/>
          <p14:tracePt t="66805" x="4394200" y="2311400"/>
          <p14:tracePt t="66814" x="4425950" y="2311400"/>
          <p14:tracePt t="66831" x="4445000" y="2311400"/>
          <p14:tracePt t="66848" x="4483100" y="2311400"/>
          <p14:tracePt t="66864" x="4508500" y="2311400"/>
          <p14:tracePt t="66881" x="4527550" y="2311400"/>
          <p14:tracePt t="66898" x="4552950" y="2311400"/>
          <p14:tracePt t="66914" x="4578350" y="2311400"/>
          <p14:tracePt t="66932" x="4597400" y="2305050"/>
          <p14:tracePt t="66948" x="4610100" y="2305050"/>
          <p14:tracePt t="66964" x="4622800" y="2298700"/>
          <p14:tracePt t="66981" x="4648200" y="2298700"/>
          <p14:tracePt t="66997" x="4654550" y="2292350"/>
          <p14:tracePt t="67014" x="4660900" y="2292350"/>
          <p14:tracePt t="67030" x="4673600" y="2292350"/>
          <p14:tracePt t="67047" x="4686300" y="2286000"/>
          <p14:tracePt t="67080" x="4692650" y="2279650"/>
          <p14:tracePt t="67097" x="4699000" y="2279650"/>
          <p14:tracePt t="67114" x="4705350" y="2279650"/>
          <p14:tracePt t="67130" x="4711700" y="2279650"/>
          <p14:tracePt t="67147" x="4718050" y="2279650"/>
          <p14:tracePt t="67164" x="4724400" y="2279650"/>
          <p14:tracePt t="67212" x="4730750" y="2279650"/>
          <p14:tracePt t="67233" x="4737100" y="2279650"/>
          <p14:tracePt t="67262" x="4743450" y="2279650"/>
          <p14:tracePt t="67303" x="4749800" y="2279650"/>
          <p14:tracePt t="67324" x="4756150" y="2279650"/>
          <p14:tracePt t="67367" x="4762500" y="2279650"/>
          <p14:tracePt t="67626" x="4768850" y="2279650"/>
          <p14:tracePt t="67654" x="4775200" y="2279650"/>
          <p14:tracePt t="67668" x="4781550" y="2279650"/>
          <p14:tracePt t="67675" x="4787900" y="2279650"/>
          <p14:tracePt t="67682" x="4794250" y="2286000"/>
          <p14:tracePt t="67698" x="4800600" y="2286000"/>
          <p14:tracePt t="67711" x="4800600" y="2292350"/>
          <p14:tracePt t="67728" x="4826000" y="2298700"/>
          <p14:tracePt t="67746" x="4876800" y="2305050"/>
          <p14:tracePt t="67762" x="4908550" y="2311400"/>
          <p14:tracePt t="67778" x="4965700" y="2324100"/>
          <p14:tracePt t="67795" x="5035550" y="2330450"/>
          <p14:tracePt t="67811" x="5073650" y="2330450"/>
          <p14:tracePt t="67830" x="5130800" y="2336800"/>
          <p14:tracePt t="67844" x="5175250" y="2336800"/>
          <p14:tracePt t="67861" x="5194300" y="2336800"/>
          <p14:tracePt t="67878" x="5226050" y="2336800"/>
          <p14:tracePt t="67894" x="5251450" y="2336800"/>
          <p14:tracePt t="67911" x="5264150" y="2336800"/>
          <p14:tracePt t="67928" x="5276850" y="2336800"/>
          <p14:tracePt t="67961" x="5283200" y="2336800"/>
          <p14:tracePt t="67977" x="5289550" y="2336800"/>
          <p14:tracePt t="67994" x="5295900" y="2336800"/>
          <p14:tracePt t="68068" x="5302250" y="2336800"/>
          <p14:tracePt t="68159" x="5295900" y="2336800"/>
          <p14:tracePt t="68166" x="5289550" y="2336800"/>
          <p14:tracePt t="68176" x="5283200" y="2336800"/>
          <p14:tracePt t="68196" x="5276850" y="2343150"/>
          <p14:tracePt t="68209" x="5257800" y="2349500"/>
          <p14:tracePt t="68226" x="5226050" y="2374900"/>
          <p14:tracePt t="68243" x="5010150" y="2476500"/>
          <p14:tracePt t="68259" x="4902200" y="2514600"/>
          <p14:tracePt t="68276" x="4768850" y="2571750"/>
          <p14:tracePt t="68293" x="4406900" y="2730500"/>
          <p14:tracePt t="68309" x="4051300" y="2863850"/>
          <p14:tracePt t="68326" x="3892550" y="2927350"/>
          <p14:tracePt t="68343" x="3568700" y="3035300"/>
          <p14:tracePt t="68359" x="3282950" y="3117850"/>
          <p14:tracePt t="68376" x="3048000" y="3181350"/>
          <p14:tracePt t="68392" x="2946400" y="3200400"/>
          <p14:tracePt t="68409" x="2736850" y="3257550"/>
          <p14:tracePt t="68426" x="2546350" y="3282950"/>
          <p14:tracePt t="68443" x="2438400" y="3308350"/>
          <p14:tracePt t="68446" x="2336800" y="3314700"/>
          <p14:tracePt t="68459" x="2247900" y="3327400"/>
          <p14:tracePt t="68475" x="2108200" y="3346450"/>
          <p14:tracePt t="68492" x="2038350" y="3352800"/>
          <p14:tracePt t="68510" x="1949450" y="3365500"/>
          <p14:tracePt t="68525" x="1879600" y="3371850"/>
          <p14:tracePt t="68542" x="1847850" y="3378200"/>
          <p14:tracePt t="68559" x="1778000" y="3390900"/>
          <p14:tracePt t="68576" x="1739900" y="3403600"/>
          <p14:tracePt t="68592" x="1670050" y="3409950"/>
          <p14:tracePt t="68609" x="1600200" y="3422650"/>
          <p14:tracePt t="68624" x="1568450" y="3422650"/>
          <p14:tracePt t="68642" x="1511300" y="3435350"/>
          <p14:tracePt t="68658" x="1473200" y="3435350"/>
          <p14:tracePt t="68675" x="1454150" y="3435350"/>
          <p14:tracePt t="68692" x="1416050" y="3435350"/>
          <p14:tracePt t="68708" x="1384300" y="3422650"/>
          <p14:tracePt t="68725" x="1371600" y="3416300"/>
          <p14:tracePt t="68742" x="1339850" y="3409950"/>
          <p14:tracePt t="68758" x="1301750" y="3409950"/>
          <p14:tracePt t="68774" x="1276350" y="3403600"/>
          <p14:tracePt t="68791" x="1225550" y="3390900"/>
          <p14:tracePt t="68808" x="1187450" y="3384550"/>
          <p14:tracePt t="68825" x="1162050" y="3378200"/>
          <p14:tracePt t="68841" x="1155700" y="3378200"/>
          <p14:tracePt t="68858" x="1143000" y="3365500"/>
          <p14:tracePt t="68875" x="1136650" y="3365500"/>
          <p14:tracePt t="68891" x="1130300" y="3365500"/>
          <p14:tracePt t="68907" x="1130300" y="3359150"/>
          <p14:tracePt t="68959" x="1123950" y="3352800"/>
          <p14:tracePt t="68966" x="1117600" y="3352800"/>
          <p14:tracePt t="68993" x="1111250" y="3352800"/>
          <p14:tracePt t="69008" x="1104900" y="3352800"/>
          <p14:tracePt t="69015" x="1098550" y="3352800"/>
          <p14:tracePt t="69036" x="1092200" y="3352800"/>
          <p14:tracePt t="69063" x="1085850" y="3352800"/>
          <p14:tracePt t="69078" x="1079500" y="3352800"/>
          <p14:tracePt t="69084" x="1066800" y="3352800"/>
          <p14:tracePt t="69099" x="1060450" y="3352800"/>
          <p14:tracePt t="69107" x="1047750" y="3346450"/>
          <p14:tracePt t="69123" x="1035050" y="3346450"/>
          <p14:tracePt t="69140" x="990600" y="3346450"/>
          <p14:tracePt t="69156" x="920750" y="3333750"/>
          <p14:tracePt t="69173" x="876300" y="3327400"/>
          <p14:tracePt t="69190" x="800100" y="3321050"/>
          <p14:tracePt t="69206" x="717550" y="3321050"/>
          <p14:tracePt t="69223" x="692150" y="3321050"/>
          <p14:tracePt t="69240" x="635000" y="3314700"/>
          <p14:tracePt t="69256" x="603250" y="3308350"/>
          <p14:tracePt t="69273" x="577850" y="3308350"/>
          <p14:tracePt t="69738" x="565150" y="3308350"/>
          <p14:tracePt t="69744" x="539750" y="3314700"/>
          <p14:tracePt t="69758" x="527050" y="3321050"/>
          <p14:tracePt t="69771" x="501650" y="3327400"/>
          <p14:tracePt t="69788" x="476250" y="3333750"/>
          <p14:tracePt t="69820" x="457200" y="3333750"/>
          <p14:tracePt t="69837" x="438150" y="3340100"/>
          <p14:tracePt t="69854" x="425450" y="3346450"/>
          <p14:tracePt t="69871" x="419100" y="3346450"/>
          <p14:tracePt t="69887" x="406400" y="3346450"/>
          <p14:tracePt t="69904" x="400050" y="3352800"/>
          <p14:tracePt t="69920" x="393700" y="3352800"/>
          <p14:tracePt t="69962" x="387350" y="3352800"/>
          <p14:tracePt t="70047" x="381000" y="3340100"/>
          <p14:tracePt t="70067" x="381000" y="3333750"/>
          <p14:tracePt t="70088" x="381000" y="3327400"/>
          <p14:tracePt t="70102" x="381000" y="3321050"/>
          <p14:tracePt t="70159" x="381000" y="3314700"/>
          <p14:tracePt t="70180" x="387350" y="3314700"/>
          <p14:tracePt t="70208" x="387350" y="3308350"/>
          <p14:tracePt t="70229" x="393700" y="3302000"/>
          <p14:tracePt t="70250" x="393700" y="3295650"/>
          <p14:tracePt t="70271" x="400050" y="3289300"/>
          <p14:tracePt t="70313" x="400050" y="3282950"/>
          <p14:tracePt t="70439" x="400050" y="3289300"/>
          <p14:tracePt t="70482" x="400050" y="3295650"/>
          <p14:tracePt t="70488" x="406400" y="3295650"/>
          <p14:tracePt t="70522" x="412750" y="3302000"/>
          <p14:tracePt t="70551" x="412750" y="3308350"/>
          <p14:tracePt t="70558" x="419100" y="3308350"/>
          <p14:tracePt t="70579" x="425450" y="3308350"/>
          <p14:tracePt t="70600" x="431800" y="3308350"/>
          <p14:tracePt t="70622" x="444500" y="3308350"/>
          <p14:tracePt t="70629" x="450850" y="3308350"/>
          <p14:tracePt t="70649" x="463550" y="3308350"/>
          <p14:tracePt t="70664" x="476250" y="3308350"/>
          <p14:tracePt t="70672" x="488950" y="3308350"/>
          <p14:tracePt t="70688" x="501650" y="3308350"/>
          <p14:tracePt t="70701" x="539750" y="3308350"/>
          <p14:tracePt t="70718" x="552450" y="3308350"/>
          <p14:tracePt t="70735" x="590550" y="3308350"/>
          <p14:tracePt t="70751" x="609600" y="3308350"/>
          <p14:tracePt t="70768" x="647700" y="3308350"/>
          <p14:tracePt t="70784" x="647700" y="3302000"/>
          <p14:tracePt t="70801" x="654050" y="3302000"/>
          <p14:tracePt t="70818" x="666750" y="3302000"/>
          <p14:tracePt t="70835" x="673100" y="3302000"/>
          <p14:tracePt t="70867" x="679450" y="3302000"/>
          <p14:tracePt t="70895" x="685800" y="3302000"/>
          <p14:tracePt t="70923" x="685800" y="3295650"/>
          <p14:tracePt t="71064" x="692150" y="3295650"/>
          <p14:tracePt t="71105" x="698500" y="3295650"/>
          <p14:tracePt t="71155" x="698500" y="3302000"/>
          <p14:tracePt t="71161" x="704850" y="3302000"/>
          <p14:tracePt t="71184" x="711200" y="3302000"/>
          <p14:tracePt t="71225" x="717550" y="3302000"/>
          <p14:tracePt t="71260" x="723900" y="3302000"/>
          <p14:tracePt t="71309" x="730250" y="3302000"/>
          <p14:tracePt t="71330" x="736600" y="3302000"/>
          <p14:tracePt t="71351" x="742950" y="3302000"/>
          <p14:tracePt t="71379" x="749300" y="3302000"/>
          <p14:tracePt t="71400" x="755650" y="3302000"/>
          <p14:tracePt t="71449" x="762000" y="3295650"/>
          <p14:tracePt t="71491" x="768350" y="3295650"/>
          <p14:tracePt t="71533" x="774700" y="3289300"/>
          <p14:tracePt t="71625" x="781050" y="3282950"/>
          <p14:tracePt t="71633" x="787400" y="3282950"/>
          <p14:tracePt t="71681" x="800100" y="3282950"/>
          <p14:tracePt t="71695" x="800100" y="3276600"/>
          <p14:tracePt t="71716" x="812800" y="3276600"/>
          <p14:tracePt t="71723" x="819150" y="3276600"/>
          <p14:tracePt t="71737" x="838200" y="3276600"/>
          <p14:tracePt t="71747" x="869950" y="3270250"/>
          <p14:tracePt t="71765" x="958850" y="3263900"/>
          <p14:tracePt t="71781" x="1009650" y="3263900"/>
          <p14:tracePt t="71797" x="1143000" y="3244850"/>
          <p14:tracePt t="71814" x="1282700" y="3232150"/>
          <p14:tracePt t="71831" x="1358900" y="3232150"/>
          <p14:tracePt t="71847" x="1492250" y="3225800"/>
          <p14:tracePt t="71864" x="1606550" y="3213100"/>
          <p14:tracePt t="71880" x="1638300" y="3206750"/>
          <p14:tracePt t="71898" x="1708150" y="3206750"/>
          <p14:tracePt t="71914" x="1746250" y="3206750"/>
          <p14:tracePt t="71930" x="1752600" y="3206750"/>
          <p14:tracePt t="71948" x="1765300" y="3200400"/>
          <p14:tracePt t="71983" x="1771650" y="3200400"/>
          <p14:tracePt t="72039" x="1771650" y="3187700"/>
          <p14:tracePt t="72053" x="1771650" y="3181350"/>
        </p14:tracePtLst>
      </p14:laserTraceLst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 bwMode="auto">
          <a:xfrm>
            <a:off x="0" y="0"/>
            <a:ext cx="9144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altLang="zh-TW" sz="4000" kern="0" dirty="0">
                <a:solidFill>
                  <a:srgbClr val="333399"/>
                </a:solidFill>
                <a:latin typeface="Arial"/>
                <a:ea typeface="新細明體" pitchFamily="18" charset="-120"/>
              </a:rPr>
              <a:t>Built-in Variables for Separating Things</a:t>
            </a:r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>
          <a:xfrm>
            <a:off x="0" y="990600"/>
            <a:ext cx="8610600" cy="5334000"/>
          </a:xfrm>
        </p:spPr>
        <p:txBody>
          <a:bodyPr/>
          <a:lstStyle/>
          <a:p>
            <a:pPr>
              <a:buFont typeface="Monotype Sorts" pitchFamily="2" charset="2"/>
              <a:buNone/>
            </a:pPr>
            <a:r>
              <a:rPr lang="en-US" altLang="zh-TW" sz="3200">
                <a:solidFill>
                  <a:srgbClr val="3333CC"/>
                </a:solidFill>
                <a:ea typeface="新細明體" pitchFamily="18" charset="-120"/>
              </a:rPr>
              <a:t>	  FS</a:t>
            </a:r>
            <a:r>
              <a:rPr lang="en-US" altLang="zh-TW" sz="3200">
                <a:ea typeface="新細明體" pitchFamily="18" charset="-120"/>
              </a:rPr>
              <a:t>: 	Input Field Separator	</a:t>
            </a:r>
          </a:p>
          <a:p>
            <a:pPr>
              <a:buFont typeface="Monotype Sorts" pitchFamily="2" charset="2"/>
              <a:buNone/>
            </a:pPr>
            <a:r>
              <a:rPr lang="en-US" altLang="zh-TW">
                <a:ea typeface="新細明體" pitchFamily="18" charset="-120"/>
              </a:rPr>
              <a:t>			Default: BEGIN{FS="[ \t]*"}</a:t>
            </a:r>
          </a:p>
          <a:p>
            <a:pPr>
              <a:buFont typeface="Monotype Sorts" pitchFamily="2" charset="2"/>
              <a:buNone/>
            </a:pPr>
            <a:endParaRPr lang="en-US" altLang="zh-TW" sz="120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>
                <a:solidFill>
                  <a:srgbClr val="3333CC"/>
                </a:solidFill>
                <a:ea typeface="新細明體" pitchFamily="18" charset="-120"/>
              </a:rPr>
              <a:t>	  RS</a:t>
            </a:r>
            <a:r>
              <a:rPr lang="en-US" altLang="zh-TW" sz="3200">
                <a:ea typeface="新細明體" pitchFamily="18" charset="-120"/>
              </a:rPr>
              <a:t>: 	Input Record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>
                <a:ea typeface="新細明體" pitchFamily="18" charset="-120"/>
              </a:rPr>
              <a:t>			Default: BEGIN{RS = "\n"} </a:t>
            </a:r>
          </a:p>
          <a:p>
            <a:pPr>
              <a:buFont typeface="Monotype Sorts" pitchFamily="2" charset="2"/>
              <a:buNone/>
            </a:pPr>
            <a:endParaRPr lang="en-US" altLang="zh-TW" sz="120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>
                <a:solidFill>
                  <a:srgbClr val="3333CC"/>
                </a:solidFill>
                <a:ea typeface="新細明體" pitchFamily="18" charset="-120"/>
              </a:rPr>
              <a:t>	  OFS</a:t>
            </a:r>
            <a:r>
              <a:rPr lang="en-US" altLang="zh-TW" sz="3200">
                <a:ea typeface="新細明體" pitchFamily="18" charset="-120"/>
              </a:rPr>
              <a:t>: 	Output Field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>
                <a:ea typeface="新細明體" pitchFamily="18" charset="-120"/>
              </a:rPr>
              <a:t>			Default: BEGIN{OFS=" "}</a:t>
            </a:r>
          </a:p>
          <a:p>
            <a:pPr>
              <a:buFont typeface="Monotype Sorts" pitchFamily="2" charset="2"/>
              <a:buNone/>
            </a:pPr>
            <a:endParaRPr lang="en-US" altLang="zh-TW" sz="120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>
                <a:solidFill>
                  <a:srgbClr val="3333CC"/>
                </a:solidFill>
                <a:ea typeface="新細明體" pitchFamily="18" charset="-120"/>
              </a:rPr>
              <a:t>	  ORS</a:t>
            </a:r>
            <a:r>
              <a:rPr lang="en-US" altLang="zh-TW" sz="3200">
                <a:ea typeface="新細明體" pitchFamily="18" charset="-120"/>
              </a:rPr>
              <a:t>: 	</a:t>
            </a:r>
            <a:r>
              <a:rPr lang="en-US" altLang="zh-TW" sz="3200">
                <a:solidFill>
                  <a:schemeClr val="bg1"/>
                </a:solidFill>
                <a:ea typeface="新細明體" pitchFamily="18" charset="-120"/>
              </a:rPr>
              <a:t>Output Record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>
                <a:solidFill>
                  <a:schemeClr val="bg1"/>
                </a:solidFill>
                <a:ea typeface="新細明體" pitchFamily="18" charset="-120"/>
              </a:rPr>
              <a:t>			Default: BEGIN{ORS="\n"}</a:t>
            </a:r>
          </a:p>
          <a:p>
            <a:pPr>
              <a:buFont typeface="Monotype Sorts" pitchFamily="2" charset="2"/>
              <a:buNone/>
            </a:pPr>
            <a:endParaRPr lang="en-US" altLang="zh-TW">
              <a:ea typeface="新細明體" pitchFamily="18" charset="-120"/>
            </a:endParaRPr>
          </a:p>
        </p:txBody>
      </p:sp>
      <p:sp>
        <p:nvSpPr>
          <p:cNvPr id="25604" name="Rounded Rectangular Callout 4"/>
          <p:cNvSpPr>
            <a:spLocks noChangeArrowheads="1"/>
          </p:cNvSpPr>
          <p:nvPr/>
        </p:nvSpPr>
        <p:spPr bwMode="auto">
          <a:xfrm>
            <a:off x="152400" y="609600"/>
            <a:ext cx="8839200" cy="2819400"/>
          </a:xfrm>
          <a:prstGeom prst="wedgeRoundRectCallout">
            <a:avLst>
              <a:gd name="adj1" fmla="val -35579"/>
              <a:gd name="adj2" fmla="val 62671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The idea is simple, but getting it to work is a bit tricky.</a:t>
            </a:r>
          </a:p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The issue is: </a:t>
            </a:r>
            <a:r>
              <a:rPr lang="en-US" altLang="zh-TW" sz="2800" dirty="0">
                <a:solidFill>
                  <a:srgbClr val="FFFFFF"/>
                </a:solidFill>
                <a:ea typeface="新細明體" pitchFamily="18" charset="-120"/>
              </a:rPr>
              <a:t>$0 does not automatically update</a:t>
            </a:r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 to match with OFS.  For example:</a:t>
            </a:r>
          </a:p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% echo "a      b" | awk '</a:t>
            </a:r>
            <a:r>
              <a:rPr lang="en-US" altLang="zh-TW" sz="2800" dirty="0">
                <a:solidFill>
                  <a:srgbClr val="FFFFFF"/>
                </a:solidFill>
                <a:ea typeface="新細明體" pitchFamily="18" charset="-120"/>
              </a:rPr>
              <a:t>1</a:t>
            </a:r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;{$1=$1}1'</a:t>
            </a:r>
          </a:p>
          <a:p>
            <a:pPr marL="0" lvl="1"/>
            <a:r>
              <a:rPr lang="en-US" altLang="zh-TW" sz="2800" dirty="0">
                <a:solidFill>
                  <a:srgbClr val="FFFFFF"/>
                </a:solidFill>
                <a:ea typeface="新細明體" pitchFamily="18" charset="-120"/>
              </a:rPr>
              <a:t>a      b</a:t>
            </a:r>
          </a:p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a b</a:t>
            </a:r>
          </a:p>
          <a:p>
            <a:pPr marL="0" lvl="1"/>
            <a:endParaRPr lang="en-US" altLang="zh-TW" sz="2800" dirty="0">
              <a:solidFill>
                <a:srgbClr val="000000"/>
              </a:solidFill>
              <a:ea typeface="新細明體" pitchFamily="18" charset="-120"/>
            </a:endParaRPr>
          </a:p>
        </p:txBody>
      </p:sp>
      <p:sp>
        <p:nvSpPr>
          <p:cNvPr id="25605" name="Rounded Rectangular Callout 5"/>
          <p:cNvSpPr>
            <a:spLocks noChangeArrowheads="1"/>
          </p:cNvSpPr>
          <p:nvPr/>
        </p:nvSpPr>
        <p:spPr bwMode="auto">
          <a:xfrm>
            <a:off x="2209800" y="3048000"/>
            <a:ext cx="6400800" cy="1905000"/>
          </a:xfrm>
          <a:prstGeom prst="wedgeRoundRectCallout">
            <a:avLst>
              <a:gd name="adj1" fmla="val -71824"/>
              <a:gd name="adj2" fmla="val -60037"/>
              <a:gd name="adj3" fmla="val 16667"/>
            </a:avLst>
          </a:prstGeom>
          <a:solidFill>
            <a:srgbClr val="CC66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2800">
                <a:solidFill>
                  <a:srgbClr val="FFFFFF"/>
                </a:solidFill>
                <a:ea typeface="新細明體" pitchFamily="18" charset="-120"/>
              </a:rPr>
              <a:t>See: the default OFS is one space, but the two fields are still separated by the original number of spaces, because $0 has not updated.  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235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654"/>
    </mc:Choice>
    <mc:Fallback xmlns="">
      <p:transition spd="slow" advTm="28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25" x="1797050" y="3175000"/>
          <p14:tracePt t="939" x="1809750" y="3168650"/>
          <p14:tracePt t="947" x="1828800" y="3168650"/>
          <p14:tracePt t="961" x="1860550" y="3149600"/>
          <p14:tracePt t="978" x="1911350" y="3130550"/>
          <p14:tracePt t="995" x="1930400" y="3124200"/>
          <p14:tracePt t="1011" x="1993900" y="3092450"/>
          <p14:tracePt t="1028" x="2025650" y="3073400"/>
          <p14:tracePt t="1044" x="2076450" y="3048000"/>
          <p14:tracePt t="1060" x="2127250" y="3016250"/>
          <p14:tracePt t="1077" x="2152650" y="3003550"/>
          <p14:tracePt t="1094" x="2203450" y="2965450"/>
          <p14:tracePt t="1111" x="2254250" y="2921000"/>
          <p14:tracePt t="1127" x="2279650" y="2895600"/>
          <p14:tracePt t="1144" x="2336800" y="2851150"/>
          <p14:tracePt t="1160" x="2381250" y="2794000"/>
          <p14:tracePt t="1178" x="2425700" y="2736850"/>
          <p14:tracePt t="1193" x="2444750" y="2705100"/>
          <p14:tracePt t="1210" x="2482850" y="2654300"/>
          <p14:tracePt t="1227" x="2527300" y="2597150"/>
          <p14:tracePt t="1243" x="2546350" y="2565400"/>
          <p14:tracePt t="1260" x="2584450" y="2501900"/>
          <p14:tracePt t="1277" x="2628900" y="2413000"/>
          <p14:tracePt t="1293" x="2654300" y="2368550"/>
          <p14:tracePt t="1311" x="2679700" y="2324100"/>
          <p14:tracePt t="1327" x="2730500" y="2209800"/>
          <p14:tracePt t="1343" x="2749550" y="2165350"/>
          <p14:tracePt t="1360" x="2762250" y="2114550"/>
          <p14:tracePt t="1376" x="2768600" y="2089150"/>
          <p14:tracePt t="1393" x="2794000" y="2012950"/>
          <p14:tracePt t="1410" x="2800350" y="1949450"/>
          <p14:tracePt t="1427" x="2813050" y="1930400"/>
          <p14:tracePt t="1444" x="2819400" y="1898650"/>
          <p14:tracePt t="1459" x="2825750" y="1828800"/>
          <p14:tracePt t="1476" x="2832100" y="1809750"/>
          <p14:tracePt t="1493" x="2838450" y="1746250"/>
          <p14:tracePt t="1509" x="2844800" y="1714500"/>
          <p14:tracePt t="1526" x="2844800" y="1695450"/>
          <p14:tracePt t="1543" x="2825750" y="1663700"/>
          <p14:tracePt t="1559" x="2813050" y="1663700"/>
          <p14:tracePt t="1575" x="2813050" y="1657350"/>
          <p14:tracePt t="1592" x="2794000" y="1651000"/>
          <p14:tracePt t="1609" x="2774950" y="1651000"/>
          <p14:tracePt t="1626" x="2762250" y="1651000"/>
          <p14:tracePt t="2102" x="2755900" y="1651000"/>
          <p14:tracePt t="2108" x="2749550" y="1651000"/>
          <p14:tracePt t="2115" x="2724150" y="1651000"/>
          <p14:tracePt t="2129" x="2711450" y="1657350"/>
          <p14:tracePt t="2139" x="2692400" y="1670050"/>
          <p14:tracePt t="2157" x="2667000" y="1676400"/>
          <p14:tracePt t="2174" x="2654300" y="1676400"/>
          <p14:tracePt t="2190" x="2635250" y="1682750"/>
          <p14:tracePt t="2207" x="2622550" y="1682750"/>
          <p14:tracePt t="2223" x="2616200" y="1682750"/>
          <p14:tracePt t="2240" x="2609850" y="1682750"/>
          <p14:tracePt t="2257" x="2590800" y="1682750"/>
          <p14:tracePt t="2273" x="2590800" y="1676400"/>
          <p14:tracePt t="2289" x="2584450" y="1676400"/>
          <p14:tracePt t="2323" x="2578100" y="1676400"/>
          <p14:tracePt t="2417" x="2578100" y="1670050"/>
          <p14:tracePt t="2438" x="2584450" y="1670050"/>
          <p14:tracePt t="2459" x="2597150" y="1670050"/>
          <p14:tracePt t="2466" x="2603500" y="1670050"/>
          <p14:tracePt t="2480" x="2609850" y="1670050"/>
          <p14:tracePt t="2489" x="2609850" y="1663700"/>
          <p14:tracePt t="2505" x="2616200" y="1663700"/>
          <p14:tracePt t="2525" x="2622550" y="1663700"/>
          <p14:tracePt t="2539" x="2635250" y="1657350"/>
          <p14:tracePt t="2555" x="2679700" y="1657350"/>
          <p14:tracePt t="2572" x="2736850" y="1651000"/>
          <p14:tracePt t="2589" x="2774950" y="1644650"/>
          <p14:tracePt t="2606" x="2870200" y="1631950"/>
          <p14:tracePt t="2622" x="2959100" y="1625600"/>
          <p14:tracePt t="2638" x="3003550" y="1619250"/>
          <p14:tracePt t="2655" x="3092450" y="1619250"/>
          <p14:tracePt t="2671" x="3162300" y="1619250"/>
          <p14:tracePt t="2688" x="3200400" y="1619250"/>
          <p14:tracePt t="2705" x="3257550" y="1619250"/>
          <p14:tracePt t="2721" x="3314700" y="1619250"/>
          <p14:tracePt t="2738" x="3340100" y="1619250"/>
          <p14:tracePt t="2755" x="3397250" y="1619250"/>
          <p14:tracePt t="2771" x="3454400" y="1625600"/>
          <p14:tracePt t="2789" x="3505200" y="1625600"/>
          <p14:tracePt t="2804" x="3536950" y="1625600"/>
          <p14:tracePt t="2821" x="3556000" y="1625600"/>
          <p14:tracePt t="2838" x="3625850" y="1631950"/>
          <p14:tracePt t="2854" x="3651250" y="1631950"/>
          <p14:tracePt t="2871" x="3676650" y="1631950"/>
          <p14:tracePt t="2887" x="3733800" y="1631950"/>
          <p14:tracePt t="2904" x="3797300" y="1631950"/>
          <p14:tracePt t="2921" x="3848100" y="1631950"/>
          <p14:tracePt t="2937" x="3937000" y="1631950"/>
          <p14:tracePt t="2954" x="4070350" y="1619250"/>
          <p14:tracePt t="2971" x="4191000" y="1593850"/>
          <p14:tracePt t="2987" x="4254500" y="1581150"/>
          <p14:tracePt t="3004" x="4368800" y="1581150"/>
          <p14:tracePt t="3021" x="4464050" y="1574800"/>
          <p14:tracePt t="3037" x="4502150" y="1568450"/>
          <p14:tracePt t="3054" x="4572000" y="1568450"/>
          <p14:tracePt t="3070" x="4622800" y="1562100"/>
          <p14:tracePt t="3087" x="4641850" y="1555750"/>
          <p14:tracePt t="3104" x="4673600" y="1555750"/>
          <p14:tracePt t="3120" x="4699000" y="1555750"/>
          <p14:tracePt t="3137" x="4705350" y="1555750"/>
          <p14:tracePt t="3154" x="4718050" y="1555750"/>
          <p14:tracePt t="3170" x="4730750" y="1555750"/>
          <p14:tracePt t="3187" x="4743450" y="1555750"/>
          <p14:tracePt t="3203" x="4756150" y="1555750"/>
          <p14:tracePt t="3220" x="4762500" y="1555750"/>
          <p14:tracePt t="3237" x="4768850" y="1555750"/>
          <p14:tracePt t="3253" x="4781550" y="1555750"/>
          <p14:tracePt t="3270" x="4787900" y="1555750"/>
          <p14:tracePt t="3287" x="4806950" y="1568450"/>
          <p14:tracePt t="3303" x="4826000" y="1574800"/>
          <p14:tracePt t="3319" x="4838700" y="1581150"/>
          <p14:tracePt t="3336" x="4889500" y="1587500"/>
          <p14:tracePt t="3353" x="4940300" y="1593850"/>
          <p14:tracePt t="3369" x="4972050" y="1606550"/>
          <p14:tracePt t="3386" x="5035550" y="1606550"/>
          <p14:tracePt t="3402" x="5092700" y="1606550"/>
          <p14:tracePt t="3419" x="5130800" y="1606550"/>
          <p14:tracePt t="3435" x="5200650" y="1600200"/>
          <p14:tracePt t="3452" x="5238750" y="1600200"/>
          <p14:tracePt t="3469" x="5334000" y="1600200"/>
          <p14:tracePt t="3485" x="5378450" y="1606550"/>
          <p14:tracePt t="3502" x="5397500" y="1606550"/>
          <p14:tracePt t="3519" x="5454650" y="1612900"/>
          <p14:tracePt t="3535" x="5505450" y="1612900"/>
          <p14:tracePt t="3553" x="5524500" y="1612900"/>
          <p14:tracePt t="3568" x="5562600" y="1612900"/>
          <p14:tracePt t="3585" x="5607050" y="1619250"/>
          <p14:tracePt t="3602" x="5645150" y="1625600"/>
          <p14:tracePt t="3618" x="5664200" y="1625600"/>
          <p14:tracePt t="3635" x="5721350" y="1625600"/>
          <p14:tracePt t="3652" x="5772150" y="1631950"/>
          <p14:tracePt t="3668" x="5803900" y="1631950"/>
          <p14:tracePt t="3685" x="5854700" y="1631950"/>
          <p14:tracePt t="3701" x="5899150" y="1625600"/>
          <p14:tracePt t="3718" x="5930900" y="1619250"/>
          <p14:tracePt t="3735" x="5949950" y="1619250"/>
          <p14:tracePt t="3751" x="6000750" y="1612900"/>
          <p14:tracePt t="3768" x="6045200" y="1593850"/>
          <p14:tracePt t="3785" x="6076950" y="1593850"/>
          <p14:tracePt t="3801" x="6096000" y="1593850"/>
          <p14:tracePt t="3818" x="6121400" y="1587500"/>
          <p14:tracePt t="3834" x="6146800" y="1587500"/>
          <p14:tracePt t="3851" x="6159500" y="1587500"/>
          <p14:tracePt t="3868" x="6178550" y="1581150"/>
          <p14:tracePt t="3884" x="6197600" y="1581150"/>
          <p14:tracePt t="3901" x="6203950" y="1581150"/>
          <p14:tracePt t="3918" x="6216650" y="1581150"/>
          <p14:tracePt t="3933" x="6223000" y="1581150"/>
          <p14:tracePt t="3967" x="6235700" y="1581150"/>
          <p14:tracePt t="4023" x="6242050" y="1581150"/>
          <p14:tracePt t="4051" x="6248400" y="1581150"/>
          <p14:tracePt t="4072" x="6254750" y="1581150"/>
          <p14:tracePt t="4233" x="6254750" y="1574800"/>
          <p14:tracePt t="4782" x="6223000" y="1581150"/>
          <p14:tracePt t="4795" x="6191250" y="1587500"/>
          <p14:tracePt t="4803" x="6153150" y="1606550"/>
          <p14:tracePt t="4818" x="6096000" y="1631950"/>
          <p14:tracePt t="4831" x="6038850" y="1651000"/>
          <p14:tracePt t="4848" x="5905500" y="1689100"/>
          <p14:tracePt t="4864" x="5822950" y="1720850"/>
          <p14:tracePt t="4868" x="5721350" y="1752600"/>
          <p14:tracePt t="4880" x="5619750" y="1784350"/>
          <p14:tracePt t="4897" x="5397500" y="1835150"/>
          <p14:tracePt t="4914" x="5149850" y="1898650"/>
          <p14:tracePt t="4930" x="5022850" y="1930400"/>
          <p14:tracePt t="4947" x="4781550" y="1981200"/>
          <p14:tracePt t="4964" x="4546600" y="2044700"/>
          <p14:tracePt t="4981" x="4413250" y="2089150"/>
          <p14:tracePt t="4997" x="4184650" y="2165350"/>
          <p14:tracePt t="5014" x="3892550" y="2266950"/>
          <p14:tracePt t="5030" x="3702050" y="2336800"/>
          <p14:tracePt t="5047" x="3536950" y="2400300"/>
          <p14:tracePt t="5064" x="3035300" y="2565400"/>
          <p14:tracePt t="5081" x="2908300" y="2597150"/>
          <p14:tracePt t="5098" x="2590800" y="2654300"/>
          <p14:tracePt t="5113" x="2311400" y="2705100"/>
          <p14:tracePt t="5130" x="2171700" y="2705100"/>
          <p14:tracePt t="5147" x="1943100" y="2724150"/>
          <p14:tracePt t="5163" x="1828800" y="2736850"/>
          <p14:tracePt t="5182" x="1473200" y="2736850"/>
          <p14:tracePt t="5196" x="1358900" y="2743200"/>
          <p14:tracePt t="5213" x="1270000" y="2743200"/>
          <p14:tracePt t="5230" x="1104900" y="2755900"/>
          <p14:tracePt t="5246" x="965200" y="2755900"/>
          <p14:tracePt t="5263" x="901700" y="2755900"/>
          <p14:tracePt t="5280" x="781050" y="2755900"/>
          <p14:tracePt t="5296" x="723900" y="2755900"/>
          <p14:tracePt t="5312" x="685800" y="2762250"/>
          <p14:tracePt t="5329" x="635000" y="2762250"/>
          <p14:tracePt t="5346" x="596900" y="2768600"/>
          <p14:tracePt t="5363" x="584200" y="2768600"/>
          <p14:tracePt t="5366" x="558800" y="2768600"/>
          <p14:tracePt t="5379" x="546100" y="2768600"/>
          <p14:tracePt t="5396" x="514350" y="2768600"/>
          <p14:tracePt t="5413" x="476250" y="2781300"/>
          <p14:tracePt t="5429" x="469900" y="2787650"/>
          <p14:tracePt t="5445" x="463550" y="2787650"/>
          <p14:tracePt t="5463" x="444500" y="2800350"/>
          <p14:tracePt t="5495" x="438150" y="2800350"/>
          <p14:tracePt t="5512" x="431800" y="2806700"/>
          <p14:tracePt t="5546" x="425450" y="2806700"/>
          <p14:tracePt t="5602" x="419100" y="2806700"/>
          <p14:tracePt t="5693" x="419100" y="2813050"/>
          <p14:tracePt t="5826" x="425450" y="2813050"/>
          <p14:tracePt t="5875" x="431800" y="2813050"/>
          <p14:tracePt t="5903" x="438150" y="2813050"/>
          <p14:tracePt t="5932" x="444500" y="2806700"/>
          <p14:tracePt t="5967" x="450850" y="2806700"/>
          <p14:tracePt t="6023" x="457200" y="2806700"/>
          <p14:tracePt t="6044" x="463550" y="2800350"/>
          <p14:tracePt t="6057" x="469900" y="2800350"/>
          <p14:tracePt t="6086" x="476250" y="2800350"/>
          <p14:tracePt t="6094" x="482600" y="2800350"/>
          <p14:tracePt t="6114" x="488950" y="2794000"/>
          <p14:tracePt t="6135" x="495300" y="2794000"/>
          <p14:tracePt t="6156" x="508000" y="2794000"/>
          <p14:tracePt t="6163" x="514350" y="2794000"/>
          <p14:tracePt t="6179" x="527050" y="2787650"/>
          <p14:tracePt t="6192" x="539750" y="2787650"/>
          <p14:tracePt t="6209" x="571500" y="2781300"/>
          <p14:tracePt t="6227" x="609600" y="2774950"/>
          <p14:tracePt t="6243" x="622300" y="2774950"/>
          <p14:tracePt t="6259" x="666750" y="2768600"/>
          <p14:tracePt t="6276" x="704850" y="2762250"/>
          <p14:tracePt t="6292" x="730250" y="2762250"/>
          <p14:tracePt t="6310" x="762000" y="2762250"/>
          <p14:tracePt t="6326" x="774700" y="2762250"/>
          <p14:tracePt t="6343" x="787400" y="2762250"/>
          <p14:tracePt t="6360" x="800100" y="2762250"/>
          <p14:tracePt t="6376" x="812800" y="2762250"/>
          <p14:tracePt t="6392" x="819150" y="2762250"/>
          <p14:tracePt t="6409" x="825500" y="2762250"/>
          <p14:tracePt t="6426" x="831850" y="2762250"/>
          <p14:tracePt t="6442" x="844550" y="2762250"/>
          <p14:tracePt t="6476" x="857250" y="2762250"/>
          <p14:tracePt t="6492" x="863600" y="2762250"/>
          <p14:tracePt t="6528" x="869950" y="2762250"/>
          <p14:tracePt t="6563" x="876300" y="2762250"/>
          <p14:tracePt t="6597" x="882650" y="2762250"/>
          <p14:tracePt t="6604" x="889000" y="2768600"/>
          <p14:tracePt t="6654" x="889000" y="2774950"/>
          <p14:tracePt t="6676" x="889000" y="2781300"/>
          <p14:tracePt t="6689" x="889000" y="2787650"/>
          <p14:tracePt t="6717" x="889000" y="2794000"/>
          <p14:tracePt t="6745" x="882650" y="2800350"/>
          <p14:tracePt t="6759" x="882650" y="2806700"/>
          <p14:tracePt t="6787" x="876300" y="2813050"/>
          <p14:tracePt t="6801" x="876300" y="2819400"/>
          <p14:tracePt t="6810" x="876300" y="2825750"/>
          <p14:tracePt t="6824" x="876300" y="2832100"/>
          <p14:tracePt t="6841" x="869950" y="2863850"/>
          <p14:tracePt t="6857" x="857250" y="2895600"/>
          <p14:tracePt t="6874" x="844550" y="2921000"/>
          <p14:tracePt t="6878" x="844550" y="2940050"/>
          <p14:tracePt t="6891" x="838200" y="2952750"/>
          <p14:tracePt t="6907" x="831850" y="2978150"/>
          <p14:tracePt t="6924" x="831850" y="2990850"/>
          <p14:tracePt t="6941" x="831850" y="2997200"/>
          <p14:tracePt t="6957" x="831850" y="3003550"/>
          <p14:tracePt t="6991" x="831850" y="3009900"/>
          <p14:tracePt t="7047" x="831850" y="3016250"/>
          <p14:tracePt t="7088" x="831850" y="3009900"/>
          <p14:tracePt t="7116" x="831850" y="2997200"/>
          <p14:tracePt t="7152" x="838200" y="2997200"/>
          <p14:tracePt t="7158" x="838200" y="2990850"/>
          <p14:tracePt t="7187" x="844550" y="2984500"/>
          <p14:tracePt t="7221" x="844550" y="2978150"/>
          <p14:tracePt t="7229" x="850900" y="2978150"/>
          <p14:tracePt t="7250" x="857250" y="2971800"/>
          <p14:tracePt t="7270" x="857250" y="2965450"/>
          <p14:tracePt t="7292" x="863600" y="2965450"/>
          <p14:tracePt t="7327" x="869950" y="2959100"/>
          <p14:tracePt t="7369" x="876300" y="2952750"/>
          <p14:tracePt t="7375" x="882650" y="2952750"/>
          <p14:tracePt t="7397" x="889000" y="2946400"/>
          <p14:tracePt t="7411" x="895350" y="2946400"/>
          <p14:tracePt t="7421" x="895350" y="2940050"/>
          <p14:tracePt t="7440" x="901700" y="2933700"/>
          <p14:tracePt t="7472" x="914400" y="2933700"/>
          <p14:tracePt t="7491" x="920750" y="2927350"/>
          <p14:tracePt t="7509" x="927100" y="2927350"/>
          <p14:tracePt t="7522" x="933450" y="2921000"/>
          <p14:tracePt t="7539" x="939800" y="2921000"/>
          <p14:tracePt t="7558" x="952500" y="2914650"/>
          <p14:tracePt t="7586" x="958850" y="2914650"/>
          <p14:tracePt t="7621" x="965200" y="2914650"/>
          <p14:tracePt t="7628" x="971550" y="2914650"/>
          <p14:tracePt t="7650" x="977900" y="2908300"/>
          <p14:tracePt t="7678" x="990600" y="2908300"/>
          <p14:tracePt t="7720" x="996950" y="2908300"/>
          <p14:tracePt t="7748" x="1003300" y="2908300"/>
          <p14:tracePt t="7769" x="1009650" y="2908300"/>
          <p14:tracePt t="7790" x="1016000" y="2901950"/>
          <p14:tracePt t="7797" x="1022350" y="2901950"/>
          <p14:tracePt t="7818" x="1028700" y="2901950"/>
          <p14:tracePt t="7860" x="1035050" y="2895600"/>
          <p14:tracePt t="7888" x="1041400" y="2895600"/>
          <p14:tracePt t="7909" x="1047750" y="2895600"/>
          <p14:tracePt t="7930" x="1054100" y="2895600"/>
          <p14:tracePt t="7958" x="1060450" y="2895600"/>
          <p14:tracePt t="7979" x="1066800" y="2895600"/>
          <p14:tracePt t="8029" x="1073150" y="2895600"/>
          <p14:tracePt t="8050" x="1079500" y="2895600"/>
          <p14:tracePt t="8077" x="1085850" y="2895600"/>
          <p14:tracePt t="8099" x="1092200" y="2895600"/>
          <p14:tracePt t="8120" x="1098550" y="2895600"/>
          <p14:tracePt t="8147" x="1104900" y="2895600"/>
          <p14:tracePt t="8190" x="1111250" y="2895600"/>
          <p14:tracePt t="8204" x="1117600" y="2895600"/>
          <p14:tracePt t="8218" x="1123950" y="2895600"/>
          <p14:tracePt t="8239" x="1130300" y="2895600"/>
          <p14:tracePt t="8260" x="1136650" y="2895600"/>
          <p14:tracePt t="8323" x="1143000" y="2895600"/>
          <p14:tracePt t="8358" x="1149350" y="2895600"/>
          <p14:tracePt t="8379" x="1155700" y="2895600"/>
          <p14:tracePt t="8400" x="1162050" y="2895600"/>
          <p14:tracePt t="8428" x="1168400" y="2895600"/>
          <p14:tracePt t="8463" x="1174750" y="2895600"/>
          <p14:tracePt t="8694" x="1174750" y="2901950"/>
          <p14:tracePt t="8729" x="1181100" y="2908300"/>
          <p14:tracePt t="8835" x="1187450" y="2908300"/>
          <p14:tracePt t="8891" x="1181100" y="2908300"/>
          <p14:tracePt t="8905" x="1181100" y="2914650"/>
          <p14:tracePt t="8912" x="1168400" y="2914650"/>
          <p14:tracePt t="8920" x="1162050" y="2914650"/>
          <p14:tracePt t="8936" x="1149350" y="2921000"/>
          <p14:tracePt t="8950" x="1130300" y="2921000"/>
          <p14:tracePt t="8967" x="1079500" y="2927350"/>
          <p14:tracePt t="8983" x="1009650" y="2940050"/>
          <p14:tracePt t="9000" x="984250" y="2940050"/>
          <p14:tracePt t="9017" x="927100" y="2946400"/>
          <p14:tracePt t="9032" x="882650" y="2946400"/>
          <p14:tracePt t="9049" x="869950" y="2946400"/>
          <p14:tracePt t="9067" x="844550" y="2940050"/>
          <p14:tracePt t="9083" x="838200" y="2933700"/>
          <p14:tracePt t="9116" x="825500" y="2927350"/>
          <p14:tracePt t="9132" x="825500" y="2921000"/>
          <p14:tracePt t="9166" x="819150" y="2914650"/>
          <p14:tracePt t="9201" x="812800" y="2908300"/>
          <p14:tracePt t="9221" x="806450" y="2908300"/>
          <p14:tracePt t="9263" x="806450" y="2901950"/>
          <p14:tracePt t="9270" x="800100" y="2901950"/>
          <p14:tracePt t="9291" x="793750" y="2901950"/>
          <p14:tracePt t="9312" x="787400" y="2895600"/>
          <p14:tracePt t="9361" x="781050" y="2889250"/>
          <p14:tracePt t="9383" x="768350" y="2889250"/>
          <p14:tracePt t="9410" x="762000" y="2889250"/>
          <p14:tracePt t="9466" x="755650" y="2889250"/>
          <p14:tracePt t="9480" x="749300" y="2889250"/>
          <p14:tracePt t="9494" x="742950" y="2889250"/>
          <p14:tracePt t="9522" x="736600" y="2882900"/>
          <p14:tracePt t="9550" x="730250" y="2882900"/>
          <p14:tracePt t="9585" x="723900" y="2882900"/>
          <p14:tracePt t="9613" x="723900" y="2876550"/>
          <p14:tracePt t="9641" x="717550" y="2876550"/>
          <p14:tracePt t="9677" x="711200" y="2876550"/>
          <p14:tracePt t="10476" x="704850" y="2870200"/>
          <p14:tracePt t="10490" x="698500" y="2870200"/>
          <p14:tracePt t="10504" x="692150" y="2863850"/>
          <p14:tracePt t="10532" x="685800" y="2863850"/>
          <p14:tracePt t="10553" x="685800" y="2857500"/>
          <p14:tracePt t="10560" x="679450" y="2851150"/>
          <p14:tracePt t="10581" x="673100" y="2851150"/>
          <p14:tracePt t="10602" x="666750" y="2844800"/>
          <p14:tracePt t="10623" x="660400" y="2844800"/>
          <p14:tracePt t="10630" x="660400" y="2838450"/>
          <p14:tracePt t="10652" x="654050" y="2838450"/>
          <p14:tracePt t="10701" x="647700" y="2832100"/>
          <p14:tracePt t="10722" x="641350" y="2832100"/>
          <p14:tracePt t="10756" x="635000" y="2832100"/>
          <p14:tracePt t="10806" x="628650" y="2832100"/>
          <p14:tracePt t="10812" x="622300" y="2832100"/>
          <p14:tracePt t="10875" x="628650" y="2832100"/>
          <p14:tracePt t="10883" x="628650" y="2838450"/>
          <p14:tracePt t="10904" x="635000" y="2838450"/>
          <p14:tracePt t="10939" x="641350" y="2844800"/>
          <p14:tracePt t="10974" x="647700" y="2844800"/>
          <p14:tracePt t="10995" x="654050" y="2844800"/>
          <p14:tracePt t="11023" x="660400" y="2844800"/>
          <p14:tracePt t="11058" x="666750" y="2844800"/>
          <p14:tracePt t="11086" x="673100" y="2844800"/>
          <p14:tracePt t="11135" x="679450" y="2844800"/>
          <p14:tracePt t="11303" x="679450" y="2838450"/>
          <p14:tracePt t="11346" x="685800" y="2838450"/>
          <p14:tracePt t="11373" x="692150" y="2832100"/>
          <p14:tracePt t="11409" x="698500" y="2832100"/>
          <p14:tracePt t="11437" x="704850" y="2832100"/>
          <p14:tracePt t="11465" x="711200" y="2832100"/>
          <p14:tracePt t="11500" x="717550" y="2832100"/>
          <p14:tracePt t="11556" x="723900" y="2832100"/>
          <p14:tracePt t="11577" x="730250" y="2832100"/>
          <p14:tracePt t="11584" x="736600" y="2832100"/>
          <p14:tracePt t="11598" x="742950" y="2832100"/>
          <p14:tracePt t="11607" x="749300" y="2832100"/>
          <p14:tracePt t="11623" x="762000" y="2832100"/>
          <p14:tracePt t="11641" x="781050" y="2832100"/>
          <p14:tracePt t="11657" x="825500" y="2832100"/>
          <p14:tracePt t="11674" x="844550" y="2832100"/>
          <p14:tracePt t="11690" x="895350" y="2832100"/>
          <p14:tracePt t="11707" x="914400" y="2832100"/>
          <p14:tracePt t="11724" x="965200" y="2838450"/>
          <p14:tracePt t="11740" x="990600" y="2838450"/>
          <p14:tracePt t="11774" x="1003300" y="2838450"/>
          <p14:tracePt t="11790" x="1009650" y="2838450"/>
          <p14:tracePt t="11857" x="1003300" y="2844800"/>
          <p14:tracePt t="11878" x="996950" y="2844800"/>
          <p14:tracePt t="11907" x="990600" y="2844800"/>
          <p14:tracePt t="11913" x="984250" y="2844800"/>
          <p14:tracePt t="11928" x="977900" y="2844800"/>
          <p14:tracePt t="11939" x="971550" y="2844800"/>
          <p14:tracePt t="11957" x="958850" y="2844800"/>
          <p14:tracePt t="11973" x="933450" y="2851150"/>
          <p14:tracePt t="11990" x="889000" y="2851150"/>
          <p14:tracePt t="12007" x="838200" y="2851150"/>
          <p14:tracePt t="12023" x="806450" y="2851150"/>
          <p14:tracePt t="12040" x="762000" y="2857500"/>
          <p14:tracePt t="12056" x="749300" y="2857500"/>
          <p14:tracePt t="12072" x="711200" y="2857500"/>
          <p14:tracePt t="12089" x="698500" y="2857500"/>
          <p14:tracePt t="12106" x="692150" y="2857500"/>
          <p14:tracePt t="12123" x="685800" y="2857500"/>
          <p14:tracePt t="12208" x="692150" y="2857500"/>
          <p14:tracePt t="12236" x="698500" y="2857500"/>
          <p14:tracePt t="12250" x="704850" y="2857500"/>
          <p14:tracePt t="12272" x="711200" y="2857500"/>
          <p14:tracePt t="12278" x="723900" y="2857500"/>
          <p14:tracePt t="12288" x="730250" y="2857500"/>
          <p14:tracePt t="12305" x="742950" y="2857500"/>
          <p14:tracePt t="12322" x="774700" y="2857500"/>
          <p14:tracePt t="12339" x="793750" y="2857500"/>
          <p14:tracePt t="12355" x="857250" y="2857500"/>
          <p14:tracePt t="12371" x="882650" y="2857500"/>
          <p14:tracePt t="12388" x="901700" y="2857500"/>
          <p14:tracePt t="12405" x="946150" y="2857500"/>
          <p14:tracePt t="12422" x="977900" y="2857500"/>
          <p14:tracePt t="12440" x="996950" y="2857500"/>
          <p14:tracePt t="12454" x="1003300" y="2857500"/>
          <p14:tracePt t="12471" x="1016000" y="2857500"/>
          <p14:tracePt t="12504" x="1022350" y="2857500"/>
          <p14:tracePt t="12580" x="1022350" y="2851150"/>
          <p14:tracePt t="12586" x="1016000" y="2851150"/>
          <p14:tracePt t="12629" x="1003300" y="2851150"/>
          <p14:tracePt t="12692" x="996950" y="2851150"/>
          <p14:tracePt t="12699" x="990600" y="2851150"/>
          <p14:tracePt t="12721" x="990600" y="2857500"/>
          <p14:tracePt t="12748" x="990600" y="2863850"/>
          <p14:tracePt t="12797" x="996950" y="2863850"/>
          <p14:tracePt t="12833" x="1003300" y="2863850"/>
          <p14:tracePt t="12839" x="1009650" y="2870200"/>
          <p14:tracePt t="12861" x="1016000" y="2870200"/>
          <p14:tracePt t="12870" x="1022350" y="2870200"/>
          <p14:tracePt t="12887" x="1028700" y="2870200"/>
          <p14:tracePt t="12903" x="1035050" y="2870200"/>
          <p14:tracePt t="12919" x="1060450" y="2876550"/>
          <p14:tracePt t="12936" x="1079500" y="2876550"/>
          <p14:tracePt t="12953" x="1123950" y="2882900"/>
          <p14:tracePt t="12969" x="1143000" y="2882900"/>
          <p14:tracePt t="12987" x="1212850" y="2889250"/>
          <p14:tracePt t="13002" x="1231900" y="2889250"/>
          <p14:tracePt t="13019" x="1244600" y="2895600"/>
          <p14:tracePt t="13036" x="1276350" y="2895600"/>
          <p14:tracePt t="13052" x="1308100" y="2895600"/>
          <p14:tracePt t="13069" x="1314450" y="2901950"/>
          <p14:tracePt t="13086" x="1327150" y="2901950"/>
          <p14:tracePt t="13103" x="1333500" y="2901950"/>
          <p14:tracePt t="13135" x="1339850" y="2901950"/>
          <p14:tracePt t="13162" x="1346200" y="2901950"/>
          <p14:tracePt t="13172" x="1352550" y="2901950"/>
          <p14:tracePt t="13267" x="1346200" y="2901950"/>
          <p14:tracePt t="13287" x="1339850" y="2901950"/>
          <p14:tracePt t="13303" x="1333500" y="2901950"/>
          <p14:tracePt t="13309" x="1327150" y="2901950"/>
          <p14:tracePt t="13324" x="1320800" y="2908300"/>
          <p14:tracePt t="13334" x="1308100" y="2908300"/>
          <p14:tracePt t="13352" x="1270000" y="2908300"/>
          <p14:tracePt t="13367" x="1244600" y="2914650"/>
          <p14:tracePt t="13385" x="1162050" y="2927350"/>
          <p14:tracePt t="13402" x="1079500" y="2933700"/>
          <p14:tracePt t="13418" x="1041400" y="2933700"/>
          <p14:tracePt t="13435" x="977900" y="2933700"/>
          <p14:tracePt t="13451" x="933450" y="2933700"/>
          <p14:tracePt t="13468" x="914400" y="2933700"/>
          <p14:tracePt t="13485" x="895350" y="2933700"/>
          <p14:tracePt t="13501" x="882650" y="2927350"/>
          <p14:tracePt t="13562" x="882650" y="2921000"/>
          <p14:tracePt t="13590" x="889000" y="2921000"/>
          <p14:tracePt t="13611" x="895350" y="2921000"/>
          <p14:tracePt t="13618" x="901700" y="2921000"/>
          <p14:tracePt t="13632" x="908050" y="2921000"/>
          <p14:tracePt t="13653" x="914400" y="2921000"/>
          <p14:tracePt t="13660" x="920750" y="2921000"/>
          <p14:tracePt t="13674" x="927100" y="2921000"/>
          <p14:tracePt t="13683" x="933450" y="2921000"/>
          <p14:tracePt t="13700" x="946150" y="2914650"/>
          <p14:tracePt t="13717" x="977900" y="2914650"/>
          <p14:tracePt t="13733" x="1016000" y="2914650"/>
          <p14:tracePt t="13750" x="1041400" y="2914650"/>
          <p14:tracePt t="13767" x="1079500" y="2914650"/>
          <p14:tracePt t="13783" x="1104900" y="2914650"/>
          <p14:tracePt t="13800" x="1130300" y="2914650"/>
          <p14:tracePt t="13817" x="1136650" y="2914650"/>
          <p14:tracePt t="13833" x="1149350" y="2914650"/>
          <p14:tracePt t="13850" x="1162050" y="2914650"/>
          <p14:tracePt t="13883" x="1168400" y="2914650"/>
          <p14:tracePt t="13900" x="1187450" y="2901950"/>
          <p14:tracePt t="13933" x="1193800" y="2901950"/>
          <p14:tracePt t="13949" x="1206500" y="2895600"/>
          <p14:tracePt t="13966" x="1212850" y="2895600"/>
          <p14:tracePt t="13983" x="1225550" y="2895600"/>
          <p14:tracePt t="13999" x="1238250" y="2889250"/>
          <p14:tracePt t="14016" x="1270000" y="2889250"/>
          <p14:tracePt t="14032" x="1314450" y="2889250"/>
          <p14:tracePt t="14049" x="1339850" y="2889250"/>
          <p14:tracePt t="14066" x="1390650" y="2889250"/>
          <p14:tracePt t="14082" x="1447800" y="2889250"/>
          <p14:tracePt t="14099" x="1479550" y="2889250"/>
          <p14:tracePt t="14116" x="1543050" y="2889250"/>
          <p14:tracePt t="14132" x="1600200" y="2889250"/>
          <p14:tracePt t="14148" x="1631950" y="2882900"/>
          <p14:tracePt t="14165" x="1663700" y="2876550"/>
          <p14:tracePt t="14182" x="1682750" y="2876550"/>
          <p14:tracePt t="14242" x="1682750" y="2870200"/>
          <p14:tracePt t="14250" x="1676400" y="2870200"/>
          <p14:tracePt t="14263" x="1670050" y="2870200"/>
          <p14:tracePt t="14284" x="1663700" y="2870200"/>
          <p14:tracePt t="14305" x="1657350" y="2870200"/>
          <p14:tracePt t="14312" x="1644650" y="2870200"/>
          <p14:tracePt t="14319" x="1631950" y="2870200"/>
          <p14:tracePt t="14334" x="1612900" y="2870200"/>
          <p14:tracePt t="14348" x="1593850" y="2870200"/>
          <p14:tracePt t="14365" x="1530350" y="2870200"/>
          <p14:tracePt t="14381" x="1492250" y="2857500"/>
          <p14:tracePt t="14398" x="1384300" y="2851150"/>
          <p14:tracePt t="14414" x="1289050" y="2832100"/>
          <p14:tracePt t="14432" x="1187450" y="2825750"/>
          <p14:tracePt t="14448" x="1143000" y="2813050"/>
          <p14:tracePt t="14464" x="1060450" y="2806700"/>
          <p14:tracePt t="14481" x="1022350" y="2800350"/>
          <p14:tracePt t="14497" x="1009650" y="2800350"/>
          <p14:tracePt t="14514" x="996950" y="2794000"/>
          <p14:tracePt t="14531" x="990600" y="2794000"/>
          <p14:tracePt t="14642" x="996950" y="2794000"/>
          <p14:tracePt t="14670" x="1003300" y="2794000"/>
          <p14:tracePt t="14705" x="1009650" y="2794000"/>
          <p14:tracePt t="14712" x="1016000" y="2794000"/>
          <p14:tracePt t="14754" x="1022350" y="2794000"/>
          <p14:tracePt t="14902" x="1022350" y="2787650"/>
          <p14:tracePt t="15384" x="1022350" y="2800350"/>
          <p14:tracePt t="15391" x="1022350" y="2838450"/>
          <p14:tracePt t="15405" x="1022350" y="2901950"/>
          <p14:tracePt t="15414" x="1022350" y="2965450"/>
          <p14:tracePt t="15428" x="1022350" y="3041650"/>
          <p14:tracePt t="15444" x="1022350" y="3117850"/>
          <p14:tracePt t="15461" x="1009650" y="3352800"/>
          <p14:tracePt t="15478" x="1003300" y="3441700"/>
          <p14:tracePt t="15494" x="1003300" y="3530600"/>
          <p14:tracePt t="15511" x="971550" y="3790950"/>
          <p14:tracePt t="15527" x="971550" y="3854450"/>
          <p14:tracePt t="15544" x="952500" y="3911600"/>
          <p14:tracePt t="15560" x="933450" y="4013200"/>
          <p14:tracePt t="15577" x="927100" y="4095750"/>
          <p14:tracePt t="15595" x="914400" y="4152900"/>
          <p14:tracePt t="15610" x="914400" y="4178300"/>
          <p14:tracePt t="15627" x="908050" y="4216400"/>
          <p14:tracePt t="15644" x="908050" y="4235450"/>
          <p14:tracePt t="15660" x="908050" y="4254500"/>
          <p14:tracePt t="15677" x="914400" y="4273550"/>
          <p14:tracePt t="15693" x="920750" y="4286250"/>
          <p14:tracePt t="15735" x="933450" y="4298950"/>
          <p14:tracePt t="15756" x="939800" y="4305300"/>
          <p14:tracePt t="15763" x="946150" y="4311650"/>
          <p14:tracePt t="15779" x="958850" y="4324350"/>
          <p14:tracePt t="15793" x="971550" y="4337050"/>
          <p14:tracePt t="15809" x="996950" y="4349750"/>
          <p14:tracePt t="15827" x="1047750" y="4375150"/>
          <p14:tracePt t="15843" x="1079500" y="4381500"/>
          <p14:tracePt t="15860" x="1136650" y="4387850"/>
          <p14:tracePt t="15877" x="1200150" y="4362450"/>
          <p14:tracePt t="15893" x="1225550" y="4337050"/>
          <p14:tracePt t="15910" x="1250950" y="4298950"/>
          <p14:tracePt t="15926" x="1257300" y="4267200"/>
          <p14:tracePt t="15942" x="1257300" y="4241800"/>
          <p14:tracePt t="15960" x="1244600" y="4222750"/>
          <p14:tracePt t="15976" x="1219200" y="4210050"/>
          <p14:tracePt t="15993" x="1206500" y="4203700"/>
          <p14:tracePt t="16009" x="1187450" y="4203700"/>
          <p14:tracePt t="16025" x="1174750" y="4203700"/>
          <p14:tracePt t="16042" x="1168400" y="4203700"/>
          <p14:tracePt t="16059" x="1155700" y="4216400"/>
          <p14:tracePt t="16075" x="1149350" y="4216400"/>
          <p14:tracePt t="16093" x="1143000" y="4229100"/>
          <p14:tracePt t="16109" x="1143000" y="4235450"/>
          <p14:tracePt t="16125" x="1143000" y="4241800"/>
          <p14:tracePt t="16142" x="1143000" y="4260850"/>
          <p14:tracePt t="16158" x="1162050" y="4273550"/>
          <p14:tracePt t="16175" x="1181100" y="4292600"/>
          <p14:tracePt t="16192" x="1238250" y="4330700"/>
          <p14:tracePt t="16209" x="1308100" y="4362450"/>
          <p14:tracePt t="16226" x="1371600" y="4375150"/>
          <p14:tracePt t="16241" x="1397000" y="4375150"/>
          <p14:tracePt t="16258" x="1422400" y="4375150"/>
          <p14:tracePt t="16275" x="1435100" y="4356100"/>
          <p14:tracePt t="16308" x="1422400" y="4337050"/>
          <p14:tracePt t="16324" x="1397000" y="4311650"/>
          <p14:tracePt t="16341" x="1377950" y="4305300"/>
          <p14:tracePt t="16358" x="1346200" y="4286250"/>
          <p14:tracePt t="16374" x="1276350" y="4260850"/>
          <p14:tracePt t="16391" x="1257300" y="4260850"/>
          <p14:tracePt t="16408" x="1244600" y="4260850"/>
          <p14:tracePt t="16424" x="1225550" y="4260850"/>
          <p14:tracePt t="16441" x="1212850" y="4260850"/>
          <p14:tracePt t="16457" x="1212850" y="4267200"/>
          <p14:tracePt t="16474" x="1212850" y="4279900"/>
          <p14:tracePt t="16477" x="1219200" y="4286250"/>
          <p14:tracePt t="16491" x="1231900" y="4298950"/>
          <p14:tracePt t="16507" x="1276350" y="4330700"/>
          <p14:tracePt t="16524" x="1308100" y="4343400"/>
          <p14:tracePt t="16541" x="1390650" y="4387850"/>
          <p14:tracePt t="16557" x="1466850" y="4413250"/>
          <p14:tracePt t="16573" x="1485900" y="4413250"/>
          <p14:tracePt t="16591" x="1530350" y="4406900"/>
          <p14:tracePt t="16607" x="1549400" y="4387850"/>
          <p14:tracePt t="16623" x="1555750" y="4375150"/>
          <p14:tracePt t="16640" x="1555750" y="4337050"/>
          <p14:tracePt t="16657" x="1543050" y="4305300"/>
          <p14:tracePt t="16673" x="1524000" y="4286250"/>
          <p14:tracePt t="16690" x="1492250" y="4254500"/>
          <p14:tracePt t="16707" x="1479550" y="4248150"/>
          <p14:tracePt t="16724" x="1435100" y="4235450"/>
          <p14:tracePt t="16739" x="1428750" y="4235450"/>
          <p14:tracePt t="16756" x="1422400" y="4235450"/>
          <p14:tracePt t="16773" x="1416050" y="4235450"/>
          <p14:tracePt t="16789" x="1416050" y="4248150"/>
          <p14:tracePt t="16823" x="1428750" y="4260850"/>
          <p14:tracePt t="16839" x="1454150" y="4279900"/>
          <p14:tracePt t="16856" x="1473200" y="4292600"/>
          <p14:tracePt t="16872" x="1524000" y="4318000"/>
          <p14:tracePt t="16889" x="1581150" y="4337050"/>
          <p14:tracePt t="16906" x="1606550" y="4343400"/>
          <p14:tracePt t="16922" x="1644650" y="4343400"/>
          <p14:tracePt t="16939" x="1657350" y="4343400"/>
          <p14:tracePt t="16956" x="1663700" y="4330700"/>
          <p14:tracePt t="16972" x="1663700" y="4324350"/>
          <p14:tracePt t="16976" x="1657350" y="4324350"/>
          <p14:tracePt t="16988" x="1651000" y="4324350"/>
          <p14:tracePt t="17005" x="1644650" y="4324350"/>
          <p14:tracePt t="17022" x="1638300" y="4324350"/>
          <p14:tracePt t="17039" x="1631950" y="4324350"/>
          <p14:tracePt t="17055" x="1625600" y="4324350"/>
          <p14:tracePt t="17075" x="1619250" y="4330700"/>
          <p14:tracePt t="17096" x="1612900" y="4343400"/>
          <p14:tracePt t="17124" x="1612900" y="4349750"/>
          <p14:tracePt t="17138" x="1612900" y="4356100"/>
          <p14:tracePt t="17166" x="1612900" y="4362450"/>
          <p14:tracePt t="17186" x="1619250" y="4368800"/>
          <p14:tracePt t="17208" x="1625600" y="4375150"/>
          <p14:tracePt t="17236" x="1625600" y="4381500"/>
          <p14:tracePt t="17278" x="1631950" y="4387850"/>
          <p14:tracePt t="17327" x="1631950" y="4394200"/>
          <p14:tracePt t="17355" x="1625600" y="4400550"/>
          <p14:tracePt t="17376" x="1619250" y="4406900"/>
          <p14:tracePt t="17397" x="1619250" y="4413250"/>
          <p14:tracePt t="17425" x="1619250" y="4419600"/>
          <p14:tracePt t="17445" x="1619250" y="4425950"/>
          <p14:tracePt t="17459" x="1625600" y="4425950"/>
          <p14:tracePt t="17466" x="1625600" y="4432300"/>
          <p14:tracePt t="17482" x="1638300" y="4438650"/>
          <p14:tracePt t="17490" x="1651000" y="4451350"/>
          <p14:tracePt t="17503" x="1676400" y="4470400"/>
          <p14:tracePt t="17520" x="1727200" y="4495800"/>
          <p14:tracePt t="17537" x="1816100" y="4540250"/>
          <p14:tracePt t="17553" x="1854200" y="4559300"/>
          <p14:tracePt t="17570" x="1917700" y="4591050"/>
          <p14:tracePt t="17587" x="1968500" y="4603750"/>
          <p14:tracePt t="17603" x="1981200" y="4603750"/>
          <p14:tracePt t="17621" x="1993900" y="4610100"/>
          <p14:tracePt t="17637" x="2006600" y="4610100"/>
          <p14:tracePt t="17699" x="2006600" y="4603750"/>
          <p14:tracePt t="17748" x="2012950" y="4603750"/>
          <p14:tracePt t="17790" x="2019300" y="4597400"/>
          <p14:tracePt t="17818" x="2025650" y="4597400"/>
          <p14:tracePt t="18028" x="2012950" y="4597400"/>
          <p14:tracePt t="18056" x="2006600" y="4597400"/>
          <p14:tracePt t="18077" x="2000250" y="4597400"/>
          <p14:tracePt t="18169" x="2006600" y="4597400"/>
          <p14:tracePt t="18190" x="2012950" y="4591050"/>
          <p14:tracePt t="18197" x="2019300" y="4584700"/>
          <p14:tracePt t="18218" x="2019300" y="4578350"/>
          <p14:tracePt t="18232" x="2019300" y="4572000"/>
          <p14:tracePt t="18239" x="2025650" y="4572000"/>
          <p14:tracePt t="18254" x="2025650" y="4565650"/>
          <p14:tracePt t="18268" x="2032000" y="4565650"/>
          <p14:tracePt t="18284" x="2038350" y="4559300"/>
          <p14:tracePt t="18302" x="2044700" y="4546600"/>
          <p14:tracePt t="18317" x="2051050" y="4533900"/>
          <p14:tracePt t="18334" x="2063750" y="4508500"/>
          <p14:tracePt t="18351" x="2076450" y="4476750"/>
          <p14:tracePt t="18367" x="2082800" y="4451350"/>
          <p14:tracePt t="18384" x="2095500" y="4419600"/>
          <p14:tracePt t="18400" x="2101850" y="4381500"/>
          <p14:tracePt t="18417" x="2101850" y="4368800"/>
          <p14:tracePt t="18434" x="2101850" y="4356100"/>
          <p14:tracePt t="18450" x="2101850" y="4349750"/>
          <p14:tracePt t="18467" x="2095500" y="4349750"/>
          <p14:tracePt t="18485" x="2082800" y="4349750"/>
          <p14:tracePt t="18500" x="2070100" y="4349750"/>
          <p14:tracePt t="18517" x="2063750" y="4349750"/>
          <p14:tracePt t="18534" x="2038350" y="4349750"/>
          <p14:tracePt t="18550" x="2006600" y="4349750"/>
          <p14:tracePt t="18566" x="1981200" y="4349750"/>
          <p14:tracePt t="18583" x="1930400" y="4356100"/>
          <p14:tracePt t="18600" x="1911350" y="4356100"/>
          <p14:tracePt t="18617" x="1866900" y="4368800"/>
          <p14:tracePt t="18633" x="1854200" y="4375150"/>
          <p14:tracePt t="18650" x="1847850" y="4375150"/>
          <p14:tracePt t="18667" x="1847850" y="4387850"/>
          <p14:tracePt t="18683" x="1847850" y="4400550"/>
          <p14:tracePt t="18699" x="1847850" y="4406900"/>
          <p14:tracePt t="18716" x="1866900" y="4419600"/>
          <p14:tracePt t="18733" x="1898650" y="4445000"/>
          <p14:tracePt t="18750" x="1917700" y="4451350"/>
          <p14:tracePt t="18766" x="1962150" y="4483100"/>
          <p14:tracePt t="18782" x="2006600" y="4508500"/>
          <p14:tracePt t="18800" x="2038350" y="4521200"/>
          <p14:tracePt t="18816" x="2070100" y="4540250"/>
          <p14:tracePt t="18832" x="2095500" y="4546600"/>
          <p14:tracePt t="18849" x="2114550" y="4546600"/>
          <p14:tracePt t="18866" x="2120900" y="4546600"/>
          <p14:tracePt t="18882" x="2120900" y="4540250"/>
          <p14:tracePt t="18899" x="2133600" y="4527550"/>
          <p14:tracePt t="18915" x="2133600" y="4521200"/>
          <p14:tracePt t="18940" x="2133600" y="4514850"/>
          <p14:tracePt t="19003" x="2133600" y="4508500"/>
          <p14:tracePt t="19031" x="2127250" y="4508500"/>
          <p14:tracePt t="19130" x="2120900" y="4502150"/>
          <p14:tracePt t="19200" x="2120900" y="4495800"/>
          <p14:tracePt t="19263" x="2120900" y="4489450"/>
          <p14:tracePt t="19319" x="2120900" y="4483100"/>
          <p14:tracePt t="19354" x="2120900" y="4476750"/>
          <p14:tracePt t="19445" x="2114550" y="4470400"/>
          <p14:tracePt t="19460" x="2108200" y="4470400"/>
          <p14:tracePt t="19481" x="2101850" y="4470400"/>
          <p14:tracePt t="19502" x="2095500" y="4470400"/>
          <p14:tracePt t="19530" x="2089150" y="4470400"/>
          <p14:tracePt t="19621" x="2089150" y="4476750"/>
          <p14:tracePt t="19635" x="2095500" y="4476750"/>
          <p14:tracePt t="19642" x="2101850" y="4483100"/>
          <p14:tracePt t="19656" x="2108200" y="4483100"/>
          <p14:tracePt t="19666" x="2114550" y="4483100"/>
          <p14:tracePt t="19679" x="2127250" y="4489450"/>
          <p14:tracePt t="19696" x="2152650" y="4495800"/>
          <p14:tracePt t="19712" x="2190750" y="4502150"/>
          <p14:tracePt t="19729" x="2222500" y="4502150"/>
          <p14:tracePt t="19746" x="2279650" y="4508500"/>
          <p14:tracePt t="19762" x="2324100" y="4508500"/>
          <p14:tracePt t="19779" x="2355850" y="4508500"/>
          <p14:tracePt t="19796" x="2374900" y="4508500"/>
          <p14:tracePt t="19812" x="2444750" y="4508500"/>
          <p14:tracePt t="19828" x="2463800" y="4508500"/>
          <p14:tracePt t="19846" x="2489200" y="4508500"/>
          <p14:tracePt t="19862" x="2501900" y="4508500"/>
          <p14:tracePt t="19879" x="2527300" y="4508500"/>
          <p14:tracePt t="19895" x="2552700" y="4508500"/>
          <p14:tracePt t="19912" x="2571750" y="4508500"/>
          <p14:tracePt t="19929" x="2603500" y="4508500"/>
          <p14:tracePt t="19945" x="2628900" y="4521200"/>
          <p14:tracePt t="19962" x="2641600" y="4521200"/>
          <p14:tracePt t="19979" x="2673350" y="4527550"/>
          <p14:tracePt t="19995" x="2717800" y="4540250"/>
          <p14:tracePt t="20012" x="2743200" y="4540250"/>
          <p14:tracePt t="20015" x="2768600" y="4540250"/>
          <p14:tracePt t="20028" x="2794000" y="4546600"/>
          <p14:tracePt t="20045" x="2844800" y="4552950"/>
          <p14:tracePt t="20061" x="2863850" y="4552950"/>
          <p14:tracePt t="20078" x="2908300" y="4559300"/>
          <p14:tracePt t="20095" x="2940050" y="4565650"/>
          <p14:tracePt t="20112" x="2965450" y="4578350"/>
          <p14:tracePt t="20128" x="2978150" y="4578350"/>
          <p14:tracePt t="20144" x="2997200" y="4578350"/>
          <p14:tracePt t="20162" x="3028950" y="4591050"/>
          <p14:tracePt t="20178" x="3041650" y="4591050"/>
          <p14:tracePt t="20194" x="3054350" y="4591050"/>
          <p14:tracePt t="20211" x="3086100" y="4597400"/>
          <p14:tracePt t="20228" x="3117850" y="4603750"/>
          <p14:tracePt t="20244" x="3149600" y="4603750"/>
          <p14:tracePt t="20261" x="3225800" y="4603750"/>
          <p14:tracePt t="20278" x="3352800" y="4603750"/>
          <p14:tracePt t="20295" x="3492500" y="4603750"/>
          <p14:tracePt t="20310" x="3587750" y="4591050"/>
          <p14:tracePt t="20327" x="3727450" y="4572000"/>
          <p14:tracePt t="20344" x="3873500" y="4540250"/>
          <p14:tracePt t="20360" x="3937000" y="4533900"/>
          <p14:tracePt t="20377" x="4032250" y="4527550"/>
          <p14:tracePt t="20394" x="4095750" y="4527550"/>
          <p14:tracePt t="20410" x="4127500" y="4527550"/>
          <p14:tracePt t="20427" x="4159250" y="4527550"/>
          <p14:tracePt t="20443" x="4241800" y="4533900"/>
          <p14:tracePt t="20460" x="4273550" y="4533900"/>
          <p14:tracePt t="20478" x="4337050" y="4540250"/>
          <p14:tracePt t="20494" x="4368800" y="4540250"/>
          <p14:tracePt t="20510" x="4425950" y="4552950"/>
          <p14:tracePt t="20527" x="4483100" y="4572000"/>
          <p14:tracePt t="20543" x="4514850" y="4572000"/>
          <p14:tracePt t="20560" x="4565650" y="4591050"/>
          <p14:tracePt t="20577" x="4603750" y="4603750"/>
          <p14:tracePt t="20593" x="4629150" y="4610100"/>
          <p14:tracePt t="20610" x="4673600" y="4610100"/>
          <p14:tracePt t="20626" x="4724400" y="4629150"/>
          <p14:tracePt t="20643" x="4749800" y="4635500"/>
          <p14:tracePt t="20660" x="4806950" y="4641850"/>
          <p14:tracePt t="20676" x="4864100" y="4648200"/>
          <p14:tracePt t="20693" x="4883150" y="4654550"/>
          <p14:tracePt t="20709" x="4933950" y="4660900"/>
          <p14:tracePt t="20726" x="4978400" y="4679950"/>
          <p14:tracePt t="20742" x="5003800" y="4679950"/>
          <p14:tracePt t="20759" x="5041900" y="4692650"/>
          <p14:tracePt t="20776" x="5060950" y="4692650"/>
          <p14:tracePt t="20793" x="5111750" y="4692650"/>
          <p14:tracePt t="20809" x="5130800" y="4692650"/>
          <p14:tracePt t="20825" x="5143500" y="4692650"/>
          <p14:tracePt t="20842" x="5175250" y="4692650"/>
          <p14:tracePt t="20859" x="5213350" y="4673600"/>
          <p14:tracePt t="20875" x="5226050" y="4673600"/>
          <p14:tracePt t="20892" x="5264150" y="4667250"/>
          <p14:tracePt t="20909" x="5321300" y="4667250"/>
          <p14:tracePt t="20926" x="5378450" y="4673600"/>
          <p14:tracePt t="20942" x="5403850" y="4667250"/>
          <p14:tracePt t="20958" x="5429250" y="4667250"/>
          <p14:tracePt t="20975" x="5499100" y="4654550"/>
          <p14:tracePt t="20991" x="5556250" y="4648200"/>
          <p14:tracePt t="21008" x="5619750" y="4635500"/>
          <p14:tracePt t="21025" x="5797550" y="4616450"/>
          <p14:tracePt t="21041" x="5994400" y="4597400"/>
          <p14:tracePt t="21058" x="6070600" y="4584700"/>
          <p14:tracePt t="21075" x="6191250" y="4565650"/>
          <p14:tracePt t="21091" x="6273800" y="4552950"/>
          <p14:tracePt t="21109" x="6311900" y="4552950"/>
          <p14:tracePt t="21125" x="6324600" y="4552950"/>
          <p14:tracePt t="21141" x="6356350" y="4546600"/>
          <p14:tracePt t="21158" x="6369050" y="4546600"/>
          <p14:tracePt t="21174" x="6375400" y="4546600"/>
          <p14:tracePt t="21191" x="6381750" y="4546600"/>
          <p14:tracePt t="21853" x="6369050" y="4546600"/>
          <p14:tracePt t="21860" x="6362700" y="4546600"/>
          <p14:tracePt t="21871" x="6350000" y="4546600"/>
          <p14:tracePt t="21889" x="6337300" y="4552950"/>
          <p14:tracePt t="21905" x="6267450" y="4559300"/>
          <p14:tracePt t="21922" x="6203950" y="4559300"/>
          <p14:tracePt t="21938" x="6000750" y="4559300"/>
          <p14:tracePt t="21955" x="5867400" y="4552950"/>
          <p14:tracePt t="21972" x="5295900" y="4502150"/>
          <p14:tracePt t="21988" x="5048250" y="4457700"/>
          <p14:tracePt t="22005" x="4495800" y="4368800"/>
          <p14:tracePt t="22022" x="3943350" y="4260850"/>
          <p14:tracePt t="22038" x="3663950" y="4197350"/>
          <p14:tracePt t="22055" x="3155950" y="4095750"/>
          <p14:tracePt t="22058" x="2933700" y="4051300"/>
          <p14:tracePt t="22072" x="2698750" y="3994150"/>
          <p14:tracePt t="22088" x="2527300" y="3956050"/>
          <p14:tracePt t="22105" x="2178050" y="3841750"/>
          <p14:tracePt t="22121" x="1905000" y="3733800"/>
          <p14:tracePt t="22138" x="1784350" y="3695700"/>
          <p14:tracePt t="22155" x="1549400" y="3606800"/>
          <p14:tracePt t="22171" x="1346200" y="3543300"/>
          <p14:tracePt t="22188" x="1250950" y="3505200"/>
          <p14:tracePt t="22204" x="1104900" y="3454400"/>
          <p14:tracePt t="22221" x="1003300" y="3403600"/>
          <p14:tracePt t="22238" x="946150" y="3371850"/>
          <p14:tracePt t="22255" x="869950" y="3333750"/>
          <p14:tracePt t="22270" x="806450" y="3302000"/>
          <p14:tracePt t="22288" x="749300" y="3251200"/>
          <p14:tracePt t="22304" x="730250" y="3232150"/>
          <p14:tracePt t="22320" x="698500" y="3206750"/>
          <p14:tracePt t="22337" x="609600" y="3130550"/>
          <p14:tracePt t="22354" x="584200" y="3098800"/>
          <p14:tracePt t="22370" x="565150" y="3086100"/>
          <p14:tracePt t="22387" x="527050" y="3041650"/>
          <p14:tracePt t="22403" x="501650" y="3009900"/>
          <p14:tracePt t="22421" x="482600" y="2984500"/>
          <p14:tracePt t="22437" x="463550" y="2952750"/>
          <p14:tracePt t="22453" x="444500" y="2927350"/>
          <p14:tracePt t="22471" x="425450" y="2895600"/>
          <p14:tracePt t="22486" x="412750" y="2882900"/>
          <p14:tracePt t="22502" x="400050" y="2870200"/>
          <p14:tracePt t="22520" x="393700" y="2857500"/>
          <p14:tracePt t="22536" x="387350" y="2844800"/>
          <p14:tracePt t="22553" x="387350" y="2838450"/>
          <p14:tracePt t="22570" x="381000" y="2832100"/>
          <p14:tracePt t="22604" x="381000" y="2825750"/>
          <p14:tracePt t="22611" x="387350" y="2825750"/>
          <p14:tracePt t="22638" x="393700" y="2825750"/>
          <p14:tracePt t="22659" x="400050" y="2825750"/>
          <p14:tracePt t="22681" x="400050" y="2832100"/>
          <p14:tracePt t="22709" x="400050" y="2844800"/>
          <p14:tracePt t="22723" x="406400" y="2851150"/>
          <p14:tracePt t="22744" x="406400" y="2857500"/>
          <p14:tracePt t="22751" x="412750" y="2857500"/>
          <p14:tracePt t="22758" x="412750" y="2863850"/>
          <p14:tracePt t="22779" x="412750" y="2870200"/>
          <p14:tracePt t="22793" x="419100" y="2876550"/>
          <p14:tracePt t="22802" x="419100" y="2882900"/>
          <p14:tracePt t="22818" x="425450" y="2895600"/>
          <p14:tracePt t="22835" x="431800" y="2933700"/>
          <p14:tracePt t="22852" x="444500" y="2997200"/>
          <p14:tracePt t="22868" x="457200" y="3035300"/>
          <p14:tracePt t="22885" x="469900" y="3105150"/>
          <p14:tracePt t="22902" x="482600" y="3175000"/>
          <p14:tracePt t="22919" x="495300" y="3219450"/>
          <p14:tracePt t="22934" x="495300" y="3232150"/>
          <p14:tracePt t="22951" x="501650" y="3263900"/>
          <p14:tracePt t="22969" x="508000" y="3282950"/>
          <p14:tracePt t="22985" x="514350" y="3295650"/>
          <p14:tracePt t="23025" x="520700" y="3295650"/>
          <p14:tracePt t="23034" x="527050" y="3295650"/>
          <p14:tracePt t="23060" x="539750" y="3289300"/>
          <p14:tracePt t="23073" x="539750" y="3282950"/>
          <p14:tracePt t="23084" x="552450" y="3276600"/>
          <p14:tracePt t="23102" x="558800" y="3270250"/>
          <p14:tracePt t="23117" x="577850" y="3238500"/>
          <p14:tracePt t="23134" x="609600" y="3194050"/>
          <p14:tracePt t="23152" x="635000" y="3143250"/>
          <p14:tracePt t="23168" x="660400" y="3111500"/>
          <p14:tracePt t="23185" x="692150" y="3067050"/>
          <p14:tracePt t="23201" x="723900" y="3016250"/>
          <p14:tracePt t="23218" x="742950" y="2984500"/>
          <p14:tracePt t="23235" x="774700" y="2940050"/>
          <p14:tracePt t="23250" x="793750" y="2901950"/>
          <p14:tracePt t="23267" x="800100" y="2889250"/>
          <p14:tracePt t="23284" x="819150" y="2851150"/>
          <p14:tracePt t="23300" x="819150" y="2832100"/>
          <p14:tracePt t="23317" x="825500" y="2800350"/>
          <p14:tracePt t="23334" x="831850" y="2774950"/>
          <p14:tracePt t="23350" x="838200" y="2762250"/>
          <p14:tracePt t="23367" x="838200" y="2743200"/>
          <p14:tracePt t="23383" x="838200" y="2724150"/>
          <p14:tracePt t="23417" x="838200" y="2717800"/>
          <p14:tracePt t="23460" x="838200" y="2724150"/>
          <p14:tracePt t="23474" x="831850" y="2730500"/>
          <p14:tracePt t="23480" x="831850" y="2736850"/>
          <p14:tracePt t="23502" x="825500" y="2736850"/>
          <p14:tracePt t="23523" x="825500" y="2749550"/>
          <p14:tracePt t="23530" x="819150" y="2749550"/>
          <p14:tracePt t="23552" x="812800" y="2755900"/>
          <p14:tracePt t="23572" x="806450" y="2762250"/>
          <p14:tracePt t="23586" x="806450" y="2768600"/>
          <p14:tracePt t="23593" x="800100" y="2774950"/>
          <p14:tracePt t="23602" x="800100" y="2787650"/>
          <p14:tracePt t="23616" x="787400" y="2794000"/>
          <p14:tracePt t="23633" x="781050" y="2806700"/>
          <p14:tracePt t="23650" x="768350" y="2832100"/>
          <p14:tracePt t="23667" x="755650" y="2857500"/>
          <p14:tracePt t="23683" x="749300" y="2863850"/>
          <p14:tracePt t="23699" x="749300" y="2870200"/>
          <p14:tracePt t="23715" x="742950" y="2882900"/>
          <p14:tracePt t="23749" x="736600" y="2882900"/>
          <p14:tracePt t="23874" x="736600" y="2876550"/>
          <p14:tracePt t="23902" x="742950" y="2876550"/>
          <p14:tracePt t="23944" x="742950" y="2870200"/>
          <p14:tracePt t="23972" x="749300" y="2870200"/>
          <p14:tracePt t="24014" x="749300" y="2863850"/>
          <p14:tracePt t="24433" x="755650" y="2863850"/>
          <p14:tracePt t="24448" x="762000" y="2870200"/>
          <p14:tracePt t="24453" x="781050" y="2882900"/>
          <p14:tracePt t="24467" x="800100" y="2895600"/>
          <p14:tracePt t="24479" x="825500" y="2908300"/>
          <p14:tracePt t="24497" x="901700" y="2978150"/>
          <p14:tracePt t="24513" x="946150" y="3016250"/>
          <p14:tracePt t="24530" x="1085850" y="3124200"/>
          <p14:tracePt t="24546" x="1301750" y="3263900"/>
          <p14:tracePt t="24562" x="1454150" y="3352800"/>
          <p14:tracePt t="24566" x="1612900" y="3454400"/>
          <p14:tracePt t="24580" x="1784350" y="3549650"/>
          <p14:tracePt t="24596" x="2190750" y="3797300"/>
          <p14:tracePt t="24612" x="2393950" y="3898900"/>
          <p14:tracePt t="24629" x="2832100" y="4102100"/>
          <p14:tracePt t="24646" x="3022600" y="4171950"/>
          <p14:tracePt t="24662" x="3232150" y="4241800"/>
          <p14:tracePt t="24679" x="3606800" y="4318000"/>
          <p14:tracePt t="24695" x="3771900" y="4330700"/>
          <p14:tracePt t="24713" x="4146550" y="4343400"/>
          <p14:tracePt t="24729" x="4273550" y="4343400"/>
          <p14:tracePt t="24745" x="4406900" y="4343400"/>
          <p14:tracePt t="24762" x="4692650" y="4368800"/>
          <p14:tracePt t="24778" x="4819650" y="4368800"/>
          <p14:tracePt t="24795" x="4933950" y="4375150"/>
          <p14:tracePt t="24812" x="5149850" y="4400550"/>
          <p14:tracePt t="24828" x="5276850" y="4400550"/>
          <p14:tracePt t="24845" x="5391150" y="4400550"/>
          <p14:tracePt t="24862" x="5607050" y="4381500"/>
          <p14:tracePt t="24878" x="5695950" y="4362450"/>
          <p14:tracePt t="24896" x="5892800" y="4324350"/>
          <p14:tracePt t="24911" x="5962650" y="4292600"/>
          <p14:tracePt t="24928" x="6013450" y="4286250"/>
          <p14:tracePt t="24945" x="6140450" y="4241800"/>
          <p14:tracePt t="24961" x="6153150" y="4235450"/>
          <p14:tracePt t="24978" x="6159500" y="4222750"/>
          <p14:tracePt t="24994" x="6184900" y="4178300"/>
          <p14:tracePt t="25010" x="6203950" y="4152900"/>
          <p14:tracePt t="25328" x="6216650" y="4152900"/>
          <p14:tracePt t="25334" x="6235700" y="4152900"/>
          <p14:tracePt t="25349" x="6267450" y="4165600"/>
          <p14:tracePt t="25359" x="6324600" y="4184650"/>
          <p14:tracePt t="25377" x="6496050" y="4229100"/>
          <p14:tracePt t="25393" x="6610350" y="4260850"/>
          <p14:tracePt t="25410" x="6851650" y="4318000"/>
          <p14:tracePt t="25427" x="7067550" y="4337050"/>
          <p14:tracePt t="25443" x="7162800" y="4356100"/>
          <p14:tracePt t="25460" x="7264400" y="4368800"/>
          <p14:tracePt t="25476" x="7467600" y="4375150"/>
          <p14:tracePt t="25492" x="7518400" y="4375150"/>
          <p14:tracePt t="25510" x="7594600" y="4368800"/>
          <p14:tracePt t="25526" x="7620000" y="4362450"/>
          <p14:tracePt t="25542" x="7670800" y="4356100"/>
          <p14:tracePt t="25560" x="7721600" y="4349750"/>
          <p14:tracePt t="25576" x="7734300" y="4349750"/>
          <p14:tracePt t="25592" x="7766050" y="4349750"/>
          <p14:tracePt t="25609" x="7804150" y="4349750"/>
          <p14:tracePt t="25625" x="7829550" y="4349750"/>
          <p14:tracePt t="25642" x="7842250" y="4349750"/>
          <p14:tracePt t="25658" x="7854950" y="4349750"/>
          <p14:tracePt t="25692" x="7861300" y="4349750"/>
          <p14:tracePt t="25742" x="7867650" y="4356100"/>
          <p14:tracePt t="25840" x="7867650" y="4362450"/>
          <p14:tracePt t="25882" x="7861300" y="4362450"/>
          <p14:tracePt t="25896" x="7854950" y="4362450"/>
          <p14:tracePt t="25910" x="7848600" y="4362450"/>
          <p14:tracePt t="25938" x="7848600" y="4368800"/>
          <p14:tracePt t="25959" x="7835900" y="4368800"/>
          <p14:tracePt t="25966" x="7829550" y="4368800"/>
          <p14:tracePt t="25986" x="7823200" y="4368800"/>
          <p14:tracePt t="26001" x="7816850" y="4375150"/>
          <p14:tracePt t="26011" x="7797800" y="4375150"/>
          <p14:tracePt t="26024" x="7778750" y="4375150"/>
          <p14:tracePt t="26041" x="7677150" y="4381500"/>
          <p14:tracePt t="26057" x="7499350" y="4400550"/>
          <p14:tracePt t="26074" x="7385050" y="4400550"/>
          <p14:tracePt t="26090" x="7258050" y="4413250"/>
          <p14:tracePt t="26107" x="6794500" y="4445000"/>
          <p14:tracePt t="26124" x="6578600" y="4464050"/>
          <p14:tracePt t="26141" x="6197600" y="4502150"/>
          <p14:tracePt t="26157" x="6007100" y="4514850"/>
          <p14:tracePt t="26174" x="5619750" y="4546600"/>
          <p14:tracePt t="26191" x="5194300" y="4578350"/>
          <p14:tracePt t="26207" x="5003800" y="4591050"/>
          <p14:tracePt t="26223" x="4667250" y="4622800"/>
          <p14:tracePt t="26240" x="4375150" y="4660900"/>
          <p14:tracePt t="26257" x="4260850" y="4667250"/>
          <p14:tracePt t="26273" x="4057650" y="4699000"/>
          <p14:tracePt t="26289" x="3898900" y="4730750"/>
          <p14:tracePt t="26307" x="3841750" y="4749800"/>
          <p14:tracePt t="26324" x="3733800" y="4775200"/>
          <p14:tracePt t="26340" x="3676650" y="4787900"/>
          <p14:tracePt t="26356" x="3657600" y="4794250"/>
          <p14:tracePt t="26373" x="3619500" y="4806950"/>
          <p14:tracePt t="26390" x="3594100" y="4813300"/>
          <p14:tracePt t="26423" x="3581400" y="4813300"/>
          <p14:tracePt t="27040" x="3581400" y="4806950"/>
          <p14:tracePt t="27061" x="3581400" y="4800600"/>
          <p14:tracePt t="27068" x="3587750" y="4800600"/>
          <p14:tracePt t="27082" x="3587750" y="4787900"/>
          <p14:tracePt t="27090" x="3587750" y="4775200"/>
          <p14:tracePt t="27103" x="3587750" y="4762500"/>
          <p14:tracePt t="27120" x="3587750" y="4737100"/>
          <p14:tracePt t="27138" x="3581400" y="4552950"/>
          <p14:tracePt t="27154" x="3581400" y="4464050"/>
          <p14:tracePt t="27170" x="3581400" y="4368800"/>
          <p14:tracePt t="27187" x="3568700" y="4152900"/>
          <p14:tracePt t="27204" x="3549650" y="3917950"/>
          <p14:tracePt t="27220" x="3536950" y="3790950"/>
          <p14:tracePt t="27237" x="3530600" y="3581400"/>
          <p14:tracePt t="27254" x="3511550" y="3384550"/>
          <p14:tracePt t="27271" x="3498850" y="3321050"/>
          <p14:tracePt t="27287" x="3492500" y="3213100"/>
          <p14:tracePt t="27303" x="3479800" y="3124200"/>
          <p14:tracePt t="27320" x="3479800" y="3041650"/>
          <p14:tracePt t="27336" x="3479800" y="3016250"/>
          <p14:tracePt t="27353" x="3473450" y="2971800"/>
          <p14:tracePt t="27370" x="3473450" y="2908300"/>
          <p14:tracePt t="27387" x="3467100" y="2851150"/>
          <p14:tracePt t="27403" x="3467100" y="2787650"/>
          <p14:tracePt t="27419" x="3460750" y="2743200"/>
          <p14:tracePt t="27436" x="3454400" y="2736850"/>
          <p14:tracePt t="27453" x="3441700" y="2730500"/>
          <p14:tracePt t="27469" x="3416300" y="2724150"/>
          <p14:tracePt t="27486" x="3409950" y="2724150"/>
          <p14:tracePt t="27502" x="3403600" y="2724150"/>
          <p14:tracePt t="27954" x="3409950" y="2724150"/>
          <p14:tracePt t="27960" x="3416300" y="2717800"/>
          <p14:tracePt t="27982" x="3429000" y="2711450"/>
          <p14:tracePt t="27996" x="3435350" y="2705100"/>
          <p14:tracePt t="28004" x="3448050" y="2705100"/>
          <p14:tracePt t="28020" x="3448050" y="2698750"/>
          <p14:tracePt t="28034" x="3486150" y="2686050"/>
          <p14:tracePt t="28051" x="3498850" y="2673350"/>
          <p14:tracePt t="28067" x="3536950" y="2654300"/>
          <p14:tracePt t="28084" x="3562350" y="2635250"/>
          <p14:tracePt t="28087" x="3581400" y="2622550"/>
          <p14:tracePt t="28101" x="3644900" y="2584450"/>
          <p14:tracePt t="28117" x="3657600" y="2571750"/>
          <p14:tracePt t="28133" x="3689350" y="2552700"/>
          <p14:tracePt t="28150" x="3727450" y="2520950"/>
          <p14:tracePt t="28167" x="3752850" y="2495550"/>
          <p14:tracePt t="28183" x="3759200" y="2476500"/>
          <p14:tracePt t="28200" x="3784600" y="2457450"/>
          <p14:tracePt t="28217" x="3797300" y="2438400"/>
          <p14:tracePt t="28234" x="3810000" y="2432050"/>
          <p14:tracePt t="28250" x="3822700" y="2425700"/>
          <p14:tracePt t="28267" x="3829050" y="2413000"/>
          <p14:tracePt t="28284" x="3829050" y="2406650"/>
          <p14:tracePt t="28316" x="3835400" y="2406650"/>
          <p14:tracePt t="28354" x="3841750" y="2406650"/>
          <p14:tracePt t="28473" x="3841750" y="2413000"/>
          <p14:tracePt t="28494" x="3841750" y="2419350"/>
          <p14:tracePt t="28586" x="3841750" y="2425700"/>
        </p14:tracePtLst>
      </p14:laserTraceLst>
    </p:ext>
  </p:extLs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 bwMode="auto">
          <a:xfrm>
            <a:off x="0" y="0"/>
            <a:ext cx="9144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altLang="zh-TW" sz="4000" kern="0" dirty="0">
                <a:solidFill>
                  <a:srgbClr val="333399"/>
                </a:solidFill>
                <a:latin typeface="Arial"/>
                <a:ea typeface="新細明體" pitchFamily="18" charset="-120"/>
              </a:rPr>
              <a:t>Built-in Variables for Separating Things</a:t>
            </a:r>
          </a:p>
        </p:txBody>
      </p:sp>
      <p:sp>
        <p:nvSpPr>
          <p:cNvPr id="26627" name="Content Placeholder 2"/>
          <p:cNvSpPr>
            <a:spLocks noGrp="1"/>
          </p:cNvSpPr>
          <p:nvPr>
            <p:ph idx="1"/>
          </p:nvPr>
        </p:nvSpPr>
        <p:spPr>
          <a:xfrm>
            <a:off x="0" y="990600"/>
            <a:ext cx="8610600" cy="5334000"/>
          </a:xfrm>
        </p:spPr>
        <p:txBody>
          <a:bodyPr/>
          <a:lstStyle/>
          <a:p>
            <a:pPr>
              <a:buFont typeface="Monotype Sorts" pitchFamily="2" charset="2"/>
              <a:buNone/>
            </a:pPr>
            <a:r>
              <a:rPr lang="en-US" altLang="zh-TW" sz="3200">
                <a:solidFill>
                  <a:srgbClr val="3333CC"/>
                </a:solidFill>
                <a:ea typeface="新細明體" pitchFamily="18" charset="-120"/>
              </a:rPr>
              <a:t>	  FS</a:t>
            </a:r>
            <a:r>
              <a:rPr lang="en-US" altLang="zh-TW" sz="3200">
                <a:ea typeface="新細明體" pitchFamily="18" charset="-120"/>
              </a:rPr>
              <a:t>: 	Input Field Separator	</a:t>
            </a:r>
          </a:p>
          <a:p>
            <a:pPr>
              <a:buFont typeface="Monotype Sorts" pitchFamily="2" charset="2"/>
              <a:buNone/>
            </a:pPr>
            <a:r>
              <a:rPr lang="en-US" altLang="zh-TW">
                <a:ea typeface="新細明體" pitchFamily="18" charset="-120"/>
              </a:rPr>
              <a:t>			Default: BEGIN{FS="[ \t]*"}</a:t>
            </a:r>
          </a:p>
          <a:p>
            <a:pPr>
              <a:buFont typeface="Monotype Sorts" pitchFamily="2" charset="2"/>
              <a:buNone/>
            </a:pPr>
            <a:endParaRPr lang="en-US" altLang="zh-TW" sz="120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>
                <a:solidFill>
                  <a:srgbClr val="3333CC"/>
                </a:solidFill>
                <a:ea typeface="新細明體" pitchFamily="18" charset="-120"/>
              </a:rPr>
              <a:t>	  RS</a:t>
            </a:r>
            <a:r>
              <a:rPr lang="en-US" altLang="zh-TW" sz="3200">
                <a:ea typeface="新細明體" pitchFamily="18" charset="-120"/>
              </a:rPr>
              <a:t>: 	Input Record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>
                <a:ea typeface="新細明體" pitchFamily="18" charset="-120"/>
              </a:rPr>
              <a:t>			Default: BEGIN{RS = "\n"} </a:t>
            </a:r>
          </a:p>
          <a:p>
            <a:pPr>
              <a:buFont typeface="Monotype Sorts" pitchFamily="2" charset="2"/>
              <a:buNone/>
            </a:pPr>
            <a:endParaRPr lang="en-US" altLang="zh-TW" sz="120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>
                <a:solidFill>
                  <a:srgbClr val="3333CC"/>
                </a:solidFill>
                <a:ea typeface="新細明體" pitchFamily="18" charset="-120"/>
              </a:rPr>
              <a:t>	  OFS</a:t>
            </a:r>
            <a:r>
              <a:rPr lang="en-US" altLang="zh-TW" sz="3200">
                <a:ea typeface="新細明體" pitchFamily="18" charset="-120"/>
              </a:rPr>
              <a:t>: 	Output Field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>
                <a:ea typeface="新細明體" pitchFamily="18" charset="-120"/>
              </a:rPr>
              <a:t>			Default: BEGIN{OFS=" "}</a:t>
            </a:r>
          </a:p>
          <a:p>
            <a:pPr>
              <a:buFont typeface="Monotype Sorts" pitchFamily="2" charset="2"/>
              <a:buNone/>
            </a:pPr>
            <a:endParaRPr lang="en-US" altLang="zh-TW" sz="120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>
                <a:solidFill>
                  <a:srgbClr val="3333CC"/>
                </a:solidFill>
                <a:ea typeface="新細明體" pitchFamily="18" charset="-120"/>
              </a:rPr>
              <a:t>	  ORS</a:t>
            </a:r>
            <a:r>
              <a:rPr lang="en-US" altLang="zh-TW" sz="3200">
                <a:ea typeface="新細明體" pitchFamily="18" charset="-120"/>
              </a:rPr>
              <a:t>: 	</a:t>
            </a:r>
            <a:r>
              <a:rPr lang="en-US" altLang="zh-TW" sz="3200">
                <a:solidFill>
                  <a:schemeClr val="bg1"/>
                </a:solidFill>
                <a:ea typeface="新細明體" pitchFamily="18" charset="-120"/>
              </a:rPr>
              <a:t>Output Record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>
                <a:solidFill>
                  <a:schemeClr val="bg1"/>
                </a:solidFill>
                <a:ea typeface="新細明體" pitchFamily="18" charset="-120"/>
              </a:rPr>
              <a:t>			Default: BEGIN{ORS="\n"}</a:t>
            </a:r>
          </a:p>
          <a:p>
            <a:pPr>
              <a:buFont typeface="Monotype Sorts" pitchFamily="2" charset="2"/>
              <a:buNone/>
            </a:pPr>
            <a:endParaRPr lang="en-US" altLang="zh-TW">
              <a:ea typeface="新細明體" pitchFamily="18" charset="-120"/>
            </a:endParaRPr>
          </a:p>
        </p:txBody>
      </p:sp>
      <p:sp>
        <p:nvSpPr>
          <p:cNvPr id="26628" name="Rounded Rectangular Callout 4"/>
          <p:cNvSpPr>
            <a:spLocks noChangeArrowheads="1"/>
          </p:cNvSpPr>
          <p:nvPr/>
        </p:nvSpPr>
        <p:spPr bwMode="auto">
          <a:xfrm>
            <a:off x="152400" y="609600"/>
            <a:ext cx="8839200" cy="2819400"/>
          </a:xfrm>
          <a:prstGeom prst="wedgeRoundRectCallout">
            <a:avLst>
              <a:gd name="adj1" fmla="val -35579"/>
              <a:gd name="adj2" fmla="val 62671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The idea is simple, but getting it to work is a bit tricky.</a:t>
            </a:r>
          </a:p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The issue is: $0 does not automatically update to match with OFS.  For example:</a:t>
            </a:r>
          </a:p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% echo "a      b" | awk '1</a:t>
            </a:r>
            <a:r>
              <a:rPr lang="en-US" altLang="zh-TW" sz="2800" dirty="0">
                <a:solidFill>
                  <a:srgbClr val="FFFFFF"/>
                </a:solidFill>
                <a:ea typeface="新細明體" pitchFamily="18" charset="-120"/>
              </a:rPr>
              <a:t>;</a:t>
            </a:r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{$1=$1}1'</a:t>
            </a:r>
          </a:p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a      b</a:t>
            </a:r>
          </a:p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a b</a:t>
            </a:r>
          </a:p>
          <a:p>
            <a:pPr marL="0" lvl="1"/>
            <a:endParaRPr lang="en-US" altLang="zh-TW" sz="2800" dirty="0">
              <a:solidFill>
                <a:srgbClr val="000000"/>
              </a:solidFill>
              <a:ea typeface="新細明體" pitchFamily="18" charset="-120"/>
            </a:endParaRPr>
          </a:p>
        </p:txBody>
      </p:sp>
      <p:sp>
        <p:nvSpPr>
          <p:cNvPr id="26629" name="Rounded Rectangular Callout 6"/>
          <p:cNvSpPr>
            <a:spLocks noChangeArrowheads="1"/>
          </p:cNvSpPr>
          <p:nvPr/>
        </p:nvSpPr>
        <p:spPr bwMode="auto">
          <a:xfrm>
            <a:off x="2590800" y="2971800"/>
            <a:ext cx="6400800" cy="1524000"/>
          </a:xfrm>
          <a:prstGeom prst="wedgeRoundRectCallout">
            <a:avLst>
              <a:gd name="adj1" fmla="val -29662"/>
              <a:gd name="adj2" fmla="val -81324"/>
              <a:gd name="adj3" fmla="val 16667"/>
            </a:avLst>
          </a:prstGeom>
          <a:solidFill>
            <a:srgbClr val="CC66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2800">
                <a:solidFill>
                  <a:srgbClr val="FFFFFF"/>
                </a:solidFill>
                <a:ea typeface="新細明體" pitchFamily="18" charset="-120"/>
              </a:rPr>
              <a:t>(This “;” is necessary to indicate that the action that follows is NOT matched to the pattern that precedes it.) 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684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591"/>
    </mc:Choice>
    <mc:Fallback xmlns="">
      <p:transition spd="slow" advTm="255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4" x="3841750" y="2438400"/>
          <p14:tracePt t="80" x="3841750" y="2444750"/>
          <p14:tracePt t="113" x="3848100" y="2451100"/>
          <p14:tracePt t="141" x="3848100" y="2457450"/>
          <p14:tracePt t="170" x="3854450" y="2457450"/>
          <p14:tracePt t="191" x="3860800" y="2457450"/>
          <p14:tracePt t="218" x="3860800" y="2463800"/>
          <p14:tracePt t="254" x="3867150" y="2470150"/>
          <p14:tracePt t="289" x="3867150" y="2476500"/>
          <p14:tracePt t="324" x="3873500" y="2482850"/>
          <p14:tracePt t="381" x="3879850" y="2489200"/>
          <p14:tracePt t="444" x="3886200" y="2495550"/>
          <p14:tracePt t="521" x="3892550" y="2495550"/>
          <p14:tracePt t="556" x="3898900" y="2501900"/>
          <p14:tracePt t="612" x="3905250" y="2508250"/>
          <p14:tracePt t="633" x="3911600" y="2508250"/>
          <p14:tracePt t="640" x="3911600" y="2514600"/>
          <p14:tracePt t="661" x="3917950" y="2514600"/>
          <p14:tracePt t="682" x="3924300" y="2514600"/>
          <p14:tracePt t="704" x="3930650" y="2520950"/>
          <p14:tracePt t="731" x="3937000" y="2520950"/>
          <p14:tracePt t="766" x="3937000" y="2527300"/>
          <p14:tracePt t="816" x="3943350" y="2527300"/>
          <p14:tracePt t="851" x="3949700" y="2533650"/>
          <p14:tracePt t="907" x="3956050" y="2533650"/>
          <p14:tracePt t="984" x="3962400" y="2533650"/>
          <p14:tracePt t="1265" x="3962400" y="2527300"/>
          <p14:tracePt t="1314" x="3962400" y="2520950"/>
          <p14:tracePt t="1342" x="3962400" y="2514600"/>
          <p14:tracePt t="1384" x="3962400" y="2508250"/>
          <p14:tracePt t="1447" x="3962400" y="2501900"/>
          <p14:tracePt t="2539" x="3962400" y="2508250"/>
          <p14:tracePt t="2546" x="3956050" y="2533650"/>
          <p14:tracePt t="2560" x="3956050" y="2552700"/>
          <p14:tracePt t="2569" x="3956050" y="2590800"/>
          <p14:tracePt t="2585" x="3956050" y="2616200"/>
          <p14:tracePt t="2603" x="3962400" y="2698750"/>
          <p14:tracePt t="2619" x="3975100" y="2781300"/>
          <p14:tracePt t="2635" x="3994150" y="2832100"/>
          <p14:tracePt t="2652" x="4006850" y="2914650"/>
          <p14:tracePt t="2669" x="4044950" y="3016250"/>
          <p14:tracePt t="2686" x="4057650" y="3060700"/>
          <p14:tracePt t="2702" x="4095750" y="3155950"/>
          <p14:tracePt t="2718" x="4114800" y="3213100"/>
          <p14:tracePt t="2736" x="4165600" y="3352800"/>
          <p14:tracePt t="2751" x="4184650" y="3384550"/>
          <p14:tracePt t="2768" x="4197350" y="3416300"/>
          <p14:tracePt t="2785" x="4210050" y="3441700"/>
          <p14:tracePt t="2801" x="4216400" y="3460750"/>
          <p14:tracePt t="2818" x="4222750" y="3473450"/>
          <p14:tracePt t="2851" x="4229100" y="3479800"/>
          <p14:tracePt t="4593" x="4235450" y="3479800"/>
          <p14:tracePt t="4600" x="4248150" y="3486150"/>
          <p14:tracePt t="4615" x="4260850" y="3492500"/>
          <p14:tracePt t="4629" x="4273550" y="3492500"/>
          <p14:tracePt t="4646" x="4298950" y="3505200"/>
          <p14:tracePt t="4661" x="4318000" y="3511550"/>
          <p14:tracePt t="4679" x="4343400" y="3517900"/>
          <p14:tracePt t="4694" x="4368800" y="3524250"/>
          <p14:tracePt t="4712" x="4387850" y="3530600"/>
          <p14:tracePt t="4728" x="4445000" y="3536950"/>
          <p14:tracePt t="4745" x="4514850" y="3536950"/>
          <p14:tracePt t="4762" x="4584700" y="3543300"/>
          <p14:tracePt t="4778" x="4610100" y="3549650"/>
          <p14:tracePt t="4794" x="4679950" y="3549650"/>
          <p14:tracePt t="4812" x="4705350" y="3549650"/>
          <p14:tracePt t="4828" x="4762500" y="3556000"/>
          <p14:tracePt t="4844" x="4787900" y="3556000"/>
          <p14:tracePt t="4861" x="4864100" y="3562350"/>
          <p14:tracePt t="4878" x="4883150" y="3562350"/>
          <p14:tracePt t="4894" x="4902200" y="3562350"/>
          <p14:tracePt t="4911" x="4946650" y="3562350"/>
          <p14:tracePt t="4928" x="4978400" y="3562350"/>
          <p14:tracePt t="4945" x="4991100" y="3556000"/>
          <p14:tracePt t="4961" x="5016500" y="3549650"/>
          <p14:tracePt t="4977" x="5041900" y="3549650"/>
          <p14:tracePt t="4994" x="5060950" y="3549650"/>
          <p14:tracePt t="5010" x="5067300" y="3549650"/>
          <p14:tracePt t="5014" x="5073650" y="3549650"/>
          <p14:tracePt t="5027" x="5086350" y="3543300"/>
          <p14:tracePt t="5044" x="5099050" y="3536950"/>
          <p14:tracePt t="5060" x="5105400" y="3536950"/>
          <p14:tracePt t="5077" x="5111750" y="3536950"/>
          <p14:tracePt t="5093" x="5118100" y="3530600"/>
          <p14:tracePt t="5110" x="5124450" y="3530600"/>
          <p14:tracePt t="5127" x="5130800" y="3530600"/>
          <p14:tracePt t="5143" x="5137150" y="3530600"/>
          <p14:tracePt t="5163" x="5143500" y="3530600"/>
          <p14:tracePt t="5179" x="5143500" y="3524250"/>
          <p14:tracePt t="5204" x="5149850" y="3524250"/>
          <p14:tracePt t="5225" x="5156200" y="3524250"/>
          <p14:tracePt t="5232" x="5162550" y="3524250"/>
          <p14:tracePt t="5282" x="5168900" y="3524250"/>
          <p14:tracePt t="5324" x="5175250" y="3524250"/>
          <p14:tracePt t="5400" x="5168900" y="3524250"/>
          <p14:tracePt t="5415" x="5162550" y="3524250"/>
          <p14:tracePt t="5429" x="5156200" y="3524250"/>
          <p14:tracePt t="5444" x="5149850" y="3524250"/>
          <p14:tracePt t="5463" x="5143500" y="3517900"/>
          <p14:tracePt t="5478" x="5137150" y="3517900"/>
          <p14:tracePt t="5484" x="5124450" y="3511550"/>
          <p14:tracePt t="5495" x="5111750" y="3511550"/>
          <p14:tracePt t="5508" x="5080000" y="3498850"/>
          <p14:tracePt t="5525" x="5035550" y="3479800"/>
          <p14:tracePt t="5542" x="4933950" y="3416300"/>
          <p14:tracePt t="5559" x="4794250" y="3302000"/>
          <p14:tracePt t="5576" x="4641850" y="3162300"/>
          <p14:tracePt t="5592" x="4559300" y="3086100"/>
          <p14:tracePt t="5608" x="4413250" y="2921000"/>
          <p14:tracePt t="5626" x="4298950" y="2768600"/>
          <p14:tracePt t="5641" x="4248150" y="2711450"/>
          <p14:tracePt t="5658" x="4178300" y="2616200"/>
          <p14:tracePt t="5675" x="4133850" y="2540000"/>
          <p14:tracePt t="5691" x="4121150" y="2508250"/>
          <p14:tracePt t="5709" x="4089400" y="2470150"/>
          <p14:tracePt t="5724" x="4083050" y="2432050"/>
          <p14:tracePt t="5759" x="4089400" y="2406650"/>
          <p14:tracePt t="5774" x="4102100" y="2381250"/>
          <p14:tracePt t="5791" x="4108450" y="2374900"/>
          <p14:tracePt t="5808" x="4121150" y="2349500"/>
          <p14:tracePt t="5824" x="4121150" y="2336800"/>
          <p14:tracePt t="5841" x="4140200" y="2311400"/>
          <p14:tracePt t="5858" x="4146550" y="2279650"/>
          <p14:tracePt t="5874" x="4146550" y="2254250"/>
          <p14:tracePt t="5891" x="4152900" y="2216150"/>
          <p14:tracePt t="5907" x="4159250" y="2171700"/>
          <p14:tracePt t="5924" x="4159250" y="2152650"/>
          <p14:tracePt t="5941" x="4165600" y="2127250"/>
          <p14:tracePt t="5957" x="4171950" y="2114550"/>
          <p14:tracePt t="5974" x="4171950" y="2108200"/>
          <p14:tracePt t="5990" x="4178300" y="2095500"/>
          <p14:tracePt t="6007" x="4191000" y="2089150"/>
          <p14:tracePt t="6046" x="4197350" y="2095500"/>
          <p14:tracePt t="6067" x="4203700" y="2101850"/>
          <p14:tracePt t="6076" x="4203700" y="2114550"/>
          <p14:tracePt t="6095" x="4203700" y="2120900"/>
          <p14:tracePt t="6110" x="4203700" y="2127250"/>
          <p14:tracePt t="6123" x="4203700" y="2146300"/>
          <p14:tracePt t="6139" x="4216400" y="2165350"/>
          <p14:tracePt t="6157" x="4216400" y="2178050"/>
          <p14:tracePt t="6173" x="4222750" y="2222500"/>
          <p14:tracePt t="6190" x="4222750" y="2279650"/>
          <p14:tracePt t="6207" x="4222750" y="2317750"/>
          <p14:tracePt t="6223" x="4222750" y="2419350"/>
          <p14:tracePt t="6239" x="4216400" y="2514600"/>
          <p14:tracePt t="6257" x="4210050" y="2578100"/>
          <p14:tracePt t="6273" x="4203700" y="2603500"/>
          <p14:tracePt t="6289" x="4197350" y="2635250"/>
          <p14:tracePt t="6306" x="4191000" y="2647950"/>
          <p14:tracePt t="6322" x="4191000" y="2654300"/>
          <p14:tracePt t="6356" x="4184650" y="2654300"/>
          <p14:tracePt t="6376" x="4184650" y="2647950"/>
          <p14:tracePt t="6392" x="4184650" y="2641600"/>
          <p14:tracePt t="6406" x="4178300" y="2641600"/>
          <p14:tracePt t="6422" x="4178300" y="2635250"/>
          <p14:tracePt t="6440" x="4171950" y="2622550"/>
          <p14:tracePt t="6456" x="4171950" y="2616200"/>
          <p14:tracePt t="6472" x="4165600" y="2609850"/>
          <p14:tracePt t="6488" x="4165600" y="2603500"/>
          <p14:tracePt t="6505" x="4165600" y="2597150"/>
          <p14:tracePt t="6522" x="4165600" y="2590800"/>
          <p14:tracePt t="6539" x="4165600" y="2584450"/>
          <p14:tracePt t="6555" x="4165600" y="2578100"/>
          <p14:tracePt t="6572" x="4165600" y="2565400"/>
          <p14:tracePt t="6588" x="4165600" y="2559050"/>
          <p14:tracePt t="6622" x="4165600" y="2552700"/>
          <p14:tracePt t="6639" x="4171950" y="2540000"/>
          <p14:tracePt t="6655" x="4178300" y="2533650"/>
          <p14:tracePt t="6672" x="4191000" y="2508250"/>
          <p14:tracePt t="6688" x="4216400" y="2482850"/>
          <p14:tracePt t="6706" x="4248150" y="2444750"/>
          <p14:tracePt t="6721" x="4260850" y="2432050"/>
          <p14:tracePt t="6738" x="4279900" y="2413000"/>
          <p14:tracePt t="6755" x="4330700" y="2349500"/>
          <p14:tracePt t="6771" x="4356100" y="2324100"/>
          <p14:tracePt t="6788" x="4368800" y="2311400"/>
          <p14:tracePt t="6804" x="4394200" y="2286000"/>
          <p14:tracePt t="6821" x="4419600" y="2254250"/>
          <p14:tracePt t="6838" x="4432300" y="2247900"/>
          <p14:tracePt t="6855" x="4445000" y="2241550"/>
          <p14:tracePt t="6870" x="4457700" y="2235200"/>
          <p14:tracePt t="6888" x="4464050" y="2235200"/>
          <p14:tracePt t="7246" x="4457700" y="2235200"/>
          <p14:tracePt t="7302" x="4451350" y="2241550"/>
          <p14:tracePt t="7400" x="4445000" y="2241550"/>
          <p14:tracePt t="7450" x="4438650" y="2241550"/>
          <p14:tracePt t="7492" x="4438650" y="2247900"/>
          <p14:tracePt t="7499" x="4438650" y="2254250"/>
          <p14:tracePt t="7520" x="4432300" y="2260600"/>
          <p14:tracePt t="7540" x="4425950" y="2260600"/>
          <p14:tracePt t="7548" x="4419600" y="2260600"/>
          <p14:tracePt t="7562" x="4413250" y="2266950"/>
          <p14:tracePt t="7571" x="4406900" y="2273300"/>
          <p14:tracePt t="7585" x="4394200" y="2273300"/>
          <p14:tracePt t="7602" x="4362450" y="2292350"/>
          <p14:tracePt t="7618" x="4311650" y="2311400"/>
          <p14:tracePt t="7635" x="4279900" y="2324100"/>
          <p14:tracePt t="7651" x="4260850" y="2330450"/>
          <p14:tracePt t="7668" x="4191000" y="2349500"/>
          <p14:tracePt t="7684" x="4178300" y="2355850"/>
          <p14:tracePt t="7702" x="4165600" y="2362200"/>
          <p14:tracePt t="7718" x="4146550" y="2368550"/>
          <p14:tracePt t="7734" x="4140200" y="2368550"/>
          <p14:tracePt t="7751" x="4133850" y="2368550"/>
          <p14:tracePt t="7768" x="4133850" y="2374900"/>
          <p14:tracePt t="7821" x="4133850" y="2381250"/>
          <p14:tracePt t="7913" x="4127500" y="2381250"/>
          <p14:tracePt t="8053" x="4127500" y="2374900"/>
          <p14:tracePt t="8102" x="4127500" y="2368550"/>
          <p14:tracePt t="8158" x="4127500" y="2362200"/>
          <p14:tracePt t="8389" x="4114800" y="2355850"/>
          <p14:tracePt t="8425" x="4108450" y="2355850"/>
          <p14:tracePt t="8433" x="4102100" y="2349500"/>
          <p14:tracePt t="8453" x="4095750" y="2349500"/>
          <p14:tracePt t="8460" x="4089400" y="2349500"/>
          <p14:tracePt t="8481" x="4083050" y="2349500"/>
          <p14:tracePt t="8501" x="4070350" y="2349500"/>
          <p14:tracePt t="8508" x="4064000" y="2343150"/>
          <p14:tracePt t="8523" x="4051300" y="2343150"/>
          <p14:tracePt t="8531" x="4038600" y="2336800"/>
          <p14:tracePt t="8548" x="4025900" y="2330450"/>
          <p14:tracePt t="8566" x="3994150" y="2324100"/>
          <p14:tracePt t="8581" x="3968750" y="2305050"/>
          <p14:tracePt t="8597" x="3956050" y="2298700"/>
          <p14:tracePt t="8614" x="3930650" y="2292350"/>
          <p14:tracePt t="8631" x="3917950" y="2286000"/>
          <p14:tracePt t="8648" x="3898900" y="2286000"/>
          <p14:tracePt t="8664" x="3886200" y="2286000"/>
          <p14:tracePt t="8698" x="3873500" y="2279650"/>
          <p14:tracePt t="8714" x="3860800" y="2273300"/>
          <p14:tracePt t="8731" x="3854450" y="2273300"/>
          <p14:tracePt t="8748" x="3848100" y="2273300"/>
          <p14:tracePt t="8790" x="3841750" y="2273300"/>
          <p14:tracePt t="8846" x="3835400" y="2273300"/>
          <p14:tracePt t="8853" x="3829050" y="2273300"/>
          <p14:tracePt t="8882" x="3822700" y="2273300"/>
          <p14:tracePt t="8902" x="3816350" y="2273300"/>
          <p14:tracePt t="8930" x="3810000" y="2273300"/>
          <p14:tracePt t="9014" x="3803650" y="2273300"/>
          <p14:tracePt t="9022" x="3797300" y="2273300"/>
          <p14:tracePt t="9043" x="3790950" y="2273300"/>
          <p14:tracePt t="9064" x="3784600" y="2273300"/>
          <p14:tracePt t="9113" x="3778250" y="2273300"/>
          <p14:tracePt t="9134" x="3771900" y="2273300"/>
          <p14:tracePt t="9253" x="3765550" y="2273300"/>
          <p14:tracePt t="9344" x="3765550" y="2279650"/>
          <p14:tracePt t="9414" x="3759200" y="2279650"/>
          <p14:tracePt t="9512" x="3752850" y="2279650"/>
          <p14:tracePt t="9836" x="3759200" y="2279650"/>
          <p14:tracePt t="9870" x="3765550" y="2279650"/>
          <p14:tracePt t="10397" x="3765550" y="2286000"/>
          <p14:tracePt t="10403" x="3759200" y="2298700"/>
          <p14:tracePt t="10418" x="3752850" y="2311400"/>
          <p14:tracePt t="10428" x="3740150" y="2336800"/>
          <p14:tracePt t="10445" x="3727450" y="2355850"/>
          <p14:tracePt t="10462" x="3721100" y="2368550"/>
          <p14:tracePt t="10475" x="3702050" y="2406650"/>
          <p14:tracePt t="10491" x="3702050" y="2419350"/>
          <p14:tracePt t="10509" x="3695700" y="2432050"/>
          <p14:tracePt t="10525" x="3689350" y="2444750"/>
          <p14:tracePt t="10542" x="3683000" y="2463800"/>
          <p14:tracePt t="10558" x="3670300" y="2482850"/>
          <p14:tracePt t="10575" x="3670300" y="2489200"/>
          <p14:tracePt t="10591" x="3657600" y="2508250"/>
          <p14:tracePt t="10608" x="3651250" y="2514600"/>
          <p14:tracePt t="10624" x="3651250" y="2520950"/>
          <p14:tracePt t="10641" x="3644900" y="2533650"/>
          <p14:tracePt t="10658" x="3644900" y="2540000"/>
          <p14:tracePt t="10674" x="3638550" y="2546350"/>
          <p14:tracePt t="10748" x="3638550" y="2552700"/>
          <p14:tracePt t="10811" x="3638550" y="2546350"/>
          <p14:tracePt t="10818" x="3644900" y="2540000"/>
          <p14:tracePt t="10839" x="3651250" y="2533650"/>
          <p14:tracePt t="10860" x="3651250" y="2527300"/>
          <p14:tracePt t="10866" x="3657600" y="2520950"/>
          <p14:tracePt t="10881" x="3663950" y="2514600"/>
          <p14:tracePt t="10890" x="3670300" y="2514600"/>
          <p14:tracePt t="10907" x="3676650" y="2495550"/>
          <p14:tracePt t="10923" x="3695700" y="2463800"/>
          <p14:tracePt t="10940" x="3714750" y="2432050"/>
          <p14:tracePt t="10957" x="3721100" y="2413000"/>
          <p14:tracePt t="10973" x="3733800" y="2374900"/>
          <p14:tracePt t="10990" x="3746500" y="2343150"/>
          <p14:tracePt t="11007" x="3765550" y="2311400"/>
          <p14:tracePt t="11023" x="3765550" y="2305050"/>
          <p14:tracePt t="11040" x="3765550" y="2286000"/>
          <p14:tracePt t="11057" x="3765550" y="2273300"/>
          <p14:tracePt t="11089" x="3771900" y="2273300"/>
          <p14:tracePt t="11148" x="3771900" y="2266950"/>
          <p14:tracePt t="11246" x="3778250" y="2266950"/>
          <p14:tracePt t="11400" x="3771900" y="2273300"/>
          <p14:tracePt t="12179" x="3771900" y="2279650"/>
          <p14:tracePt t="12242" x="3778250" y="2286000"/>
          <p14:tracePt t="12270" x="3784600" y="2292350"/>
          <p14:tracePt t="12298" x="3784600" y="2298700"/>
          <p14:tracePt t="12320" x="3790950" y="2305050"/>
          <p14:tracePt t="12362" x="3797300" y="2311400"/>
          <p14:tracePt t="12369" x="3803650" y="2311400"/>
          <p14:tracePt t="12390" x="3803650" y="2317750"/>
          <p14:tracePt t="12411" x="3803650" y="2324100"/>
          <p14:tracePt t="12425" x="3810000" y="2330450"/>
          <p14:tracePt t="12460" x="3822700" y="2343150"/>
          <p14:tracePt t="12481" x="3829050" y="2343150"/>
          <p14:tracePt t="12495" x="3835400" y="2349500"/>
          <p14:tracePt t="12509" x="3841750" y="2349500"/>
          <p14:tracePt t="12523" x="3848100" y="2349500"/>
          <p14:tracePt t="12544" x="3854450" y="2355850"/>
          <p14:tracePt t="12554" x="3860800" y="2355850"/>
          <p14:tracePt t="12567" x="3873500" y="2355850"/>
          <p14:tracePt t="12585" x="3898900" y="2362200"/>
          <p14:tracePt t="12602" x="3937000" y="2368550"/>
          <p14:tracePt t="12618" x="3962400" y="2381250"/>
          <p14:tracePt t="12635" x="4006850" y="2381250"/>
          <p14:tracePt t="12651" x="4051300" y="2387600"/>
          <p14:tracePt t="12668" x="4083050" y="2393950"/>
          <p14:tracePt t="12686" x="4114800" y="2393950"/>
          <p14:tracePt t="12700" x="4133850" y="2393950"/>
          <p14:tracePt t="12717" x="4165600" y="2393950"/>
          <p14:tracePt t="12734" x="4191000" y="2387600"/>
          <p14:tracePt t="12750" x="4197350" y="2381250"/>
          <p14:tracePt t="12767" x="4210050" y="2381250"/>
          <p14:tracePt t="12784" x="4216400" y="2374900"/>
          <p14:tracePt t="12800" x="4222750" y="2374900"/>
          <p14:tracePt t="12819" x="4229100" y="2368550"/>
          <p14:tracePt t="12850" x="4235450" y="2368550"/>
          <p14:tracePt t="12895" x="4241800" y="2368550"/>
          <p14:tracePt t="13071" x="4235450" y="2374900"/>
          <p14:tracePt t="13106" x="4229100" y="2374900"/>
          <p14:tracePt t="13141" x="4229100" y="2381250"/>
          <p14:tracePt t="13183" x="4235450" y="2381250"/>
          <p14:tracePt t="13204" x="4241800" y="2381250"/>
          <p14:tracePt t="13211" x="4248150" y="2381250"/>
          <p14:tracePt t="13246" x="4254500" y="2381250"/>
          <p14:tracePt t="13252" x="4260850" y="2381250"/>
          <p14:tracePt t="13274" x="4273550" y="2381250"/>
          <p14:tracePt t="13282" x="4279900" y="2381250"/>
          <p14:tracePt t="13298" x="4292600" y="2381250"/>
          <p14:tracePt t="13316" x="4311650" y="2381250"/>
          <p14:tracePt t="13332" x="4349750" y="2381250"/>
          <p14:tracePt t="13348" x="4406900" y="2381250"/>
          <p14:tracePt t="13365" x="4476750" y="2368550"/>
          <p14:tracePt t="13381" x="4502150" y="2368550"/>
          <p14:tracePt t="13398" x="4572000" y="2362200"/>
          <p14:tracePt t="13415" x="4641850" y="2349500"/>
          <p14:tracePt t="13431" x="4667250" y="2343150"/>
          <p14:tracePt t="13448" x="4724400" y="2343150"/>
          <p14:tracePt t="13464" x="4762500" y="2343150"/>
          <p14:tracePt t="13481" x="4781550" y="2343150"/>
          <p14:tracePt t="13498" x="4813300" y="2343150"/>
          <p14:tracePt t="13514" x="4851400" y="2330450"/>
          <p14:tracePt t="13531" x="4864100" y="2330450"/>
          <p14:tracePt t="13548" x="4895850" y="2324100"/>
          <p14:tracePt t="13564" x="4921250" y="2311400"/>
          <p14:tracePt t="13581" x="4927600" y="2311400"/>
          <p14:tracePt t="13584" x="4940300" y="2311400"/>
          <p14:tracePt t="13603" x="4946650" y="2311400"/>
          <p14:tracePt t="13618" x="4953000" y="2311400"/>
          <p14:tracePt t="13630" x="4959350" y="2311400"/>
          <p14:tracePt t="13647" x="4972050" y="2311400"/>
          <p14:tracePt t="13681" x="4978400" y="2311400"/>
          <p14:tracePt t="13955" x="4972050" y="2311400"/>
          <p14:tracePt t="13975" x="4965700" y="2311400"/>
          <p14:tracePt t="14004" x="4959350" y="2311400"/>
          <p14:tracePt t="14025" x="4953000" y="2311400"/>
          <p14:tracePt t="14053" x="4946650" y="2311400"/>
          <p14:tracePt t="14116" x="4940300" y="2311400"/>
          <p14:tracePt t="14180" x="4933950" y="2311400"/>
          <p14:tracePt t="14910" x="4927600" y="2311400"/>
          <p14:tracePt t="14980" x="4921250" y="2311400"/>
          <p14:tracePt t="15071" x="4914900" y="2311400"/>
          <p14:tracePt t="15127" x="4908550" y="2311400"/>
          <p14:tracePt t="15212" x="4902200" y="2311400"/>
          <p14:tracePt t="15239" x="4889500" y="2317750"/>
          <p14:tracePt t="15261" x="4883150" y="2317750"/>
          <p14:tracePt t="15268" x="4876800" y="2317750"/>
          <p14:tracePt t="15282" x="4870450" y="2324100"/>
          <p14:tracePt t="15291" x="4857750" y="2324100"/>
          <p14:tracePt t="15308" x="4845050" y="2330450"/>
          <p14:tracePt t="15325" x="4800600" y="2336800"/>
          <p14:tracePt t="15341" x="4737100" y="2355850"/>
          <p14:tracePt t="15359" x="4654550" y="2368550"/>
          <p14:tracePt t="15375" x="4616450" y="2374900"/>
          <p14:tracePt t="15391" x="4514850" y="2413000"/>
          <p14:tracePt t="15408" x="4419600" y="2432050"/>
          <p14:tracePt t="15424" x="4381500" y="2444750"/>
          <p14:tracePt t="15441" x="4337050" y="2457450"/>
          <p14:tracePt t="15457" x="4267200" y="2470150"/>
          <p14:tracePt t="15475" x="4248150" y="2476500"/>
          <p14:tracePt t="15490" x="4235450" y="2476500"/>
          <p14:tracePt t="15507" x="4210050" y="2476500"/>
          <p14:tracePt t="15524" x="4197350" y="2482850"/>
          <p14:tracePt t="15541" x="4191000" y="2482850"/>
          <p14:tracePt t="15575" x="4178300" y="2482850"/>
          <p14:tracePt t="15593" x="4171950" y="2482850"/>
          <p14:tracePt t="15608" x="4165600" y="2482850"/>
          <p14:tracePt t="15625" x="4159250" y="2476500"/>
          <p14:tracePt t="15641" x="4152900" y="2476500"/>
          <p14:tracePt t="15658" x="4146550" y="2470150"/>
          <p14:tracePt t="15674" x="4133850" y="2470150"/>
          <p14:tracePt t="15690" x="4127500" y="2463800"/>
          <p14:tracePt t="15706" x="4114800" y="2457450"/>
          <p14:tracePt t="15740" x="4083050" y="2438400"/>
          <p14:tracePt t="15774" x="4057650" y="2425700"/>
          <p14:tracePt t="15790" x="4051300" y="2419350"/>
          <p14:tracePt t="15807" x="4025900" y="2406650"/>
          <p14:tracePt t="15824" x="3994150" y="2393950"/>
          <p14:tracePt t="15840" x="3981450" y="2387600"/>
          <p14:tracePt t="15857" x="3962400" y="2381250"/>
          <p14:tracePt t="15873" x="3943350" y="2381250"/>
          <p14:tracePt t="15890" x="3937000" y="2374900"/>
          <p14:tracePt t="15906" x="3930650" y="2374900"/>
          <p14:tracePt t="15923" x="3917950" y="2374900"/>
          <p14:tracePt t="15956" x="3911600" y="2374900"/>
          <p14:tracePt t="15984" x="3905250" y="2374900"/>
          <p14:tracePt t="16033" x="3898900" y="2374900"/>
          <p14:tracePt t="16040" x="3892550" y="2374900"/>
          <p14:tracePt t="16061" x="3892550" y="2381250"/>
          <p14:tracePt t="16075" x="3886200" y="2381250"/>
          <p14:tracePt t="16090" x="3886200" y="2387600"/>
          <p14:tracePt t="16124" x="3879850" y="2387600"/>
          <p14:tracePt t="16131" x="3873500" y="2387600"/>
          <p14:tracePt t="16152" x="3873500" y="2393950"/>
          <p14:tracePt t="16159" x="3867150" y="2393950"/>
          <p14:tracePt t="16180" x="3860800" y="2393950"/>
          <p14:tracePt t="16201" x="3854450" y="2393950"/>
          <p14:tracePt t="16250" x="3848100" y="2393950"/>
          <p14:tracePt t="16273" x="3841750" y="2393950"/>
          <p14:tracePt t="16314" x="3835400" y="2387600"/>
          <p14:tracePt t="16342" x="3835400" y="2381250"/>
          <p14:tracePt t="16370" x="3829050" y="2374900"/>
          <p14:tracePt t="16391" x="3829050" y="2368550"/>
          <p14:tracePt t="16714" x="3829050" y="2374900"/>
          <p14:tracePt t="16742" x="3829050" y="2381250"/>
          <p14:tracePt t="16791" x="3829050" y="2387600"/>
          <p14:tracePt t="16826" x="3829050" y="2393950"/>
          <p14:tracePt t="16882" x="3829050" y="2400300"/>
          <p14:tracePt t="16952" x="3835400" y="2400300"/>
          <p14:tracePt t="16973" x="3835400" y="2393950"/>
          <p14:tracePt t="16987" x="3835400" y="2387600"/>
          <p14:tracePt t="17001" x="3835400" y="2381250"/>
          <p14:tracePt t="17022" x="3835400" y="2374900"/>
          <p14:tracePt t="17044" x="3835400" y="2368550"/>
          <p14:tracePt t="17128" x="3835400" y="2362200"/>
          <p14:tracePt t="17136" x="3835400" y="2355850"/>
          <p14:tracePt t="17184" x="3835400" y="2343150"/>
          <p14:tracePt t="17233" x="3835400" y="2336800"/>
          <p14:tracePt t="17282" x="3835400" y="2330450"/>
          <p14:tracePt t="17507" x="3835400" y="2336800"/>
          <p14:tracePt t="17528" x="3835400" y="2343150"/>
          <p14:tracePt t="17535" x="3835400" y="2349500"/>
          <p14:tracePt t="17549" x="3835400" y="2355850"/>
          <p14:tracePt t="17577" x="3835400" y="2362200"/>
          <p14:tracePt t="17598" x="3835400" y="2368550"/>
          <p14:tracePt t="17605" x="3835400" y="2374900"/>
          <p14:tracePt t="17620" x="3835400" y="2381250"/>
          <p14:tracePt t="17633" x="3835400" y="2406650"/>
          <p14:tracePt t="17650" x="3841750" y="2419350"/>
          <p14:tracePt t="17667" x="3848100" y="2438400"/>
          <p14:tracePt t="17683" x="3860800" y="2470150"/>
          <p14:tracePt t="17700" x="3873500" y="2495550"/>
          <p14:tracePt t="17717" x="3886200" y="2527300"/>
          <p14:tracePt t="17733" x="3892550" y="2540000"/>
          <p14:tracePt t="17750" x="3905250" y="2546350"/>
          <p14:tracePt t="17767" x="3911600" y="2552700"/>
          <p14:tracePt t="17799" x="3917950" y="2559050"/>
          <p14:tracePt t="17819" x="3924300" y="2559050"/>
          <p14:tracePt t="17833" x="3930650" y="2559050"/>
          <p14:tracePt t="17849" x="3937000" y="2559050"/>
          <p14:tracePt t="17866" x="3943350" y="2559050"/>
          <p14:tracePt t="17886" x="3956050" y="2559050"/>
          <p14:tracePt t="17907" x="3962400" y="2552700"/>
          <p14:tracePt t="17928" x="3968750" y="2546350"/>
          <p14:tracePt t="17936" x="3975100" y="2533650"/>
          <p14:tracePt t="17952" x="3981450" y="2533650"/>
          <p14:tracePt t="17966" x="3994150" y="2527300"/>
          <p14:tracePt t="17982" x="4013200" y="2501900"/>
          <p14:tracePt t="17999" x="4038600" y="2470150"/>
          <p14:tracePt t="18015" x="4044950" y="2463800"/>
          <p14:tracePt t="18033" x="4057650" y="2451100"/>
          <p14:tracePt t="18048" x="4070350" y="2438400"/>
          <p14:tracePt t="18065" x="4070350" y="2432050"/>
          <p14:tracePt t="18082" x="4070350" y="2425700"/>
          <p14:tracePt t="18099" x="4070350" y="2419350"/>
          <p14:tracePt t="18195" x="4070350" y="2413000"/>
          <p14:tracePt t="18230" x="4070350" y="2406650"/>
          <p14:tracePt t="18307" x="4064000" y="2400300"/>
          <p14:tracePt t="18349" x="4057650" y="2400300"/>
          <p14:tracePt t="18406" x="4057650" y="2406650"/>
          <p14:tracePt t="18427" x="4051300" y="2413000"/>
          <p14:tracePt t="18475" x="4051300" y="2419350"/>
          <p14:tracePt t="18497" x="4051300" y="2425700"/>
          <p14:tracePt t="18518" x="4051300" y="2432050"/>
          <p14:tracePt t="18539" x="4044950" y="2438400"/>
          <p14:tracePt t="18567" x="4038600" y="2444750"/>
          <p14:tracePt t="18602" x="4038600" y="2451100"/>
          <p14:tracePt t="18609" x="4032250" y="2451100"/>
          <p14:tracePt t="18707" x="4038600" y="2451100"/>
          <p14:tracePt t="18742" x="4044950" y="2444750"/>
          <p14:tracePt t="18756" x="4044950" y="2438400"/>
          <p14:tracePt t="18770" x="4044950" y="2432050"/>
          <p14:tracePt t="18799" x="4044950" y="2425700"/>
          <p14:tracePt t="18819" x="4044950" y="2419350"/>
          <p14:tracePt t="18932" x="4044950" y="2413000"/>
          <p14:tracePt t="19009" x="4044950" y="2419350"/>
          <p14:tracePt t="19030" x="4044950" y="2425700"/>
          <p14:tracePt t="19036" x="4044950" y="2432050"/>
          <p14:tracePt t="19058" x="4038600" y="2438400"/>
          <p14:tracePt t="19100" x="4038600" y="2444750"/>
          <p14:tracePt t="19170" x="4038600" y="2438400"/>
          <p14:tracePt t="19177" x="4038600" y="2432050"/>
          <p14:tracePt t="19198" x="4038600" y="2425700"/>
          <p14:tracePt t="19213" x="4038600" y="2419350"/>
          <p14:tracePt t="19234" x="4038600" y="2413000"/>
          <p14:tracePt t="19240" x="4044950" y="2413000"/>
          <p14:tracePt t="19248" x="4044950" y="2406650"/>
          <p14:tracePt t="19264" x="4044950" y="2400300"/>
          <p14:tracePt t="19290" x="4044950" y="2387600"/>
          <p14:tracePt t="19339" x="4044950" y="2381250"/>
          <p14:tracePt t="19374" x="4044950" y="2374900"/>
          <p14:tracePt t="19423" x="4051300" y="2374900"/>
          <p14:tracePt t="19520" x="4051300" y="2381250"/>
          <p14:tracePt t="19541" x="4051300" y="2387600"/>
          <p14:tracePt t="19548" x="4057650" y="2387600"/>
          <p14:tracePt t="19569" x="4057650" y="2393950"/>
          <p14:tracePt t="19590" x="4064000" y="2400300"/>
          <p14:tracePt t="19598" x="4064000" y="2406650"/>
          <p14:tracePt t="19619" x="4070350" y="2406650"/>
          <p14:tracePt t="19634" x="4076700" y="2406650"/>
          <p14:tracePt t="19643" x="4076700" y="2413000"/>
          <p14:tracePt t="19660" x="4083050" y="2413000"/>
          <p14:tracePt t="19677" x="4095750" y="2413000"/>
          <p14:tracePt t="19693" x="4127500" y="2419350"/>
          <p14:tracePt t="19710" x="4178300" y="2419350"/>
          <p14:tracePt t="19726" x="4197350" y="2419350"/>
          <p14:tracePt t="19743" x="4254500" y="2419350"/>
          <p14:tracePt t="19760" x="4298950" y="2419350"/>
          <p14:tracePt t="19776" x="4305300" y="2419350"/>
          <p14:tracePt t="19793" x="4311650" y="2419350"/>
          <p14:tracePt t="19810" x="4324350" y="2419350"/>
          <p14:tracePt t="19844" x="4318000" y="2419350"/>
          <p14:tracePt t="19859" x="4311650" y="2419350"/>
          <p14:tracePt t="19879" x="4305300" y="2419350"/>
          <p14:tracePt t="19899" x="4298950" y="2419350"/>
          <p14:tracePt t="19920" x="4292600" y="2419350"/>
          <p14:tracePt t="19943" x="4279900" y="2419350"/>
          <p14:tracePt t="19963" x="4267200" y="2419350"/>
          <p14:tracePt t="19970" x="4260850" y="2419350"/>
          <p14:tracePt t="19984" x="4254500" y="2419350"/>
          <p14:tracePt t="19992" x="4229100" y="2419350"/>
          <p14:tracePt t="20009" x="4216400" y="2419350"/>
          <p14:tracePt t="20026" x="4159250" y="2413000"/>
          <p14:tracePt t="20042" x="4095750" y="2413000"/>
          <p14:tracePt t="20058" x="4051300" y="2406650"/>
          <p14:tracePt t="20076" x="3962400" y="2406650"/>
          <p14:tracePt t="20091" x="3892550" y="2406650"/>
          <p14:tracePt t="20109" x="3854450" y="2406650"/>
          <p14:tracePt t="20125" x="3803650" y="2413000"/>
          <p14:tracePt t="20142" x="3784600" y="2413000"/>
          <p14:tracePt t="20158" x="3752850" y="2413000"/>
          <p14:tracePt t="20162" x="3740150" y="2413000"/>
          <p14:tracePt t="20181" x="3733800" y="2413000"/>
          <p14:tracePt t="20195" x="3727450" y="2413000"/>
          <p14:tracePt t="20244" x="3721100" y="2413000"/>
          <p14:tracePt t="20321" x="3721100" y="2406650"/>
          <p14:tracePt t="20356" x="3721100" y="2400300"/>
          <p14:tracePt t="20391" x="3721100" y="2393950"/>
          <p14:tracePt t="20462" x="3721100" y="2387600"/>
          <p14:tracePt t="20483" x="3714750" y="2387600"/>
          <p14:tracePt t="20504" x="3714750" y="2381250"/>
          <p14:tracePt t="20510" x="3714750" y="2374900"/>
          <p14:tracePt t="20532" x="3708400" y="2368550"/>
          <p14:tracePt t="20553" x="3708400" y="2362200"/>
          <p14:tracePt t="20581" x="3702050" y="2362200"/>
          <p14:tracePt t="20616" x="3702050" y="2355850"/>
          <p14:tracePt t="20652" x="3695700" y="2349500"/>
          <p14:tracePt t="20707" x="3695700" y="2355850"/>
          <p14:tracePt t="20721" x="3695700" y="2362200"/>
          <p14:tracePt t="20742" x="3695700" y="2368550"/>
          <p14:tracePt t="20763" x="3702050" y="2374900"/>
          <p14:tracePt t="20784" x="3708400" y="2381250"/>
          <p14:tracePt t="20806" x="3714750" y="2381250"/>
          <p14:tracePt t="20833" x="3714750" y="2387600"/>
          <p14:tracePt t="20862" x="3721100" y="2387600"/>
          <p14:tracePt t="20876" x="3727450" y="2387600"/>
          <p14:tracePt t="20897" x="3733800" y="2387600"/>
          <p14:tracePt t="20925" x="3740150" y="2381250"/>
          <p14:tracePt t="20931" x="3746500" y="2381250"/>
          <p14:tracePt t="20953" x="3746500" y="2374900"/>
          <p14:tracePt t="20973" x="3752850" y="2368550"/>
          <p14:tracePt t="21023" x="3752850" y="2362200"/>
          <p14:tracePt t="21086" x="3752850" y="2355850"/>
          <p14:tracePt t="21178" x="3752850" y="2362200"/>
          <p14:tracePt t="21184" x="3752850" y="2368550"/>
          <p14:tracePt t="21206" x="3759200" y="2374900"/>
          <p14:tracePt t="21212" x="3759200" y="2381250"/>
          <p14:tracePt t="21227" x="3759200" y="2387600"/>
          <p14:tracePt t="21248" x="3765550" y="2387600"/>
          <p14:tracePt t="21257" x="3765550" y="2393950"/>
          <p14:tracePt t="21271" x="3771900" y="2406650"/>
          <p14:tracePt t="21289" x="3790950" y="2425700"/>
          <p14:tracePt t="21304" x="3810000" y="2451100"/>
          <p14:tracePt t="21321" x="3829050" y="2463800"/>
          <p14:tracePt t="21338" x="3841750" y="2482850"/>
          <p14:tracePt t="21354" x="3898900" y="2520950"/>
          <p14:tracePt t="21370" x="3924300" y="2527300"/>
          <p14:tracePt t="21388" x="3956050" y="2540000"/>
          <p14:tracePt t="21404" x="3975100" y="2552700"/>
          <p14:tracePt t="21420" x="4006850" y="2559050"/>
          <p14:tracePt t="21437" x="4044950" y="2559050"/>
          <p14:tracePt t="21454" x="4051300" y="2559050"/>
          <p14:tracePt t="21470" x="4070350" y="2559050"/>
          <p14:tracePt t="21488" x="4089400" y="2552700"/>
          <p14:tracePt t="21503" x="4102100" y="2540000"/>
          <p14:tracePt t="21520" x="4114800" y="2520950"/>
          <p14:tracePt t="21537" x="4127500" y="2501900"/>
          <p14:tracePt t="21570" x="4133850" y="2482850"/>
          <p14:tracePt t="21586" x="4133850" y="2470150"/>
          <p14:tracePt t="21603" x="4140200" y="2463800"/>
          <p14:tracePt t="21690" x="4140200" y="2457450"/>
          <p14:tracePt t="21774" x="4133850" y="2457450"/>
          <p14:tracePt t="21844" x="4127500" y="2457450"/>
          <p14:tracePt t="21865" x="4121150" y="2457450"/>
          <p14:tracePt t="21900" x="4114800" y="2457450"/>
          <p14:tracePt t="21928" x="4108450" y="2463800"/>
          <p14:tracePt t="21971" x="4102100" y="2463800"/>
          <p14:tracePt t="21998" x="4095750" y="2470150"/>
          <p14:tracePt t="22027" x="4095750" y="2476500"/>
          <p14:tracePt t="22048" x="4095750" y="2482850"/>
          <p14:tracePt t="22055" x="4095750" y="2489200"/>
          <p14:tracePt t="22097" x="4095750" y="2495550"/>
          <p14:tracePt t="22111" x="4102100" y="2495550"/>
          <p14:tracePt t="22121" x="4102100" y="2501900"/>
          <p14:tracePt t="22135" x="4108450" y="2501900"/>
          <p14:tracePt t="22151" x="4121150" y="2508250"/>
          <p14:tracePt t="22168" x="4140200" y="2508250"/>
          <p14:tracePt t="22184" x="4152900" y="2508250"/>
          <p14:tracePt t="22201" x="4210050" y="2508250"/>
          <p14:tracePt t="22218" x="4279900" y="2508250"/>
          <p14:tracePt t="22235" x="4318000" y="2508250"/>
          <p14:tracePt t="22251" x="4400550" y="2489200"/>
          <p14:tracePt t="22267" x="4476750" y="2463800"/>
          <p14:tracePt t="22284" x="4495800" y="2457450"/>
          <p14:tracePt t="22301" x="4546600" y="2444750"/>
          <p14:tracePt t="22318" x="4565650" y="2438400"/>
          <p14:tracePt t="22335" x="4591050" y="2438400"/>
          <p14:tracePt t="22351" x="4616450" y="2432050"/>
          <p14:tracePt t="22367" x="4622800" y="2432050"/>
          <p14:tracePt t="22384" x="4635500" y="2425700"/>
          <p14:tracePt t="22417" x="4641850" y="2425700"/>
          <p14:tracePt t="22434" x="4648200" y="2425700"/>
          <p14:tracePt t="22451" x="4654550" y="2425700"/>
          <p14:tracePt t="22467" x="4660900" y="2425700"/>
          <p14:tracePt t="22483" x="4673600" y="2425700"/>
          <p14:tracePt t="22500" x="4679950" y="2432050"/>
          <p14:tracePt t="22517" x="4686300" y="2438400"/>
          <p14:tracePt t="22534" x="4692650" y="2438400"/>
          <p14:tracePt t="22550" x="4705350" y="2438400"/>
          <p14:tracePt t="22567" x="4730750" y="2444750"/>
          <p14:tracePt t="22583" x="4743450" y="2444750"/>
          <p14:tracePt t="22600" x="4749800" y="2444750"/>
          <p14:tracePt t="22617" x="4806950" y="2444750"/>
          <p14:tracePt t="22633" x="4826000" y="2444750"/>
          <p14:tracePt t="22650" x="4845050" y="2432050"/>
          <p14:tracePt t="22667" x="4883150" y="2425700"/>
          <p14:tracePt t="22682" x="4895850" y="2425700"/>
          <p14:tracePt t="22699" x="4908550" y="2419350"/>
          <p14:tracePt t="22716" x="4914900" y="2419350"/>
          <p14:tracePt t="22732" x="4921250" y="2413000"/>
          <p14:tracePt t="22918" x="4914900" y="2413000"/>
          <p14:tracePt t="23023" x="4908550" y="2419350"/>
          <p14:tracePt t="23143" x="4902200" y="2419350"/>
          <p14:tracePt t="23150" x="4902200" y="2425700"/>
          <p14:tracePt t="23165" x="4902200" y="2432050"/>
          <p14:tracePt t="23171" x="4895850" y="2432050"/>
          <p14:tracePt t="23180" x="4889500" y="2438400"/>
          <p14:tracePt t="23199" x="4883150" y="2451100"/>
          <p14:tracePt t="23231" x="4876800" y="2463800"/>
          <p14:tracePt t="23248" x="4851400" y="2527300"/>
          <p14:tracePt t="23264" x="4838700" y="2584450"/>
          <p14:tracePt t="23280" x="4832350" y="2635250"/>
          <p14:tracePt t="23297" x="4800600" y="2768600"/>
          <p14:tracePt t="23314" x="4794250" y="2908300"/>
          <p14:tracePt t="23330" x="4781550" y="2978150"/>
          <p14:tracePt t="23347" x="4781550" y="3092450"/>
          <p14:tracePt t="23364" x="4781550" y="3168650"/>
          <p14:tracePt t="23381" x="4781550" y="3219450"/>
          <p14:tracePt t="23396" x="4781550" y="3232150"/>
          <p14:tracePt t="23413" x="4781550" y="3251200"/>
          <p14:tracePt t="23473" x="4775200" y="3251200"/>
          <p14:tracePt t="24817" x="4775200" y="3257550"/>
          <p14:tracePt t="24823" x="4775200" y="3263900"/>
          <p14:tracePt t="24845" x="4775200" y="3276600"/>
          <p14:tracePt t="24851" x="4775200" y="3282950"/>
          <p14:tracePt t="24866" x="4768850" y="3289300"/>
          <p14:tracePt t="24875" x="4768850" y="3302000"/>
          <p14:tracePt t="24892" x="4768850" y="3314700"/>
          <p14:tracePt t="24908" x="4762500" y="3333750"/>
          <p14:tracePt t="24924" x="4756150" y="3346450"/>
          <p14:tracePt t="24942" x="4749800" y="3359150"/>
          <p14:tracePt t="24958" x="4743450" y="3378200"/>
          <p14:tracePt t="24975" x="4737100" y="3384550"/>
          <p14:tracePt t="24992" x="4730750" y="3403600"/>
          <p14:tracePt t="25008" x="4730750" y="3409950"/>
          <p14:tracePt t="25024" x="4724400" y="3416300"/>
          <p14:tracePt t="25041" x="4724400" y="3429000"/>
          <p14:tracePt t="25058" x="4718050" y="3435350"/>
          <p14:tracePt t="25074" x="4711700" y="3441700"/>
          <p14:tracePt t="25092" x="4699000" y="3454400"/>
          <p14:tracePt t="25108" x="4692650" y="3467100"/>
          <p14:tracePt t="25125" x="4686300" y="3473450"/>
          <p14:tracePt t="25141" x="4686300" y="3479800"/>
          <p14:tracePt t="25157" x="4679950" y="3492500"/>
          <p14:tracePt t="25175" x="4673600" y="3505200"/>
          <p14:tracePt t="25191" x="4667250" y="3505200"/>
          <p14:tracePt t="25208" x="4660900" y="3511550"/>
          <p14:tracePt t="25225" x="4654550" y="3517900"/>
          <p14:tracePt t="25294" x="4654550" y="3524250"/>
          <p14:tracePt t="25315" x="4648200" y="3530600"/>
          <p14:tracePt t="25343" x="4648200" y="3536950"/>
          <p14:tracePt t="25385" x="4641850" y="3536950"/>
          <p14:tracePt t="25554" x="4641850" y="3530600"/>
        </p14:tracePtLst>
      </p14:laserTraceLst>
    </p:ext>
  </p:extLs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 bwMode="auto">
          <a:xfrm>
            <a:off x="0" y="0"/>
            <a:ext cx="9144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altLang="zh-TW" sz="4000" kern="0" dirty="0">
                <a:solidFill>
                  <a:srgbClr val="333399"/>
                </a:solidFill>
                <a:latin typeface="Arial"/>
                <a:ea typeface="新細明體" pitchFamily="18" charset="-120"/>
              </a:rPr>
              <a:t>Built-in Variables for Separating Things</a:t>
            </a:r>
          </a:p>
        </p:txBody>
      </p:sp>
      <p:sp>
        <p:nvSpPr>
          <p:cNvPr id="27651" name="Content Placeholder 2"/>
          <p:cNvSpPr>
            <a:spLocks noGrp="1"/>
          </p:cNvSpPr>
          <p:nvPr>
            <p:ph idx="1"/>
          </p:nvPr>
        </p:nvSpPr>
        <p:spPr>
          <a:xfrm>
            <a:off x="0" y="990600"/>
            <a:ext cx="8610600" cy="5334000"/>
          </a:xfrm>
        </p:spPr>
        <p:txBody>
          <a:bodyPr/>
          <a:lstStyle/>
          <a:p>
            <a:pPr>
              <a:buFont typeface="Monotype Sorts" pitchFamily="2" charset="2"/>
              <a:buNone/>
            </a:pPr>
            <a:r>
              <a:rPr lang="en-US" altLang="zh-TW" sz="3200">
                <a:solidFill>
                  <a:srgbClr val="3333CC"/>
                </a:solidFill>
                <a:ea typeface="新細明體" pitchFamily="18" charset="-120"/>
              </a:rPr>
              <a:t>	  FS</a:t>
            </a:r>
            <a:r>
              <a:rPr lang="en-US" altLang="zh-TW" sz="3200">
                <a:ea typeface="新細明體" pitchFamily="18" charset="-120"/>
              </a:rPr>
              <a:t>: 	Input Field Separator	</a:t>
            </a:r>
          </a:p>
          <a:p>
            <a:pPr>
              <a:buFont typeface="Monotype Sorts" pitchFamily="2" charset="2"/>
              <a:buNone/>
            </a:pPr>
            <a:r>
              <a:rPr lang="en-US" altLang="zh-TW">
                <a:ea typeface="新細明體" pitchFamily="18" charset="-120"/>
              </a:rPr>
              <a:t>			Default: BEGIN{FS="[ \t]*"}</a:t>
            </a:r>
          </a:p>
          <a:p>
            <a:pPr>
              <a:buFont typeface="Monotype Sorts" pitchFamily="2" charset="2"/>
              <a:buNone/>
            </a:pPr>
            <a:endParaRPr lang="en-US" altLang="zh-TW" sz="120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>
                <a:solidFill>
                  <a:srgbClr val="3333CC"/>
                </a:solidFill>
                <a:ea typeface="新細明體" pitchFamily="18" charset="-120"/>
              </a:rPr>
              <a:t>	  RS</a:t>
            </a:r>
            <a:r>
              <a:rPr lang="en-US" altLang="zh-TW" sz="3200">
                <a:ea typeface="新細明體" pitchFamily="18" charset="-120"/>
              </a:rPr>
              <a:t>: 	Input Record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>
                <a:ea typeface="新細明體" pitchFamily="18" charset="-120"/>
              </a:rPr>
              <a:t>			Default: BEGIN{RS = "\n"} </a:t>
            </a:r>
          </a:p>
          <a:p>
            <a:pPr>
              <a:buFont typeface="Monotype Sorts" pitchFamily="2" charset="2"/>
              <a:buNone/>
            </a:pPr>
            <a:endParaRPr lang="en-US" altLang="zh-TW" sz="120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>
                <a:solidFill>
                  <a:srgbClr val="3333CC"/>
                </a:solidFill>
                <a:ea typeface="新細明體" pitchFamily="18" charset="-120"/>
              </a:rPr>
              <a:t>	  OFS</a:t>
            </a:r>
            <a:r>
              <a:rPr lang="en-US" altLang="zh-TW" sz="3200">
                <a:ea typeface="新細明體" pitchFamily="18" charset="-120"/>
              </a:rPr>
              <a:t>: 	Output Field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>
                <a:ea typeface="新細明體" pitchFamily="18" charset="-120"/>
              </a:rPr>
              <a:t>			Default: BEGIN{OFS=" "}</a:t>
            </a:r>
          </a:p>
          <a:p>
            <a:pPr>
              <a:buFont typeface="Monotype Sorts" pitchFamily="2" charset="2"/>
              <a:buNone/>
            </a:pPr>
            <a:endParaRPr lang="en-US" altLang="zh-TW" sz="120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>
                <a:solidFill>
                  <a:srgbClr val="3333CC"/>
                </a:solidFill>
                <a:ea typeface="新細明體" pitchFamily="18" charset="-120"/>
              </a:rPr>
              <a:t>	  ORS</a:t>
            </a:r>
            <a:r>
              <a:rPr lang="en-US" altLang="zh-TW" sz="3200">
                <a:ea typeface="新細明體" pitchFamily="18" charset="-120"/>
              </a:rPr>
              <a:t>: 	</a:t>
            </a:r>
            <a:r>
              <a:rPr lang="en-US" altLang="zh-TW" sz="3200">
                <a:solidFill>
                  <a:schemeClr val="bg1"/>
                </a:solidFill>
                <a:ea typeface="新細明體" pitchFamily="18" charset="-120"/>
              </a:rPr>
              <a:t>Output Record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>
                <a:solidFill>
                  <a:schemeClr val="bg1"/>
                </a:solidFill>
                <a:ea typeface="新細明體" pitchFamily="18" charset="-120"/>
              </a:rPr>
              <a:t>			Default: BEGIN{ORS="\n"}</a:t>
            </a:r>
          </a:p>
          <a:p>
            <a:pPr>
              <a:buFont typeface="Monotype Sorts" pitchFamily="2" charset="2"/>
              <a:buNone/>
            </a:pPr>
            <a:endParaRPr lang="en-US" altLang="zh-TW">
              <a:ea typeface="新細明體" pitchFamily="18" charset="-120"/>
            </a:endParaRPr>
          </a:p>
        </p:txBody>
      </p:sp>
      <p:sp>
        <p:nvSpPr>
          <p:cNvPr id="27652" name="Rounded Rectangular Callout 4"/>
          <p:cNvSpPr>
            <a:spLocks noChangeArrowheads="1"/>
          </p:cNvSpPr>
          <p:nvPr/>
        </p:nvSpPr>
        <p:spPr bwMode="auto">
          <a:xfrm>
            <a:off x="152400" y="609600"/>
            <a:ext cx="8839200" cy="2819400"/>
          </a:xfrm>
          <a:prstGeom prst="wedgeRoundRectCallout">
            <a:avLst>
              <a:gd name="adj1" fmla="val -35579"/>
              <a:gd name="adj2" fmla="val 62671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The idea is simple, but getting it to work is a bit tricky.</a:t>
            </a:r>
          </a:p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The issue is: $0 does </a:t>
            </a:r>
            <a:r>
              <a:rPr lang="en-US" altLang="zh-TW" sz="2800" dirty="0">
                <a:solidFill>
                  <a:srgbClr val="FFFFFF"/>
                </a:solidFill>
                <a:ea typeface="新細明體" pitchFamily="18" charset="-120"/>
              </a:rPr>
              <a:t>not automatically update</a:t>
            </a:r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 to match with OFS.  For example:</a:t>
            </a:r>
          </a:p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% echo "a      b" | awk '1;{</a:t>
            </a:r>
            <a:r>
              <a:rPr lang="en-US" altLang="zh-TW" sz="2800" dirty="0">
                <a:solidFill>
                  <a:srgbClr val="FFFFFF"/>
                </a:solidFill>
                <a:ea typeface="新細明體" pitchFamily="18" charset="-120"/>
              </a:rPr>
              <a:t>$1=$1</a:t>
            </a:r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}1'</a:t>
            </a:r>
          </a:p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a      b</a:t>
            </a:r>
          </a:p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a b</a:t>
            </a:r>
          </a:p>
          <a:p>
            <a:pPr marL="0" lvl="1"/>
            <a:endParaRPr lang="en-US" altLang="zh-TW" sz="2800" dirty="0">
              <a:solidFill>
                <a:srgbClr val="000000"/>
              </a:solidFill>
              <a:ea typeface="新細明體" pitchFamily="18" charset="-120"/>
            </a:endParaRPr>
          </a:p>
        </p:txBody>
      </p:sp>
      <p:sp>
        <p:nvSpPr>
          <p:cNvPr id="27653" name="Rounded Rectangular Callout 6"/>
          <p:cNvSpPr>
            <a:spLocks noChangeArrowheads="1"/>
          </p:cNvSpPr>
          <p:nvPr/>
        </p:nvSpPr>
        <p:spPr bwMode="auto">
          <a:xfrm>
            <a:off x="2057400" y="3048000"/>
            <a:ext cx="7086600" cy="1524000"/>
          </a:xfrm>
          <a:prstGeom prst="wedgeRoundRectCallout">
            <a:avLst>
              <a:gd name="adj1" fmla="val -15144"/>
              <a:gd name="adj2" fmla="val -91972"/>
              <a:gd name="adj3" fmla="val 16667"/>
            </a:avLst>
          </a:prstGeom>
          <a:solidFill>
            <a:srgbClr val="CC66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2800">
                <a:solidFill>
                  <a:srgbClr val="FFFFFF"/>
                </a:solidFill>
                <a:ea typeface="新細明體" pitchFamily="18" charset="-120"/>
              </a:rPr>
              <a:t>Although we said that it doesn’t </a:t>
            </a:r>
            <a:r>
              <a:rPr lang="en-US" altLang="zh-TW" sz="2800" i="1">
                <a:solidFill>
                  <a:srgbClr val="FFFFFF"/>
                </a:solidFill>
                <a:ea typeface="新細明體" pitchFamily="18" charset="-120"/>
              </a:rPr>
              <a:t>automatically</a:t>
            </a:r>
            <a:r>
              <a:rPr lang="en-US" altLang="zh-TW" sz="2800">
                <a:solidFill>
                  <a:srgbClr val="FFFFFF"/>
                </a:solidFill>
                <a:ea typeface="新細明體" pitchFamily="18" charset="-120"/>
              </a:rPr>
              <a:t> update, yet that doesn’t mean that we can’t manually force a recalculation of $0. 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14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06"/>
    </mc:Choice>
    <mc:Fallback xmlns="">
      <p:transition spd="slow" advTm="151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2" x="4641850" y="3524250"/>
          <p14:tracePt t="49" x="4641850" y="3517900"/>
          <p14:tracePt t="79" x="4641850" y="3511550"/>
          <p14:tracePt t="137" x="4641850" y="3505200"/>
          <p14:tracePt t="145" x="4641850" y="3498850"/>
          <p14:tracePt t="194" x="4641850" y="3492500"/>
          <p14:tracePt t="208" x="4641850" y="3486150"/>
          <p14:tracePt t="217" x="4641850" y="3479800"/>
          <p14:tracePt t="235" x="4641850" y="3473450"/>
          <p14:tracePt t="265" x="4648200" y="3467100"/>
          <p14:tracePt t="285" x="4648200" y="3460750"/>
          <p14:tracePt t="299" x="4648200" y="3454400"/>
          <p14:tracePt t="306" x="4648200" y="3448050"/>
          <p14:tracePt t="314" x="4648200" y="3441700"/>
          <p14:tracePt t="330" x="4648200" y="3429000"/>
          <p14:tracePt t="349" x="4641850" y="3390900"/>
          <p14:tracePt t="364" x="4641850" y="3359150"/>
          <p14:tracePt t="380" x="4635500" y="3302000"/>
          <p14:tracePt t="397" x="4616450" y="3225800"/>
          <p14:tracePt t="413" x="4616450" y="3194050"/>
          <p14:tracePt t="430" x="4597400" y="3111500"/>
          <p14:tracePt t="447" x="4584700" y="3016250"/>
          <p14:tracePt t="463" x="4572000" y="2978150"/>
          <p14:tracePt t="481" x="4559300" y="2908300"/>
          <p14:tracePt t="497" x="4552950" y="2838450"/>
          <p14:tracePt t="513" x="4546600" y="2800350"/>
          <p14:tracePt t="530" x="4533900" y="2736850"/>
          <p14:tracePt t="546" x="4533900" y="2692400"/>
          <p14:tracePt t="563" x="4533900" y="2667000"/>
          <p14:tracePt t="581" x="4533900" y="2635250"/>
          <p14:tracePt t="596" x="4533900" y="2622550"/>
          <p14:tracePt t="613" x="4533900" y="2616200"/>
          <p14:tracePt t="629" x="4533900" y="2609850"/>
          <p14:tracePt t="646" x="4533900" y="2603500"/>
          <p14:tracePt t="685" x="4527550" y="2597150"/>
          <p14:tracePt t="1140" x="4527550" y="2590800"/>
          <p14:tracePt t="1161" x="4527550" y="2584450"/>
          <p14:tracePt t="1167" x="4527550" y="2578100"/>
          <p14:tracePt t="1181" x="4527550" y="2571750"/>
          <p14:tracePt t="1194" x="4527550" y="2565400"/>
          <p14:tracePt t="1211" x="4533900" y="2552700"/>
          <p14:tracePt t="1227" x="4540250" y="2552700"/>
          <p14:tracePt t="1245" x="4552950" y="2540000"/>
          <p14:tracePt t="1260" x="4565650" y="2514600"/>
          <p14:tracePt t="1277" x="4578350" y="2508250"/>
          <p14:tracePt t="1294" x="4584700" y="2482850"/>
          <p14:tracePt t="1310" x="4597400" y="2463800"/>
          <p14:tracePt t="1327" x="4603750" y="2451100"/>
          <p14:tracePt t="1343" x="4610100" y="2419350"/>
          <p14:tracePt t="1360" x="4616450" y="2393950"/>
          <p14:tracePt t="1377" x="4616450" y="2368550"/>
          <p14:tracePt t="1393" x="4622800" y="2349500"/>
          <p14:tracePt t="1410" x="4629150" y="2317750"/>
          <p14:tracePt t="1427" x="4629150" y="2292350"/>
          <p14:tracePt t="1443" x="4629150" y="2279650"/>
          <p14:tracePt t="1460" x="4629150" y="2273300"/>
          <p14:tracePt t="1477" x="4629150" y="2247900"/>
          <p14:tracePt t="1493" x="4629150" y="2241550"/>
          <p14:tracePt t="1510" x="4622800" y="2241550"/>
          <p14:tracePt t="1526" x="4622800" y="2235200"/>
          <p14:tracePt t="1543" x="4622800" y="2222500"/>
          <p14:tracePt t="1560" x="4616450" y="2209800"/>
          <p14:tracePt t="1576" x="4616450" y="2197100"/>
          <p14:tracePt t="1593" x="4610100" y="2190750"/>
          <p14:tracePt t="1610" x="4603750" y="2171700"/>
          <p14:tracePt t="1626" x="4597400" y="2159000"/>
          <p14:tracePt t="1643" x="4572000" y="2114550"/>
          <p14:tracePt t="1659" x="4552950" y="2063750"/>
          <p14:tracePt t="1676" x="4540250" y="2044700"/>
          <p14:tracePt t="1692" x="4514850" y="1993900"/>
          <p14:tracePt t="1709" x="4464050" y="1917700"/>
          <p14:tracePt t="1726" x="4438650" y="1879600"/>
          <p14:tracePt t="1743" x="4413250" y="1847850"/>
          <p14:tracePt t="1759" x="4343400" y="1771650"/>
          <p14:tracePt t="1776" x="4318000" y="1739900"/>
          <p14:tracePt t="1793" x="4267200" y="1701800"/>
          <p14:tracePt t="1809" x="4235450" y="1676400"/>
          <p14:tracePt t="1826" x="4184650" y="1638300"/>
          <p14:tracePt t="1842" x="4127500" y="1606550"/>
          <p14:tracePt t="1859" x="4114800" y="1593850"/>
          <p14:tracePt t="1876" x="4076700" y="1574800"/>
          <p14:tracePt t="1892" x="4051300" y="1562100"/>
          <p14:tracePt t="1909" x="4032250" y="1555750"/>
          <p14:tracePt t="1926" x="4000500" y="1543050"/>
          <p14:tracePt t="1942" x="3968750" y="1543050"/>
          <p14:tracePt t="1958" x="3956050" y="1536700"/>
          <p14:tracePt t="1975" x="3924300" y="1536700"/>
          <p14:tracePt t="1992" x="3892550" y="1536700"/>
          <p14:tracePt t="2009" x="3886200" y="1536700"/>
          <p14:tracePt t="2025" x="3854450" y="1536700"/>
          <p14:tracePt t="2042" x="3835400" y="1536700"/>
          <p14:tracePt t="2059" x="3822700" y="1536700"/>
          <p14:tracePt t="2074" x="3816350" y="1536700"/>
          <p14:tracePt t="2091" x="3810000" y="1536700"/>
          <p14:tracePt t="2108" x="3797300" y="1536700"/>
          <p14:tracePt t="2141" x="3790950" y="1536700"/>
          <p14:tracePt t="2164" x="3784600" y="1536700"/>
          <p14:tracePt t="2283" x="3790950" y="1536700"/>
          <p14:tracePt t="2291" x="3797300" y="1530350"/>
          <p14:tracePt t="2304" x="3803650" y="1530350"/>
          <p14:tracePt t="2311" x="3810000" y="1530350"/>
          <p14:tracePt t="2324" x="3816350" y="1530350"/>
          <p14:tracePt t="2341" x="3835400" y="1524000"/>
          <p14:tracePt t="2356" x="3860800" y="1524000"/>
          <p14:tracePt t="2375" x="3892550" y="1524000"/>
          <p14:tracePt t="2390" x="3949700" y="1517650"/>
          <p14:tracePt t="2407" x="3975100" y="1517650"/>
          <p14:tracePt t="2424" x="4051300" y="1517650"/>
          <p14:tracePt t="2440" x="4108450" y="1517650"/>
          <p14:tracePt t="2456" x="4222750" y="1517650"/>
          <p14:tracePt t="2473" x="4387850" y="1517650"/>
          <p14:tracePt t="2490" x="4489450" y="1517650"/>
          <p14:tracePt t="2507" x="4667250" y="1504950"/>
          <p14:tracePt t="2523" x="4921250" y="1498600"/>
          <p14:tracePt t="2539" x="5073650" y="1498600"/>
          <p14:tracePt t="2557" x="5391150" y="1498600"/>
          <p14:tracePt t="2572" x="5689600" y="1485900"/>
          <p14:tracePt t="2589" x="5816600" y="1473200"/>
          <p14:tracePt t="2606" x="6007100" y="1460500"/>
          <p14:tracePt t="2623" x="6134100" y="1460500"/>
          <p14:tracePt t="2640" x="6178550" y="1466850"/>
          <p14:tracePt t="2643" x="6203950" y="1466850"/>
          <p14:tracePt t="2656" x="6235700" y="1466850"/>
          <p14:tracePt t="2672" x="6267450" y="1473200"/>
          <p14:tracePt t="2689" x="6286500" y="1479550"/>
          <p14:tracePt t="2706" x="6305550" y="1492250"/>
          <p14:tracePt t="2722" x="6311900" y="1492250"/>
          <p14:tracePt t="2739" x="6337300" y="1504950"/>
          <p14:tracePt t="2756" x="6343650" y="1504950"/>
          <p14:tracePt t="2789" x="6350000" y="1511300"/>
          <p14:tracePt t="2805" x="6362700" y="1511300"/>
          <p14:tracePt t="2822" x="6369050" y="1511300"/>
          <p14:tracePt t="2838" x="6381750" y="1511300"/>
          <p14:tracePt t="2880" x="6388100" y="1511300"/>
          <p14:tracePt t="3020" x="6375400" y="1511300"/>
          <p14:tracePt t="3034" x="6369050" y="1511300"/>
          <p14:tracePt t="3041" x="6362700" y="1511300"/>
          <p14:tracePt t="3058" x="6343650" y="1517650"/>
          <p14:tracePt t="3071" x="6318250" y="1517650"/>
          <p14:tracePt t="3087" x="6210300" y="1543050"/>
          <p14:tracePt t="3105" x="6134100" y="1549400"/>
          <p14:tracePt t="3121" x="5924550" y="1581150"/>
          <p14:tracePt t="3137" x="5695950" y="1612900"/>
          <p14:tracePt t="3154" x="5467350" y="1644650"/>
          <p14:tracePt t="3171" x="5353050" y="1663700"/>
          <p14:tracePt t="3188" x="5156200" y="1695450"/>
          <p14:tracePt t="3204" x="5003800" y="1727200"/>
          <p14:tracePt t="3220" x="4946650" y="1733550"/>
          <p14:tracePt t="3238" x="4876800" y="1739900"/>
          <p14:tracePt t="3253" x="4845050" y="1746250"/>
          <p14:tracePt t="3270" x="4838700" y="1746250"/>
          <p14:tracePt t="3287" x="4826000" y="1746250"/>
          <p14:tracePt t="3303" x="4819650" y="1752600"/>
          <p14:tracePt t="3320" x="4813300" y="1752600"/>
          <p14:tracePt t="3337" x="4806950" y="1752600"/>
          <p14:tracePt t="3353" x="4800600" y="1752600"/>
          <p14:tracePt t="3386" x="4794250" y="1752600"/>
          <p14:tracePt t="3498" x="4787900" y="1752600"/>
          <p14:tracePt t="3624" x="4781550" y="1752600"/>
          <p14:tracePt t="3652" x="4775200" y="1752600"/>
          <p14:tracePt t="3666" x="4762500" y="1752600"/>
          <p14:tracePt t="3673" x="4762500" y="1758950"/>
          <p14:tracePt t="3689" x="4756150" y="1765300"/>
          <p14:tracePt t="3702" x="4749800" y="1765300"/>
          <p14:tracePt t="3719" x="4737100" y="1784350"/>
          <p14:tracePt t="3736" x="4679950" y="1809750"/>
          <p14:tracePt t="3752" x="4648200" y="1835150"/>
          <p14:tracePt t="3768" x="4584700" y="1892300"/>
          <p14:tracePt t="3786" x="4514850" y="1962150"/>
          <p14:tracePt t="3802" x="4489450" y="2006600"/>
          <p14:tracePt t="3818" x="4425950" y="2089150"/>
          <p14:tracePt t="3835" x="4387850" y="2152650"/>
          <p14:tracePt t="3852" x="4375150" y="2184400"/>
          <p14:tracePt t="3869" x="4368800" y="2228850"/>
          <p14:tracePt t="3885" x="4368800" y="2279650"/>
          <p14:tracePt t="3901" x="4368800" y="2292350"/>
          <p14:tracePt t="3919" x="4381500" y="2336800"/>
          <p14:tracePt t="3935" x="4406900" y="2387600"/>
          <p14:tracePt t="3951" x="4419600" y="2406650"/>
          <p14:tracePt t="3968" x="4451350" y="2451100"/>
          <p14:tracePt t="3985" x="4464050" y="2482850"/>
          <p14:tracePt t="4001" x="4495800" y="2520950"/>
          <p14:tracePt t="4018" x="4514850" y="2565400"/>
          <p14:tracePt t="4034" x="4521200" y="2584450"/>
          <p14:tracePt t="4052" x="4533900" y="2635250"/>
          <p14:tracePt t="4067" x="4540250" y="2647950"/>
          <p14:tracePt t="4084" x="4540250" y="2654300"/>
          <p14:tracePt t="4101" x="4540250" y="2660650"/>
          <p14:tracePt t="4117" x="4540250" y="2667000"/>
          <p14:tracePt t="4150" x="4540250" y="2673350"/>
          <p14:tracePt t="4178" x="4540250" y="2679700"/>
          <p14:tracePt t="4187" x="4540250" y="2686050"/>
          <p14:tracePt t="4201" x="4540250" y="2692400"/>
          <p14:tracePt t="4227" x="4540250" y="2698750"/>
          <p14:tracePt t="4248" x="4540250" y="2711450"/>
          <p14:tracePt t="4255" x="4540250" y="2724150"/>
          <p14:tracePt t="4270" x="4540250" y="2743200"/>
          <p14:tracePt t="4284" x="4540250" y="2813050"/>
          <p14:tracePt t="4300" x="4540250" y="2851150"/>
          <p14:tracePt t="4317" x="4546600" y="2914650"/>
          <p14:tracePt t="4333" x="4552950" y="3035300"/>
          <p14:tracePt t="4350" x="4572000" y="3175000"/>
          <p14:tracePt t="4367" x="4591050" y="3295650"/>
          <p14:tracePt t="4383" x="4591050" y="3346450"/>
          <p14:tracePt t="4400" x="4591050" y="3448050"/>
          <p14:tracePt t="4417" x="4584700" y="3524250"/>
          <p14:tracePt t="4433" x="4565650" y="3549650"/>
          <p14:tracePt t="4449" x="4533900" y="3613150"/>
          <p14:tracePt t="4466" x="4476750" y="3663950"/>
          <p14:tracePt t="4483" x="4438650" y="3676650"/>
          <p14:tracePt t="4499" x="4362450" y="3721100"/>
          <p14:tracePt t="4516" x="4298950" y="3746500"/>
          <p14:tracePt t="4533" x="4279900" y="3759200"/>
          <p14:tracePt t="4550" x="4235450" y="3771900"/>
          <p14:tracePt t="4566" x="4203700" y="3797300"/>
          <p14:tracePt t="4582" x="4184650" y="3810000"/>
          <p14:tracePt t="4600" x="4165600" y="3822700"/>
          <p14:tracePt t="4616" x="4140200" y="3841750"/>
          <p14:tracePt t="4634" x="4114800" y="3860800"/>
          <p14:tracePt t="4649" x="4108450" y="3867150"/>
          <p14:tracePt t="4670" x="4108450" y="3873500"/>
          <p14:tracePt t="4682" x="4102100" y="3873500"/>
          <p14:tracePt t="4698" x="4095750" y="3873500"/>
          <p14:tracePt t="4716" x="4089400" y="3879850"/>
          <p14:tracePt t="4761" x="4083050" y="3886200"/>
          <p14:tracePt t="4789" x="4083050" y="3892550"/>
          <p14:tracePt t="4817" x="4095750" y="3892550"/>
          <p14:tracePt t="4838" x="4102100" y="3892550"/>
          <p14:tracePt t="4859" x="4108450" y="3898900"/>
          <p14:tracePt t="4880" x="4114800" y="3898900"/>
          <p14:tracePt t="4887" x="4121150" y="3898900"/>
          <p14:tracePt t="4901" x="4127500" y="3898900"/>
          <p14:tracePt t="4915" x="4165600" y="3905250"/>
          <p14:tracePt t="4931" x="4184650" y="3905250"/>
          <p14:tracePt t="4948" x="4229100" y="3911600"/>
          <p14:tracePt t="4965" x="4330700" y="3911600"/>
          <p14:tracePt t="4981" x="4445000" y="3924300"/>
          <p14:tracePt t="4998" x="4521200" y="3924300"/>
          <p14:tracePt t="5015" x="4667250" y="3917950"/>
          <p14:tracePt t="5031" x="4794250" y="3917950"/>
          <p14:tracePt t="5048" x="4895850" y="3917950"/>
          <p14:tracePt t="5064" x="5029200" y="3937000"/>
          <p14:tracePt t="5081" x="5092700" y="3937000"/>
          <p14:tracePt t="5098" x="5143500" y="3937000"/>
          <p14:tracePt t="5114" x="5340350" y="3937000"/>
          <p14:tracePt t="5130" x="5403850" y="3937000"/>
          <p14:tracePt t="5148" x="5530850" y="3937000"/>
          <p14:tracePt t="5164" x="5594350" y="3937000"/>
          <p14:tracePt t="5182" x="5854700" y="3905250"/>
          <p14:tracePt t="5198" x="5943600" y="3886200"/>
          <p14:tracePt t="5214" x="6019800" y="3873500"/>
          <p14:tracePt t="5231" x="6153150" y="3848100"/>
          <p14:tracePt t="5247" x="6273800" y="3829050"/>
          <p14:tracePt t="5264" x="6324600" y="3822700"/>
          <p14:tracePt t="5280" x="6432550" y="3810000"/>
          <p14:tracePt t="5297" x="6502400" y="3803650"/>
          <p14:tracePt t="5313" x="6521450" y="3803650"/>
          <p14:tracePt t="5330" x="6572250" y="3797300"/>
          <p14:tracePt t="5346" x="6623050" y="3790950"/>
          <p14:tracePt t="5363" x="6635750" y="3790950"/>
          <p14:tracePt t="5380" x="6673850" y="3784600"/>
          <p14:tracePt t="5396" x="6699250" y="3778250"/>
          <p14:tracePt t="5413" x="6731000" y="3778250"/>
          <p14:tracePt t="5429" x="6743700" y="3778250"/>
          <p14:tracePt t="5446" x="6756400" y="3771900"/>
          <p14:tracePt t="5463" x="6813550" y="3765550"/>
          <p14:tracePt t="5480" x="6826250" y="3759200"/>
          <p14:tracePt t="5496" x="6845300" y="3759200"/>
          <p14:tracePt t="5512" x="6858000" y="3759200"/>
          <p14:tracePt t="5529" x="6883400" y="3759200"/>
          <p14:tracePt t="5547" x="6908800" y="3759200"/>
          <p14:tracePt t="5562" x="6934200" y="3759200"/>
          <p14:tracePt t="5579" x="6953250" y="3759200"/>
          <p14:tracePt t="5597" x="6978650" y="3765550"/>
          <p14:tracePt t="5612" x="6991350" y="3765550"/>
          <p14:tracePt t="5629" x="7016750" y="3765550"/>
          <p14:tracePt t="5646" x="7035800" y="3778250"/>
          <p14:tracePt t="5662" x="7048500" y="3784600"/>
          <p14:tracePt t="5666" x="7054850" y="3784600"/>
          <p14:tracePt t="5678" x="7061200" y="3784600"/>
          <p14:tracePt t="5696" x="7067550" y="3790950"/>
          <p14:tracePt t="5730" x="7073900" y="3790950"/>
          <p14:tracePt t="6087" x="7048500" y="3810000"/>
          <p14:tracePt t="6095" x="7004050" y="3835400"/>
          <p14:tracePt t="6108" x="6965950" y="3873500"/>
          <p14:tracePt t="6115" x="6934200" y="3892550"/>
          <p14:tracePt t="6130" x="6889750" y="3930650"/>
          <p14:tracePt t="6144" x="6813550" y="3981450"/>
          <p14:tracePt t="6160" x="6769100" y="4013200"/>
          <p14:tracePt t="6164" x="6737350" y="4032250"/>
          <p14:tracePt t="6193" x="6635750" y="4102100"/>
          <p14:tracePt t="6210" x="6521450" y="4165600"/>
          <p14:tracePt t="6227" x="6381750" y="4222750"/>
          <p14:tracePt t="6243" x="6299200" y="4273550"/>
          <p14:tracePt t="6260" x="6127750" y="4324350"/>
          <p14:tracePt t="6277" x="5981700" y="4375150"/>
          <p14:tracePt t="6293" x="5892800" y="4394200"/>
          <p14:tracePt t="6310" x="5721350" y="4413250"/>
          <p14:tracePt t="6326" x="5492750" y="4445000"/>
          <p14:tracePt t="6343" x="5403850" y="4464050"/>
          <p14:tracePt t="6360" x="5200650" y="4495800"/>
          <p14:tracePt t="6376" x="4972050" y="4508500"/>
          <p14:tracePt t="6393" x="4851400" y="4527550"/>
          <p14:tracePt t="6410" x="4622800" y="4546600"/>
          <p14:tracePt t="6426" x="4470400" y="4572000"/>
          <p14:tracePt t="6443" x="4394200" y="4578350"/>
          <p14:tracePt t="6459" x="4191000" y="4591050"/>
          <p14:tracePt t="6476" x="4044950" y="4597400"/>
          <p14:tracePt t="6492" x="3994150" y="4597400"/>
          <p14:tracePt t="6509" x="3886200" y="4584700"/>
          <p14:tracePt t="6526" x="3848100" y="4578350"/>
          <p14:tracePt t="6543" x="3727450" y="4552950"/>
          <p14:tracePt t="6559" x="3581400" y="4540250"/>
          <p14:tracePt t="6575" x="3517900" y="4533900"/>
          <p14:tracePt t="6593" x="3416300" y="4521200"/>
          <p14:tracePt t="6609" x="3333750" y="4527550"/>
          <p14:tracePt t="6625" x="3314700" y="4527550"/>
          <p14:tracePt t="6642" x="3263900" y="4521200"/>
          <p14:tracePt t="6659" x="3219450" y="4521200"/>
          <p14:tracePt t="6675" x="3200400" y="4521200"/>
          <p14:tracePt t="6679" x="3187700" y="4514850"/>
          <p14:tracePt t="6692" x="3168650" y="4508500"/>
          <p14:tracePt t="6708" x="3143250" y="4502150"/>
          <p14:tracePt t="6726" x="3124200" y="4502150"/>
          <p14:tracePt t="6741" x="3117850" y="4495800"/>
          <p14:tracePt t="6758" x="3111500" y="4495800"/>
          <p14:tracePt t="6776" x="3105150" y="4495800"/>
          <p14:tracePt t="6817" x="3098800" y="4495800"/>
          <p14:tracePt t="6880" x="3105150" y="4495800"/>
          <p14:tracePt t="6908" x="3111500" y="4495800"/>
          <p14:tracePt t="6915" x="3117850" y="4495800"/>
          <p14:tracePt t="6930" x="3130550" y="4495800"/>
          <p14:tracePt t="6941" x="3143250" y="4495800"/>
          <p14:tracePt t="6958" x="3194050" y="4508500"/>
          <p14:tracePt t="6974" x="3244850" y="4514850"/>
          <p14:tracePt t="6991" x="3390900" y="4533900"/>
          <p14:tracePt t="7008" x="3581400" y="4552950"/>
          <p14:tracePt t="7024" x="3683000" y="4565650"/>
          <p14:tracePt t="7041" x="3778250" y="4584700"/>
          <p14:tracePt t="7057" x="4044950" y="4597400"/>
          <p14:tracePt t="7074" x="4133850" y="4603750"/>
          <p14:tracePt t="7091" x="4222750" y="4603750"/>
          <p14:tracePt t="7107" x="4375150" y="4603750"/>
          <p14:tracePt t="7124" x="4502150" y="4616450"/>
          <p14:tracePt t="7140" x="4622800" y="4622800"/>
          <p14:tracePt t="7156" x="4673600" y="4622800"/>
          <p14:tracePt t="7174" x="4775200" y="4622800"/>
          <p14:tracePt t="7190" x="4902200" y="4622800"/>
          <p14:tracePt t="7207" x="4972050" y="4622800"/>
          <p14:tracePt t="7224" x="5086350" y="4622800"/>
          <p14:tracePt t="7240" x="5175250" y="4622800"/>
          <p14:tracePt t="7256" x="5207000" y="4622800"/>
          <p14:tracePt t="7274" x="5245100" y="4622800"/>
          <p14:tracePt t="7290" x="5289550" y="4622800"/>
          <p14:tracePt t="7306" x="5308600" y="4622800"/>
          <p14:tracePt t="7323" x="5346700" y="4616450"/>
          <p14:tracePt t="7339" x="5384800" y="4610100"/>
          <p14:tracePt t="7373" x="5410200" y="4603750"/>
          <p14:tracePt t="7389" x="5416550" y="4603750"/>
          <p14:tracePt t="7407" x="5441950" y="4603750"/>
          <p14:tracePt t="7422" x="5441950" y="4597400"/>
          <p14:tracePt t="7439" x="5448300" y="4597400"/>
          <p14:tracePt t="7456" x="5454650" y="4597400"/>
          <p14:tracePt t="7472" x="5461000" y="4597400"/>
          <p14:tracePt t="7489" x="5467350" y="4597400"/>
          <p14:tracePt t="7506" x="5473700" y="4597400"/>
          <p14:tracePt t="7522" x="5480050" y="4597400"/>
          <p14:tracePt t="7542" x="5486400" y="4597400"/>
          <p14:tracePt t="7556" x="5492750" y="4597400"/>
          <p14:tracePt t="7572" x="5499100" y="4597400"/>
          <p14:tracePt t="7589" x="5505450" y="4597400"/>
          <p14:tracePt t="7605" x="5518150" y="4597400"/>
          <p14:tracePt t="7622" x="5549900" y="4597400"/>
          <p14:tracePt t="7640" x="5607050" y="4597400"/>
          <p14:tracePt t="7655" x="5645150" y="4597400"/>
          <p14:tracePt t="7672" x="5695950" y="4584700"/>
          <p14:tracePt t="7688" x="5880100" y="4578350"/>
          <p14:tracePt t="7705" x="5943600" y="4578350"/>
          <p14:tracePt t="7723" x="6019800" y="4565650"/>
          <p14:tracePt t="7739" x="6165850" y="4546600"/>
          <p14:tracePt t="7754" x="6292850" y="4527550"/>
          <p14:tracePt t="7772" x="6426200" y="4521200"/>
          <p14:tracePt t="7788" x="6477000" y="4508500"/>
          <p14:tracePt t="7805" x="6578600" y="4508500"/>
          <p14:tracePt t="7822" x="6686550" y="4495800"/>
          <p14:tracePt t="7838" x="6724650" y="4495800"/>
          <p14:tracePt t="7855" x="6794500" y="4483100"/>
          <p14:tracePt t="7871" x="6838950" y="4483100"/>
          <p14:tracePt t="7888" x="6858000" y="4483100"/>
          <p14:tracePt t="7905" x="6889750" y="4483100"/>
          <p14:tracePt t="7920" x="6934200" y="4476750"/>
          <p14:tracePt t="7938" x="6946900" y="4476750"/>
          <p14:tracePt t="7955" x="6978650" y="4470400"/>
          <p14:tracePt t="7971" x="7010400" y="4464050"/>
          <p14:tracePt t="7987" x="7029450" y="4464050"/>
          <p14:tracePt t="8004" x="7073900" y="4464050"/>
          <p14:tracePt t="8020" x="7092950" y="4464050"/>
          <p14:tracePt t="8038" x="7143750" y="4464050"/>
          <p14:tracePt t="8054" x="7169150" y="4464050"/>
          <p14:tracePt t="8071" x="7188200" y="4464050"/>
          <p14:tracePt t="8088" x="7226300" y="4451350"/>
          <p14:tracePt t="8103" x="7264400" y="4445000"/>
          <p14:tracePt t="8120" x="7277100" y="4438650"/>
          <p14:tracePt t="8137" x="7289800" y="4432300"/>
          <p14:tracePt t="8154" x="7302500" y="4432300"/>
          <p14:tracePt t="8221" x="7296150" y="4432300"/>
          <p14:tracePt t="8242" x="7289800" y="4432300"/>
          <p14:tracePt t="8263" x="7283450" y="4432300"/>
          <p14:tracePt t="8271" x="7277100" y="4432300"/>
          <p14:tracePt t="8291" x="7270750" y="4438650"/>
          <p14:tracePt t="8305" x="7264400" y="4438650"/>
          <p14:tracePt t="8312" x="7258050" y="4438650"/>
          <p14:tracePt t="8322" x="7245350" y="4438650"/>
          <p14:tracePt t="8336" x="7219950" y="4438650"/>
          <p14:tracePt t="8353" x="7194550" y="4438650"/>
          <p14:tracePt t="8370" x="7080250" y="4438650"/>
          <p14:tracePt t="8386" x="6889750" y="4445000"/>
          <p14:tracePt t="8404" x="6635750" y="4445000"/>
          <p14:tracePt t="8419" x="6527800" y="4445000"/>
          <p14:tracePt t="8436" x="6229350" y="4457700"/>
          <p14:tracePt t="8453" x="5937250" y="4470400"/>
          <p14:tracePt t="8469" x="5797550" y="4476750"/>
          <p14:tracePt t="8486" x="5556250" y="4489450"/>
          <p14:tracePt t="8502" x="5353050" y="4502150"/>
          <p14:tracePt t="8519" x="5251450" y="4502150"/>
          <p14:tracePt t="8536" x="5099050" y="4508500"/>
          <p14:tracePt t="8552" x="4978400" y="4521200"/>
          <p14:tracePt t="8569" x="4927600" y="4521200"/>
          <p14:tracePt t="8587" x="4876800" y="4527550"/>
          <p14:tracePt t="8602" x="4851400" y="4527550"/>
          <p14:tracePt t="8618" x="4845050" y="4527550"/>
          <p14:tracePt t="8651" x="4838700" y="4521200"/>
          <p14:tracePt t="8668" x="4838700" y="4514850"/>
          <p14:tracePt t="8688" x="4845050" y="4514850"/>
          <p14:tracePt t="8705" x="4857750" y="4508500"/>
          <p14:tracePt t="8718" x="4870450" y="4508500"/>
          <p14:tracePt t="8735" x="4895850" y="4508500"/>
          <p14:tracePt t="8751" x="4914900" y="4508500"/>
          <p14:tracePt t="8768" x="4959350" y="4502150"/>
          <p14:tracePt t="8785" x="5035550" y="4502150"/>
          <p14:tracePt t="8802" x="5086350" y="4502150"/>
          <p14:tracePt t="8818" x="5213350" y="4502150"/>
          <p14:tracePt t="8834" x="5372100" y="4495800"/>
          <p14:tracePt t="8851" x="5473700" y="4476750"/>
          <p14:tracePt t="8868" x="5702300" y="4451350"/>
          <p14:tracePt t="8884" x="5943600" y="4432300"/>
          <p14:tracePt t="8902" x="6184900" y="4413250"/>
          <p14:tracePt t="8917" x="6311900" y="4387850"/>
          <p14:tracePt t="8934" x="6426200" y="4387850"/>
          <p14:tracePt t="8951" x="6654800" y="4387850"/>
          <p14:tracePt t="8967" x="6705600" y="4387850"/>
          <p14:tracePt t="8984" x="6743700" y="4387850"/>
          <p14:tracePt t="9001" x="6788150" y="4387850"/>
          <p14:tracePt t="9017" x="6813550" y="4387850"/>
          <p14:tracePt t="9034" x="6826250" y="4387850"/>
          <p14:tracePt t="9050" x="6845300" y="4381500"/>
          <p14:tracePt t="9067" x="6858000" y="4381500"/>
          <p14:tracePt t="9084" x="6877050" y="4381500"/>
          <p14:tracePt t="9100" x="6883400" y="4381500"/>
          <p14:tracePt t="9117" x="6896100" y="4381500"/>
          <p14:tracePt t="9134" x="6915150" y="4381500"/>
          <p14:tracePt t="9150" x="6921500" y="4381500"/>
          <p14:tracePt t="9167" x="6940550" y="4381500"/>
          <p14:tracePt t="9183" x="6946900" y="4375150"/>
          <p14:tracePt t="9200" x="6953250" y="4375150"/>
          <p14:tracePt t="9233" x="6965950" y="4368800"/>
          <p14:tracePt t="9344" x="6959600" y="4368800"/>
          <p14:tracePt t="9393" x="6953250" y="4368800"/>
          <p14:tracePt t="9429" x="6953250" y="4362450"/>
          <p14:tracePt t="9442" x="6946900" y="4362450"/>
          <p14:tracePt t="9478" x="6940550" y="4356100"/>
          <p14:tracePt t="9485" x="6934200" y="4356100"/>
          <p14:tracePt t="9501" x="6927850" y="4356100"/>
          <p14:tracePt t="9515" x="6921500" y="4343400"/>
          <p14:tracePt t="9532" x="6908800" y="4337050"/>
          <p14:tracePt t="9549" x="6845300" y="4279900"/>
          <p14:tracePt t="9565" x="6800850" y="4241800"/>
          <p14:tracePt t="9582" x="6642100" y="4089400"/>
          <p14:tracePt t="9598" x="6407150" y="3867150"/>
          <p14:tracePt t="9615" x="6267450" y="3733800"/>
          <p14:tracePt t="9632" x="5924550" y="3403600"/>
          <p14:tracePt t="9648" x="5626100" y="3111500"/>
          <p14:tracePt t="9665" x="5505450" y="2990850"/>
          <p14:tracePt t="9681" x="5289550" y="2787650"/>
          <p14:tracePt t="9698" x="5124450" y="2641600"/>
          <p14:tracePt t="9715" x="5067300" y="2584450"/>
          <p14:tracePt t="9718" x="5003800" y="2520950"/>
          <p14:tracePt t="9731" x="4959350" y="2489200"/>
          <p14:tracePt t="9748" x="4883150" y="2413000"/>
          <p14:tracePt t="9765" x="4813300" y="2355850"/>
          <p14:tracePt t="9781" x="4781550" y="2343150"/>
          <p14:tracePt t="9798" x="4737100" y="2305050"/>
          <p14:tracePt t="9815" x="4711700" y="2266950"/>
          <p14:tracePt t="9831" x="4699000" y="2260600"/>
          <p14:tracePt t="9847" x="4679950" y="2247900"/>
          <p14:tracePt t="9864" x="4660900" y="2235200"/>
          <p14:tracePt t="9898" x="4654550" y="2235200"/>
          <p14:tracePt t="9914" x="4648200" y="2235200"/>
          <p14:tracePt t="9976" x="4641850" y="2235200"/>
          <p14:tracePt t="10095" x="4648200" y="2235200"/>
          <p14:tracePt t="10109" x="4654550" y="2235200"/>
          <p14:tracePt t="10116" x="4660900" y="2241550"/>
          <p14:tracePt t="10133" x="4667250" y="2241550"/>
          <p14:tracePt t="10147" x="4686300" y="2247900"/>
          <p14:tracePt t="10163" x="4699000" y="2247900"/>
          <p14:tracePt t="10180" x="4743450" y="2254250"/>
          <p14:tracePt t="10196" x="4768850" y="2260600"/>
          <p14:tracePt t="10213" x="4819650" y="2260600"/>
          <p14:tracePt t="10229" x="4851400" y="2260600"/>
          <p14:tracePt t="10247" x="4870450" y="2260600"/>
          <p14:tracePt t="10263" x="4908550" y="2260600"/>
          <p14:tracePt t="10279" x="4927600" y="2260600"/>
          <p14:tracePt t="10296" x="4933950" y="2260600"/>
          <p14:tracePt t="10313" x="4946650" y="2260600"/>
          <p14:tracePt t="10329" x="4953000" y="2260600"/>
          <p14:tracePt t="10346" x="4959350" y="2260600"/>
          <p14:tracePt t="10379" x="4965700" y="2260600"/>
          <p14:tracePt t="10411" x="4965700" y="2254250"/>
          <p14:tracePt t="10418" x="4965700" y="2247900"/>
          <p14:tracePt t="10447" x="4965700" y="2241550"/>
          <p14:tracePt t="10460" x="4959350" y="2241550"/>
          <p14:tracePt t="10467" x="4953000" y="2241550"/>
          <p14:tracePt t="10488" x="4946650" y="2241550"/>
          <p14:tracePt t="10516" x="4940300" y="2235200"/>
          <p14:tracePt t="10538" x="4933950" y="2235200"/>
          <p14:tracePt t="10558" x="4933950" y="2228850"/>
          <p14:tracePt t="10565" x="4927600" y="2228850"/>
          <p14:tracePt t="10587" x="4921250" y="2228850"/>
          <p14:tracePt t="10607" x="4914900" y="2228850"/>
          <p14:tracePt t="10622" x="4908550" y="2222500"/>
          <p14:tracePt t="10631" x="4902200" y="2216150"/>
          <p14:tracePt t="10646" x="4889500" y="2209800"/>
          <p14:tracePt t="10661" x="4851400" y="2190750"/>
          <p14:tracePt t="10679" x="4787900" y="2159000"/>
          <p14:tracePt t="10695" x="4756150" y="2139950"/>
          <p14:tracePt t="10711" x="4654550" y="2095500"/>
          <p14:tracePt t="10728" x="4559300" y="2063750"/>
          <p14:tracePt t="10745" x="4502150" y="2044700"/>
          <p14:tracePt t="10762" x="4432300" y="2025650"/>
          <p14:tracePt t="10777" x="4381500" y="2019300"/>
          <p14:tracePt t="10794" x="4362450" y="2019300"/>
          <p14:tracePt t="10811" x="4330700" y="2019300"/>
          <p14:tracePt t="10827" x="4324350" y="2019300"/>
          <p14:tracePt t="10846" x="4305300" y="2038350"/>
          <p14:tracePt t="10861" x="4292600" y="2044700"/>
          <p14:tracePt t="10877" x="4286250" y="2051050"/>
          <p14:tracePt t="10894" x="4267200" y="2057400"/>
          <p14:tracePt t="10910" x="4248150" y="2070100"/>
          <p14:tracePt t="10927" x="4248150" y="2076450"/>
          <p14:tracePt t="10944" x="4241800" y="2089150"/>
          <p14:tracePt t="10960" x="4235450" y="2095500"/>
          <p14:tracePt t="10994" x="4229100" y="2101850"/>
          <p14:tracePt t="11010" x="4229100" y="2108200"/>
          <p14:tracePt t="11050" x="4229100" y="2114550"/>
          <p14:tracePt t="11078" x="4229100" y="2120900"/>
          <p14:tracePt t="11099" x="4235450" y="2127250"/>
          <p14:tracePt t="11120" x="4241800" y="2133600"/>
          <p14:tracePt t="11128" x="4248150" y="2133600"/>
          <p14:tracePt t="11141" x="4254500" y="2133600"/>
          <p14:tracePt t="11148" x="4267200" y="2139950"/>
          <p14:tracePt t="11163" x="4292600" y="2139950"/>
          <p14:tracePt t="11176" x="4311650" y="2146300"/>
          <p14:tracePt t="11194" x="4381500" y="2152650"/>
          <p14:tracePt t="11210" x="4419600" y="2152650"/>
          <p14:tracePt t="11226" x="4508500" y="2159000"/>
          <p14:tracePt t="11243" x="4616450" y="2171700"/>
          <p14:tracePt t="11260" x="4711700" y="2178050"/>
          <p14:tracePt t="11276" x="4762500" y="2184400"/>
          <p14:tracePt t="11293" x="4832350" y="2197100"/>
          <p14:tracePt t="11310" x="4883150" y="2203450"/>
          <p14:tracePt t="11326" x="4908550" y="2209800"/>
          <p14:tracePt t="11342" x="4927600" y="2216150"/>
          <p14:tracePt t="11360" x="4940300" y="2222500"/>
          <p14:tracePt t="11407" x="4940300" y="2228850"/>
          <p14:tracePt t="11443" x="4933950" y="2228850"/>
          <p14:tracePt t="11471" x="4927600" y="2228850"/>
          <p14:tracePt t="11477" x="4927600" y="2222500"/>
          <p14:tracePt t="11499" x="4921250" y="2222500"/>
          <p14:tracePt t="11520" x="4914900" y="2222500"/>
          <p14:tracePt t="11542" x="4908550" y="2222500"/>
          <p14:tracePt t="11569" x="4902200" y="2216150"/>
          <p14:tracePt t="11583" x="4895850" y="2216150"/>
          <p14:tracePt t="11590" x="4889500" y="2216150"/>
          <p14:tracePt t="11604" x="4889500" y="2209800"/>
          <p14:tracePt t="11611" x="4876800" y="2209800"/>
          <p14:tracePt t="11625" x="4864100" y="2209800"/>
          <p14:tracePt t="11641" x="4813300" y="2203450"/>
          <p14:tracePt t="11658" x="4775200" y="2203450"/>
          <p14:tracePt t="11675" x="4692650" y="2197100"/>
          <p14:tracePt t="11691" x="4603750" y="2197100"/>
          <p14:tracePt t="11708" x="4559300" y="2190750"/>
          <p14:tracePt t="11725" x="4483100" y="2190750"/>
          <p14:tracePt t="11741" x="4457700" y="2190750"/>
          <p14:tracePt t="11758" x="4394200" y="2197100"/>
          <p14:tracePt t="11774" x="4381500" y="2197100"/>
          <p14:tracePt t="11791" x="4368800" y="2203450"/>
          <p14:tracePt t="11808" x="4356100" y="2209800"/>
          <p14:tracePt t="11824" x="4343400" y="2209800"/>
          <p14:tracePt t="11857" x="4337050" y="2216150"/>
          <p14:tracePt t="11874" x="4337050" y="2222500"/>
          <p14:tracePt t="11899" x="4330700" y="2228850"/>
          <p14:tracePt t="11920" x="4324350" y="2235200"/>
          <p14:tracePt t="11941" x="4318000" y="2235200"/>
          <p14:tracePt t="11968" x="4318000" y="2241550"/>
          <p14:tracePt t="11990" x="4311650" y="2241550"/>
          <p14:tracePt t="12032" x="4305300" y="2241550"/>
          <p14:tracePt t="12249" x="4311650" y="2241550"/>
          <p14:tracePt t="12264" x="4330700" y="2241550"/>
          <p14:tracePt t="12271" x="4356100" y="2235200"/>
          <p14:tracePt t="12285" x="4375150" y="2228850"/>
          <p14:tracePt t="12292" x="4406900" y="2228850"/>
          <p14:tracePt t="12309" x="4445000" y="2216150"/>
          <p14:tracePt t="12322" x="4508500" y="2209800"/>
          <p14:tracePt t="12339" x="4552950" y="2209800"/>
          <p14:tracePt t="12356" x="4616450" y="2209800"/>
          <p14:tracePt t="12372" x="4654550" y="2209800"/>
          <p14:tracePt t="12389" x="4711700" y="2216150"/>
          <p14:tracePt t="12405" x="4756150" y="2228850"/>
          <p14:tracePt t="12422" x="4768850" y="2235200"/>
          <p14:tracePt t="12439" x="4794250" y="2235200"/>
          <p14:tracePt t="12455" x="4806950" y="2235200"/>
          <p14:tracePt t="12472" x="4813300" y="2241550"/>
          <p14:tracePt t="12505" x="4819650" y="2241550"/>
          <p14:tracePt t="12615" x="4819650" y="2247900"/>
          <p14:tracePt t="12671" x="4813300" y="2247900"/>
          <p14:tracePt t="12726" x="4806950" y="2241550"/>
          <p14:tracePt t="12734" x="4800600" y="2241550"/>
          <p14:tracePt t="12741" x="4794250" y="2241550"/>
          <p14:tracePt t="12776" x="4787900" y="2241550"/>
          <p14:tracePt t="12783" x="4787900" y="2235200"/>
          <p14:tracePt t="12797" x="4781550" y="2235200"/>
          <p14:tracePt t="12807" x="4768850" y="2228850"/>
          <p14:tracePt t="12820" x="4756150" y="2228850"/>
          <p14:tracePt t="12837" x="4705350" y="2216150"/>
          <p14:tracePt t="12854" x="4648200" y="2197100"/>
          <p14:tracePt t="12870" x="4591050" y="2190750"/>
          <p14:tracePt t="12887" x="4514850" y="2178050"/>
          <p14:tracePt t="12904" x="4406900" y="2165350"/>
          <p14:tracePt t="12920" x="4375150" y="2165350"/>
          <p14:tracePt t="12937" x="4311650" y="2165350"/>
          <p14:tracePt t="12953" x="4267200" y="2165350"/>
          <p14:tracePt t="12970" x="4248150" y="2171700"/>
          <p14:tracePt t="12987" x="4222750" y="2178050"/>
          <p14:tracePt t="13003" x="4216400" y="2184400"/>
          <p14:tracePt t="13020" x="4197350" y="2197100"/>
          <p14:tracePt t="13064" x="4197350" y="2203450"/>
          <p14:tracePt t="13085" x="4191000" y="2203450"/>
          <p14:tracePt t="13134" x="4191000" y="2209800"/>
          <p14:tracePt t="13534" x="4197350" y="2209800"/>
          <p14:tracePt t="13583" x="4203700" y="2209800"/>
          <p14:tracePt t="13646" x="4210050" y="2209800"/>
          <p14:tracePt t="13745" x="4210050" y="2216150"/>
          <p14:tracePt t="13836" x="4216400" y="2216150"/>
          <p14:tracePt t="13899" x="4222750" y="2216150"/>
          <p14:tracePt t="13990" x="4229100" y="2216150"/>
          <p14:tracePt t="14460" x="4235450" y="2216150"/>
          <p14:tracePt t="14467" x="4241800" y="2216150"/>
          <p14:tracePt t="14488" x="4248150" y="2216150"/>
          <p14:tracePt t="14495" x="4254500" y="2216150"/>
          <p14:tracePt t="14517" x="4260850" y="2222500"/>
          <p14:tracePt t="14538" x="4267200" y="2228850"/>
          <p14:tracePt t="14559" x="4279900" y="2235200"/>
          <p14:tracePt t="14566" x="4292600" y="2235200"/>
          <p14:tracePt t="14580" x="4305300" y="2241550"/>
          <p14:tracePt t="14587" x="4337050" y="2254250"/>
          <p14:tracePt t="14601" x="4368800" y="2273300"/>
          <p14:tracePt t="14615" x="4413250" y="2279650"/>
          <p14:tracePt t="14631" x="4521200" y="2317750"/>
          <p14:tracePt t="14647" x="4584700" y="2336800"/>
          <p14:tracePt t="14665" x="4711700" y="2368550"/>
          <p14:tracePt t="14681" x="4826000" y="2400300"/>
          <p14:tracePt t="14697" x="4883150" y="2419350"/>
          <p14:tracePt t="14714" x="4978400" y="2444750"/>
          <p14:tracePt t="14731" x="5048250" y="2457450"/>
          <p14:tracePt t="14748" x="5080000" y="2470150"/>
          <p14:tracePt t="14765" x="5137150" y="2476500"/>
          <p14:tracePt t="14780" x="5181600" y="2482850"/>
          <p14:tracePt t="14798" x="5226050" y="2489200"/>
          <p14:tracePt t="14814" x="5245100" y="2495550"/>
          <p14:tracePt t="14830" x="5257800" y="2501900"/>
          <p14:tracePt t="14847" x="5302250" y="2508250"/>
          <p14:tracePt t="14863" x="5314950" y="2508250"/>
          <p14:tracePt t="14880" x="5314950" y="2514600"/>
          <p14:tracePt t="14897" x="5334000" y="2520950"/>
          <p14:tracePt t="14913" x="5346700" y="2520950"/>
          <p14:tracePt t="14931" x="5353050" y="2520950"/>
          <p14:tracePt t="14946" x="5359400" y="2527300"/>
          <p14:tracePt t="14963" x="5365750" y="2527300"/>
          <p14:tracePt t="14980" x="5372100" y="2533650"/>
          <p14:tracePt t="14996" x="5378450" y="2533650"/>
        </p14:tracePtLst>
      </p14:laserTraceLst>
    </p:ext>
  </p:extLs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 bwMode="auto">
          <a:xfrm>
            <a:off x="0" y="0"/>
            <a:ext cx="9144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altLang="zh-TW" sz="4000" kern="0" dirty="0">
                <a:solidFill>
                  <a:srgbClr val="333399"/>
                </a:solidFill>
                <a:latin typeface="Arial"/>
                <a:ea typeface="新細明體" pitchFamily="18" charset="-120"/>
              </a:rPr>
              <a:t>Built-in Variables for Separating Things</a:t>
            </a:r>
          </a:p>
        </p:txBody>
      </p:sp>
      <p:sp>
        <p:nvSpPr>
          <p:cNvPr id="28675" name="Content Placeholder 2"/>
          <p:cNvSpPr>
            <a:spLocks noGrp="1"/>
          </p:cNvSpPr>
          <p:nvPr>
            <p:ph idx="1"/>
          </p:nvPr>
        </p:nvSpPr>
        <p:spPr>
          <a:xfrm>
            <a:off x="0" y="990600"/>
            <a:ext cx="8610600" cy="5334000"/>
          </a:xfrm>
        </p:spPr>
        <p:txBody>
          <a:bodyPr/>
          <a:lstStyle/>
          <a:p>
            <a:pPr>
              <a:buFont typeface="Monotype Sorts" pitchFamily="2" charset="2"/>
              <a:buNone/>
            </a:pPr>
            <a:r>
              <a:rPr lang="en-US" altLang="zh-TW" sz="3200">
                <a:solidFill>
                  <a:srgbClr val="3333CC"/>
                </a:solidFill>
                <a:ea typeface="新細明體" pitchFamily="18" charset="-120"/>
              </a:rPr>
              <a:t>	  FS</a:t>
            </a:r>
            <a:r>
              <a:rPr lang="en-US" altLang="zh-TW" sz="3200">
                <a:ea typeface="新細明體" pitchFamily="18" charset="-120"/>
              </a:rPr>
              <a:t>: 	Input Field Separator	</a:t>
            </a:r>
          </a:p>
          <a:p>
            <a:pPr>
              <a:buFont typeface="Monotype Sorts" pitchFamily="2" charset="2"/>
              <a:buNone/>
            </a:pPr>
            <a:r>
              <a:rPr lang="en-US" altLang="zh-TW">
                <a:ea typeface="新細明體" pitchFamily="18" charset="-120"/>
              </a:rPr>
              <a:t>			Default: BEGIN{FS="[ \t]*"}</a:t>
            </a:r>
          </a:p>
          <a:p>
            <a:pPr>
              <a:buFont typeface="Monotype Sorts" pitchFamily="2" charset="2"/>
              <a:buNone/>
            </a:pPr>
            <a:endParaRPr lang="en-US" altLang="zh-TW" sz="120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>
                <a:solidFill>
                  <a:srgbClr val="3333CC"/>
                </a:solidFill>
                <a:ea typeface="新細明體" pitchFamily="18" charset="-120"/>
              </a:rPr>
              <a:t>	  RS</a:t>
            </a:r>
            <a:r>
              <a:rPr lang="en-US" altLang="zh-TW" sz="3200">
                <a:ea typeface="新細明體" pitchFamily="18" charset="-120"/>
              </a:rPr>
              <a:t>: 	Input Record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>
                <a:ea typeface="新細明體" pitchFamily="18" charset="-120"/>
              </a:rPr>
              <a:t>			Default: BEGIN{RS = "\n"} </a:t>
            </a:r>
          </a:p>
          <a:p>
            <a:pPr>
              <a:buFont typeface="Monotype Sorts" pitchFamily="2" charset="2"/>
              <a:buNone/>
            </a:pPr>
            <a:endParaRPr lang="en-US" altLang="zh-TW" sz="120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>
                <a:solidFill>
                  <a:srgbClr val="3333CC"/>
                </a:solidFill>
                <a:ea typeface="新細明體" pitchFamily="18" charset="-120"/>
              </a:rPr>
              <a:t>	  OFS</a:t>
            </a:r>
            <a:r>
              <a:rPr lang="en-US" altLang="zh-TW" sz="3200">
                <a:ea typeface="新細明體" pitchFamily="18" charset="-120"/>
              </a:rPr>
              <a:t>: 	Output Field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>
                <a:ea typeface="新細明體" pitchFamily="18" charset="-120"/>
              </a:rPr>
              <a:t>			Default: BEGIN{OFS=" "}</a:t>
            </a:r>
          </a:p>
          <a:p>
            <a:pPr>
              <a:buFont typeface="Monotype Sorts" pitchFamily="2" charset="2"/>
              <a:buNone/>
            </a:pPr>
            <a:endParaRPr lang="en-US" altLang="zh-TW" sz="120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>
                <a:solidFill>
                  <a:srgbClr val="3333CC"/>
                </a:solidFill>
                <a:ea typeface="新細明體" pitchFamily="18" charset="-120"/>
              </a:rPr>
              <a:t>	  ORS</a:t>
            </a:r>
            <a:r>
              <a:rPr lang="en-US" altLang="zh-TW" sz="3200">
                <a:ea typeface="新細明體" pitchFamily="18" charset="-120"/>
              </a:rPr>
              <a:t>: 	</a:t>
            </a:r>
            <a:r>
              <a:rPr lang="en-US" altLang="zh-TW" sz="3200">
                <a:solidFill>
                  <a:schemeClr val="bg1"/>
                </a:solidFill>
                <a:ea typeface="新細明體" pitchFamily="18" charset="-120"/>
              </a:rPr>
              <a:t>Output Record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>
                <a:solidFill>
                  <a:schemeClr val="bg1"/>
                </a:solidFill>
                <a:ea typeface="新細明體" pitchFamily="18" charset="-120"/>
              </a:rPr>
              <a:t>			Default: BEGIN{ORS="\n"}</a:t>
            </a:r>
          </a:p>
          <a:p>
            <a:pPr>
              <a:buFont typeface="Monotype Sorts" pitchFamily="2" charset="2"/>
              <a:buNone/>
            </a:pPr>
            <a:endParaRPr lang="en-US" altLang="zh-TW">
              <a:ea typeface="新細明體" pitchFamily="18" charset="-120"/>
            </a:endParaRPr>
          </a:p>
        </p:txBody>
      </p:sp>
      <p:sp>
        <p:nvSpPr>
          <p:cNvPr id="28676" name="Rounded Rectangular Callout 4"/>
          <p:cNvSpPr>
            <a:spLocks noChangeArrowheads="1"/>
          </p:cNvSpPr>
          <p:nvPr/>
        </p:nvSpPr>
        <p:spPr bwMode="auto">
          <a:xfrm>
            <a:off x="152400" y="609600"/>
            <a:ext cx="8839200" cy="2819400"/>
          </a:xfrm>
          <a:prstGeom prst="wedgeRoundRectCallout">
            <a:avLst>
              <a:gd name="adj1" fmla="val -35579"/>
              <a:gd name="adj2" fmla="val 62671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The idea is simple, but getting it to work is a bit tricky.</a:t>
            </a:r>
          </a:p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The issue is: $0 does not automatically update to match with OFS.  For example:</a:t>
            </a:r>
          </a:p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% echo "a      b" | awk '1;{$1=$1}</a:t>
            </a:r>
            <a:r>
              <a:rPr lang="en-US" altLang="zh-TW" sz="2800" dirty="0">
                <a:solidFill>
                  <a:srgbClr val="FFFFFF"/>
                </a:solidFill>
                <a:ea typeface="新細明體" pitchFamily="18" charset="-120"/>
              </a:rPr>
              <a:t>1</a:t>
            </a:r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'</a:t>
            </a:r>
          </a:p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a      b</a:t>
            </a:r>
          </a:p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a b</a:t>
            </a:r>
          </a:p>
          <a:p>
            <a:pPr marL="0" lvl="1"/>
            <a:endParaRPr lang="en-US" altLang="zh-TW" sz="2800" dirty="0">
              <a:solidFill>
                <a:srgbClr val="000000"/>
              </a:solidFill>
              <a:ea typeface="新細明體" pitchFamily="18" charset="-120"/>
            </a:endParaRPr>
          </a:p>
        </p:txBody>
      </p:sp>
      <p:sp>
        <p:nvSpPr>
          <p:cNvPr id="28677" name="Rounded Rectangular Callout 7"/>
          <p:cNvSpPr>
            <a:spLocks noChangeArrowheads="1"/>
          </p:cNvSpPr>
          <p:nvPr/>
        </p:nvSpPr>
        <p:spPr bwMode="auto">
          <a:xfrm>
            <a:off x="2057400" y="0"/>
            <a:ext cx="7086600" cy="1524000"/>
          </a:xfrm>
          <a:prstGeom prst="wedgeRoundRectCallout">
            <a:avLst>
              <a:gd name="adj1" fmla="val -5361"/>
              <a:gd name="adj2" fmla="val 92870"/>
              <a:gd name="adj3" fmla="val 16667"/>
            </a:avLst>
          </a:prstGeom>
          <a:solidFill>
            <a:srgbClr val="CC66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2800">
                <a:solidFill>
                  <a:srgbClr val="FFFFFF"/>
                </a:solidFill>
                <a:ea typeface="新細明體" pitchFamily="18" charset="-120"/>
              </a:rPr>
              <a:t>(No “;” is needed here – although it is not an error to include one.  It isn’t needed because the part that follows is clearly a new pattern.)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838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023"/>
    </mc:Choice>
    <mc:Fallback xmlns="">
      <p:transition spd="slow" advTm="280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8" x="5372100" y="2533650"/>
          <p14:tracePt t="155" x="5365750" y="2533650"/>
          <p14:tracePt t="253" x="5359400" y="2533650"/>
          <p14:tracePt t="288" x="5353050" y="2527300"/>
          <p14:tracePt t="316" x="5346700" y="2527300"/>
          <p14:tracePt t="344" x="5340350" y="2520950"/>
          <p14:tracePt t="366" x="5340350" y="2514600"/>
          <p14:tracePt t="373" x="5334000" y="2508250"/>
          <p14:tracePt t="415" x="5327650" y="2495550"/>
          <p14:tracePt t="457" x="5321300" y="2482850"/>
          <p14:tracePt t="464" x="5314950" y="2476500"/>
          <p14:tracePt t="478" x="5308600" y="2463800"/>
          <p14:tracePt t="488" x="5295900" y="2451100"/>
          <p14:tracePt t="506" x="5270500" y="2406650"/>
          <p14:tracePt t="522" x="5251450" y="2381250"/>
          <p14:tracePt t="538" x="5213350" y="2298700"/>
          <p14:tracePt t="555" x="5162550" y="2209800"/>
          <p14:tracePt t="571" x="5137150" y="2165350"/>
          <p14:tracePt t="588" x="5080000" y="2063750"/>
          <p14:tracePt t="605" x="5029200" y="1987550"/>
          <p14:tracePt t="622" x="5003800" y="1943100"/>
          <p14:tracePt t="639" x="4984750" y="1911350"/>
          <p14:tracePt t="654" x="4940300" y="1847850"/>
          <p14:tracePt t="671" x="4933950" y="1835150"/>
          <p14:tracePt t="688" x="4914900" y="1790700"/>
          <p14:tracePt t="704" x="4908550" y="1771650"/>
          <p14:tracePt t="721" x="4889500" y="1727200"/>
          <p14:tracePt t="725" x="4883150" y="1708150"/>
          <p14:tracePt t="740" x="4864100" y="1682750"/>
          <p14:tracePt t="755" x="4864100" y="1676400"/>
          <p14:tracePt t="773" x="4845050" y="1638300"/>
          <p14:tracePt t="787" x="4838700" y="1606550"/>
          <p14:tracePt t="804" x="4832350" y="1600200"/>
          <p14:tracePt t="821" x="4832350" y="1587500"/>
          <p14:tracePt t="837" x="4832350" y="1581150"/>
          <p14:tracePt t="871" x="4845050" y="1581150"/>
          <p14:tracePt t="887" x="4851400" y="1587500"/>
          <p14:tracePt t="904" x="4864100" y="1587500"/>
          <p14:tracePt t="920" x="4876800" y="1600200"/>
          <p14:tracePt t="937" x="4895850" y="1619250"/>
          <p14:tracePt t="954" x="4908550" y="1631950"/>
          <p14:tracePt t="971" x="4940300" y="1657350"/>
          <p14:tracePt t="987" x="4959350" y="1682750"/>
          <p14:tracePt t="1004" x="4984750" y="1720850"/>
          <p14:tracePt t="1020" x="5016500" y="1778000"/>
          <p14:tracePt t="1036" x="5035550" y="1797050"/>
          <p14:tracePt t="1054" x="5092700" y="1885950"/>
          <p14:tracePt t="1070" x="5137150" y="2012950"/>
          <p14:tracePt t="1086" x="5168900" y="2076450"/>
          <p14:tracePt t="1103" x="5213350" y="2209800"/>
          <p14:tracePt t="1119" x="5251450" y="2324100"/>
          <p14:tracePt t="1136" x="5264150" y="2355850"/>
          <p14:tracePt t="1153" x="5283200" y="2393950"/>
          <p14:tracePt t="1170" x="5289550" y="2419350"/>
          <p14:tracePt t="1187" x="5289550" y="2425700"/>
          <p14:tracePt t="1219" x="5289550" y="2432050"/>
          <p14:tracePt t="1306" x="5295900" y="2425700"/>
          <p14:tracePt t="1355" x="5295900" y="2419350"/>
          <p14:tracePt t="1390" x="5302250" y="2413000"/>
          <p14:tracePt t="1411" x="5302250" y="2406650"/>
          <p14:tracePt t="1419" x="5308600" y="2406650"/>
          <p14:tracePt t="1425" x="5308600" y="2400300"/>
          <p14:tracePt t="1446" x="5314950" y="2393950"/>
          <p14:tracePt t="1467" x="5314950" y="2387600"/>
          <p14:tracePt t="1517" x="5321300" y="2381250"/>
          <p14:tracePt t="1530" x="5321300" y="2374900"/>
          <p14:tracePt t="1538" x="5321300" y="2368550"/>
          <p14:tracePt t="1559" x="5321300" y="2362200"/>
          <p14:tracePt t="1587" x="5321300" y="2355850"/>
          <p14:tracePt t="1602" x="5321300" y="2349500"/>
          <p14:tracePt t="1629" x="5321300" y="2343150"/>
          <p14:tracePt t="1657" x="5321300" y="2336800"/>
          <p14:tracePt t="1678" x="5321300" y="2330450"/>
          <p14:tracePt t="1699" x="5321300" y="2324100"/>
          <p14:tracePt t="1727" x="5314950" y="2317750"/>
          <p14:tracePt t="1748" x="5308600" y="2317750"/>
          <p14:tracePt t="1762" x="5302250" y="2317750"/>
          <p14:tracePt t="1797" x="5295900" y="2317750"/>
          <p14:tracePt t="1818" x="5289550" y="2324100"/>
          <p14:tracePt t="1839" x="5276850" y="2324100"/>
          <p14:tracePt t="1860" x="5264150" y="2330450"/>
          <p14:tracePt t="1868" x="5257800" y="2330450"/>
          <p14:tracePt t="1881" x="5238750" y="2330450"/>
          <p14:tracePt t="1889" x="5219700" y="2336800"/>
          <p14:tracePt t="1903" x="5181600" y="2355850"/>
          <p14:tracePt t="1917" x="5048250" y="2374900"/>
          <p14:tracePt t="1933" x="4959350" y="2393950"/>
          <p14:tracePt t="1950" x="4851400" y="2413000"/>
          <p14:tracePt t="1966" x="4584700" y="2444750"/>
          <p14:tracePt t="1983" x="4248150" y="2482850"/>
          <p14:tracePt t="2001" x="3867150" y="2520950"/>
          <p14:tracePt t="2016" x="3676650" y="2533650"/>
          <p14:tracePt t="2033" x="3289300" y="2571750"/>
          <p14:tracePt t="2051" x="2940050" y="2597150"/>
          <p14:tracePt t="2066" x="2774950" y="2609850"/>
          <p14:tracePt t="2083" x="2520950" y="2628900"/>
          <p14:tracePt t="2100" x="2279650" y="2641600"/>
          <p14:tracePt t="2116" x="2152650" y="2641600"/>
          <p14:tracePt t="2133" x="1949450" y="2660650"/>
          <p14:tracePt t="2149" x="1797050" y="2667000"/>
          <p14:tracePt t="2166" x="1727200" y="2679700"/>
          <p14:tracePt t="2183" x="1663700" y="2686050"/>
          <p14:tracePt t="2199" x="1473200" y="2736850"/>
          <p14:tracePt t="2216" x="1422400" y="2743200"/>
          <p14:tracePt t="2233" x="1301750" y="2774950"/>
          <p14:tracePt t="2249" x="1263650" y="2781300"/>
          <p14:tracePt t="2266" x="1200150" y="2794000"/>
          <p14:tracePt t="2282" x="1149350" y="2819400"/>
          <p14:tracePt t="2299" x="1136650" y="2825750"/>
          <p14:tracePt t="2316" x="1117600" y="2832100"/>
          <p14:tracePt t="2332" x="1111250" y="2844800"/>
          <p14:tracePt t="2348" x="1104900" y="2844800"/>
          <p14:tracePt t="2366" x="1104900" y="2857500"/>
          <p14:tracePt t="2382" x="1104900" y="2863850"/>
          <p14:tracePt t="2398" x="1104900" y="2870200"/>
          <p14:tracePt t="2415" x="1104900" y="2876550"/>
          <p14:tracePt t="2431" x="1104900" y="2889250"/>
          <p14:tracePt t="2464" x="1111250" y="2895600"/>
          <p14:tracePt t="2481" x="1117600" y="2908300"/>
          <p14:tracePt t="2499" x="1117600" y="2914650"/>
          <p14:tracePt t="2514" x="1117600" y="2921000"/>
          <p14:tracePt t="2531" x="1117600" y="2940050"/>
          <p14:tracePt t="2549" x="1117600" y="2959100"/>
          <p14:tracePt t="2564" x="1111250" y="2971800"/>
          <p14:tracePt t="2581" x="1104900" y="2990850"/>
          <p14:tracePt t="2598" x="1079500" y="3035300"/>
          <p14:tracePt t="2614" x="1054100" y="3086100"/>
          <p14:tracePt t="2631" x="1041400" y="3111500"/>
          <p14:tracePt t="2648" x="1009650" y="3155950"/>
          <p14:tracePt t="2664" x="990600" y="3181350"/>
          <p14:tracePt t="2681" x="984250" y="3200400"/>
          <p14:tracePt t="2714" x="984250" y="3213100"/>
          <p14:tracePt t="2773" x="990600" y="3213100"/>
          <p14:tracePt t="2794" x="1003300" y="3213100"/>
          <p14:tracePt t="2801" x="1016000" y="3206750"/>
          <p14:tracePt t="2817" x="1028700" y="3206750"/>
          <p14:tracePt t="2830" x="1092200" y="3181350"/>
          <p14:tracePt t="2847" x="1143000" y="3175000"/>
          <p14:tracePt t="2864" x="1339850" y="3124200"/>
          <p14:tracePt t="2881" x="1454150" y="3079750"/>
          <p14:tracePt t="2897" x="1765300" y="2933700"/>
          <p14:tracePt t="2914" x="2159000" y="2717800"/>
          <p14:tracePt t="2930" x="2374900" y="2565400"/>
          <p14:tracePt t="2946" x="2692400" y="2343150"/>
          <p14:tracePt t="2963" x="2946400" y="2127250"/>
          <p14:tracePt t="2980" x="3041650" y="2025650"/>
          <p14:tracePt t="2997" x="3187700" y="1860550"/>
          <p14:tracePt t="3014" x="3295650" y="1720850"/>
          <p14:tracePt t="3030" x="3359150" y="1651000"/>
          <p14:tracePt t="3047" x="3435350" y="1524000"/>
          <p14:tracePt t="3064" x="3505200" y="1397000"/>
          <p14:tracePt t="3080" x="3530600" y="1333500"/>
          <p14:tracePt t="3096" x="3575050" y="1187450"/>
          <p14:tracePt t="3113" x="3600450" y="1041400"/>
          <p14:tracePt t="3129" x="3613150" y="971550"/>
          <p14:tracePt t="3146" x="3632200" y="857250"/>
          <p14:tracePt t="3162" x="3632200" y="819150"/>
          <p14:tracePt t="3180" x="3657600" y="641350"/>
          <p14:tracePt t="3196" x="3657600" y="603250"/>
          <p14:tracePt t="3213" x="3663950" y="565150"/>
          <p14:tracePt t="3229" x="3670300" y="495300"/>
          <p14:tracePt t="3246" x="3676650" y="425450"/>
          <p14:tracePt t="3262" x="3676650" y="400050"/>
          <p14:tracePt t="3278" x="3676650" y="374650"/>
          <p14:tracePt t="3295" x="3676650" y="355600"/>
          <p14:tracePt t="3328" x="3663950" y="349250"/>
          <p14:tracePt t="3363" x="3657600" y="355600"/>
          <p14:tracePt t="3378" x="3657600" y="361950"/>
          <p14:tracePt t="3737" x="3657600" y="387350"/>
          <p14:tracePt t="3745" x="3676650" y="457200"/>
          <p14:tracePt t="3758" x="3695700" y="514350"/>
          <p14:tracePt t="3766" x="3727450" y="590550"/>
          <p14:tracePt t="3777" x="3771900" y="647700"/>
          <p14:tracePt t="3794" x="3867150" y="838200"/>
          <p14:tracePt t="3810" x="3930650" y="933450"/>
          <p14:tracePt t="3828" x="3994150" y="1035050"/>
          <p14:tracePt t="3844" x="4229100" y="1358900"/>
          <p14:tracePt t="3860" x="4356100" y="1485900"/>
          <p14:tracePt t="3877" x="4445000" y="1593850"/>
          <p14:tracePt t="3893" x="4635500" y="1809750"/>
          <p14:tracePt t="3910" x="4787900" y="1955800"/>
          <p14:tracePt t="3927" x="4927600" y="2044700"/>
          <p14:tracePt t="3943" x="4984750" y="2082800"/>
          <p14:tracePt t="3960" x="5099050" y="2139950"/>
          <p14:tracePt t="3976" x="5187950" y="2190750"/>
          <p14:tracePt t="3993" x="5219700" y="2209800"/>
          <p14:tracePt t="4010" x="5264150" y="2228850"/>
          <p14:tracePt t="4026" x="5295900" y="2266950"/>
          <p14:tracePt t="4043" x="5314950" y="2279650"/>
          <p14:tracePt t="4060" x="5346700" y="2311400"/>
          <p14:tracePt t="4075" x="5378450" y="2349500"/>
          <p14:tracePt t="4092" x="5397500" y="2381250"/>
          <p14:tracePt t="4110" x="5435600" y="2444750"/>
          <p14:tracePt t="4126" x="5448300" y="2463800"/>
          <p14:tracePt t="4142" x="5480050" y="2508250"/>
          <p14:tracePt t="4159" x="5499100" y="2540000"/>
          <p14:tracePt t="4176" x="5505450" y="2552700"/>
          <p14:tracePt t="4194" x="5511800" y="2578100"/>
          <p14:tracePt t="4225" x="5511800" y="2584450"/>
          <p14:tracePt t="4242" x="5511800" y="2590800"/>
          <p14:tracePt t="4258" x="5505450" y="2597150"/>
          <p14:tracePt t="4275" x="5499100" y="2597150"/>
          <p14:tracePt t="4292" x="5492750" y="2597150"/>
          <p14:tracePt t="4308" x="5486400" y="2597150"/>
          <p14:tracePt t="4325" x="5480050" y="2597150"/>
          <p14:tracePt t="4342" x="5467350" y="2597150"/>
          <p14:tracePt t="4358" x="5461000" y="2603500"/>
          <p14:tracePt t="4391" x="5454650" y="2603500"/>
          <p14:tracePt t="4408" x="5448300" y="2603500"/>
          <p14:tracePt t="4428" x="5441950" y="2603500"/>
          <p14:tracePt t="4441" x="5441950" y="2597150"/>
          <p14:tracePt t="4458" x="5435600" y="2597150"/>
          <p14:tracePt t="4475" x="5429250" y="2584450"/>
          <p14:tracePt t="4491" x="5422900" y="2578100"/>
          <p14:tracePt t="4508" x="5422900" y="2565400"/>
          <p14:tracePt t="4525" x="5410200" y="2540000"/>
          <p14:tracePt t="4541" x="5391150" y="2489200"/>
          <p14:tracePt t="4558" x="5365750" y="2438400"/>
          <p14:tracePt t="4574" x="5359400" y="2413000"/>
          <p14:tracePt t="4591" x="5340350" y="2349500"/>
          <p14:tracePt t="4609" x="5334000" y="2311400"/>
          <p14:tracePt t="4624" x="5321300" y="2286000"/>
          <p14:tracePt t="4641" x="5314950" y="2254250"/>
          <p14:tracePt t="4657" x="5308600" y="2222500"/>
          <p14:tracePt t="4674" x="5308600" y="2216150"/>
          <p14:tracePt t="4690" x="5308600" y="2197100"/>
          <p14:tracePt t="4706" x="5302250" y="2190750"/>
          <p14:tracePt t="4741" x="5302250" y="2184400"/>
          <p14:tracePt t="4757" x="5295900" y="2184400"/>
          <p14:tracePt t="4810" x="5289550" y="2190750"/>
          <p14:tracePt t="4825" x="5289550" y="2197100"/>
          <p14:tracePt t="4838" x="5289550" y="2203450"/>
          <p14:tracePt t="4845" x="5283200" y="2209800"/>
          <p14:tracePt t="4866" x="5283200" y="2216150"/>
          <p14:tracePt t="4880" x="5276850" y="2228850"/>
          <p14:tracePt t="4890" x="5276850" y="2241550"/>
          <p14:tracePt t="4906" x="5270500" y="2254250"/>
          <p14:tracePt t="4924" x="5257800" y="2292350"/>
          <p14:tracePt t="4940" x="5245100" y="2349500"/>
          <p14:tracePt t="4957" x="5226050" y="2381250"/>
          <p14:tracePt t="4973" x="5213350" y="2432050"/>
          <p14:tracePt t="4990" x="5200650" y="2482850"/>
          <p14:tracePt t="5006" x="5187950" y="2501900"/>
          <p14:tracePt t="5024" x="5181600" y="2540000"/>
          <p14:tracePt t="5040" x="5181600" y="2552700"/>
          <p14:tracePt t="5058" x="5181600" y="2565400"/>
          <p14:tracePt t="5133" x="5181600" y="2559050"/>
          <p14:tracePt t="5154" x="5181600" y="2552700"/>
          <p14:tracePt t="5168" x="5181600" y="2546350"/>
          <p14:tracePt t="5182" x="5181600" y="2540000"/>
          <p14:tracePt t="5196" x="5181600" y="2533650"/>
          <p14:tracePt t="5210" x="5175250" y="2527300"/>
          <p14:tracePt t="5245" x="5175250" y="2520950"/>
          <p14:tracePt t="5267" x="5168900" y="2520950"/>
          <p14:tracePt t="5302" x="5168900" y="2514600"/>
          <p14:tracePt t="5308" x="5162550" y="2508250"/>
          <p14:tracePt t="5330" x="5156200" y="2501900"/>
          <p14:tracePt t="5338" x="5149850" y="2501900"/>
          <p14:tracePt t="5355" x="5130800" y="2501900"/>
          <p14:tracePt t="5373" x="5099050" y="2489200"/>
          <p14:tracePt t="5388" x="5003800" y="2470150"/>
          <p14:tracePt t="5405" x="4940300" y="2451100"/>
          <p14:tracePt t="5422" x="4794250" y="2432050"/>
          <p14:tracePt t="5438" x="4705350" y="2425700"/>
          <p14:tracePt t="5455" x="4540250" y="2406650"/>
          <p14:tracePt t="5472" x="4381500" y="2393950"/>
          <p14:tracePt t="5488" x="4305300" y="2393950"/>
          <p14:tracePt t="5505" x="4178300" y="2387600"/>
          <p14:tracePt t="5521" x="4089400" y="2387600"/>
          <p14:tracePt t="5537" x="4051300" y="2387600"/>
          <p14:tracePt t="5555" x="3981450" y="2387600"/>
          <p14:tracePt t="5570" x="3930650" y="2393950"/>
          <p14:tracePt t="5588" x="3911600" y="2393950"/>
          <p14:tracePt t="5605" x="3873500" y="2400300"/>
          <p14:tracePt t="5620" x="3841750" y="2400300"/>
          <p14:tracePt t="5637" x="3835400" y="2400300"/>
          <p14:tracePt t="5654" x="3810000" y="2406650"/>
          <p14:tracePt t="5670" x="3803650" y="2406650"/>
          <p14:tracePt t="5688" x="3797300" y="2406650"/>
          <p14:tracePt t="5704" x="3790950" y="2406650"/>
          <p14:tracePt t="5720" x="3784600" y="2406650"/>
          <p14:tracePt t="5737" x="3778250" y="2406650"/>
          <p14:tracePt t="5822" x="3778250" y="2400300"/>
          <p14:tracePt t="5878" x="3778250" y="2393950"/>
          <p14:tracePt t="5941" x="3778250" y="2387600"/>
          <p14:tracePt t="5962" x="3778250" y="2381250"/>
          <p14:tracePt t="5970" x="3778250" y="2374900"/>
          <p14:tracePt t="5983" x="3784600" y="2368550"/>
          <p14:tracePt t="5991" x="3784600" y="2362200"/>
          <p14:tracePt t="6006" x="3784600" y="2355850"/>
          <p14:tracePt t="6019" x="3797300" y="2343150"/>
          <p14:tracePt t="6036" x="3803650" y="2317750"/>
          <p14:tracePt t="6052" x="3810000" y="2305050"/>
          <p14:tracePt t="6069" x="3822700" y="2279650"/>
          <p14:tracePt t="6086" x="3829050" y="2247900"/>
          <p14:tracePt t="6104" x="3841750" y="2228850"/>
          <p14:tracePt t="6119" x="3841750" y="2222500"/>
          <p14:tracePt t="6136" x="3848100" y="2222500"/>
          <p14:tracePt t="6168" x="3854450" y="2216150"/>
          <p14:tracePt t="6229" x="3860800" y="2222500"/>
          <p14:tracePt t="6264" x="3867150" y="2228850"/>
          <p14:tracePt t="6271" x="3867150" y="2235200"/>
          <p14:tracePt t="6287" x="3867150" y="2241550"/>
          <p14:tracePt t="6301" x="3867150" y="2254250"/>
          <p14:tracePt t="6318" x="3873500" y="2254250"/>
          <p14:tracePt t="6322" x="3873500" y="2266950"/>
          <p14:tracePt t="6335" x="3873500" y="2273300"/>
          <p14:tracePt t="6352" x="3879850" y="2286000"/>
          <p14:tracePt t="6369" x="3879850" y="2336800"/>
          <p14:tracePt t="6384" x="3879850" y="2368550"/>
          <p14:tracePt t="6401" x="3879850" y="2381250"/>
          <p14:tracePt t="6419" x="3879850" y="2425700"/>
          <p14:tracePt t="6435" x="3879850" y="2438400"/>
          <p14:tracePt t="6451" x="3879850" y="2451100"/>
          <p14:tracePt t="6468" x="3879850" y="2457450"/>
          <p14:tracePt t="6484" x="3879850" y="2470150"/>
          <p14:tracePt t="6518" x="3879850" y="2482850"/>
          <p14:tracePt t="6594" x="3879850" y="2489200"/>
          <p14:tracePt t="6721" x="3879850" y="2495550"/>
          <p14:tracePt t="6735" x="3886200" y="2495550"/>
          <p14:tracePt t="6741" x="3892550" y="2495550"/>
          <p14:tracePt t="6755" x="3898900" y="2495550"/>
          <p14:tracePt t="6776" x="3905250" y="2495550"/>
          <p14:tracePt t="6786" x="3911600" y="2495550"/>
          <p14:tracePt t="6799" x="3924300" y="2501900"/>
          <p14:tracePt t="6816" x="3956050" y="2508250"/>
          <p14:tracePt t="6833" x="4038600" y="2527300"/>
          <p14:tracePt t="6850" x="4089400" y="2533650"/>
          <p14:tracePt t="6866" x="4248150" y="2565400"/>
          <p14:tracePt t="6883" x="4438650" y="2584450"/>
          <p14:tracePt t="6899" x="4540250" y="2584450"/>
          <p14:tracePt t="6917" x="4629150" y="2597150"/>
          <p14:tracePt t="6933" x="4870450" y="2597150"/>
          <p14:tracePt t="6949" x="4940300" y="2590800"/>
          <p14:tracePt t="6966" x="5048250" y="2571750"/>
          <p14:tracePt t="6982" x="5099050" y="2571750"/>
          <p14:tracePt t="6999" x="5181600" y="2546350"/>
          <p14:tracePt t="7016" x="5232400" y="2540000"/>
          <p14:tracePt t="7032" x="5251450" y="2533650"/>
          <p14:tracePt t="7050" x="5276850" y="2527300"/>
          <p14:tracePt t="7065" x="5295900" y="2514600"/>
          <p14:tracePt t="7082" x="5302250" y="2514600"/>
          <p14:tracePt t="7115" x="5308600" y="2514600"/>
          <p14:tracePt t="7198" x="5308600" y="2520950"/>
          <p14:tracePt t="7232" x="5302250" y="2527300"/>
          <p14:tracePt t="7275" x="5295900" y="2533650"/>
          <p14:tracePt t="7289" x="5289550" y="2533650"/>
          <p14:tracePt t="7309" x="5283200" y="2533650"/>
          <p14:tracePt t="7324" x="5276850" y="2533650"/>
          <p14:tracePt t="7366" x="5270500" y="2527300"/>
          <p14:tracePt t="7387" x="5264150" y="2520950"/>
          <p14:tracePt t="7415" x="5257800" y="2514600"/>
          <p14:tracePt t="7422" x="5257800" y="2508250"/>
          <p14:tracePt t="7436" x="5251450" y="2508250"/>
          <p14:tracePt t="7447" x="5251450" y="2501900"/>
          <p14:tracePt t="7465" x="5245100" y="2489200"/>
          <p14:tracePt t="7481" x="5238750" y="2482850"/>
          <p14:tracePt t="7497" x="5232400" y="2444750"/>
          <p14:tracePt t="7514" x="5219700" y="2387600"/>
          <p14:tracePt t="7531" x="5200650" y="2330450"/>
          <p14:tracePt t="7548" x="5194300" y="2286000"/>
          <p14:tracePt t="7564" x="5175250" y="2178050"/>
          <p14:tracePt t="7580" x="5168900" y="2146300"/>
          <p14:tracePt t="7598" x="5168900" y="2108200"/>
          <p14:tracePt t="7614" x="5162550" y="2089150"/>
          <p14:tracePt t="7630" x="5162550" y="2076450"/>
          <p14:tracePt t="7647" x="5156200" y="2076450"/>
          <p14:tracePt t="7675" x="5149850" y="2082800"/>
          <p14:tracePt t="7696" x="5149850" y="2095500"/>
          <p14:tracePt t="7717" x="5149850" y="2101850"/>
          <p14:tracePt t="7724" x="5143500" y="2108200"/>
          <p14:tracePt t="7738" x="5143500" y="2114550"/>
          <p14:tracePt t="7747" x="5143500" y="2127250"/>
          <p14:tracePt t="7763" x="5143500" y="2133600"/>
          <p14:tracePt t="7780" x="5143500" y="2152650"/>
          <p14:tracePt t="7796" x="5143500" y="2197100"/>
          <p14:tracePt t="7813" x="5143500" y="2222500"/>
          <p14:tracePt t="7817" x="5143500" y="2260600"/>
          <p14:tracePt t="7832" x="5143500" y="2311400"/>
          <p14:tracePt t="7846" x="5143500" y="2432050"/>
          <p14:tracePt t="7863" x="5156200" y="2495550"/>
          <p14:tracePt t="7880" x="5168900" y="2603500"/>
          <p14:tracePt t="7896" x="5181600" y="2647950"/>
          <p14:tracePt t="7913" x="5194300" y="2730500"/>
          <p14:tracePt t="7929" x="5200650" y="2749550"/>
          <p14:tracePt t="7946" x="5200650" y="2762250"/>
          <p14:tracePt t="7963" x="5207000" y="2774950"/>
          <p14:tracePt t="8215" x="5213350" y="2768600"/>
          <p14:tracePt t="8237" x="5213350" y="2762250"/>
          <p14:tracePt t="8251" x="5213350" y="2755900"/>
          <p14:tracePt t="8257" x="5213350" y="2749550"/>
          <p14:tracePt t="8271" x="5213350" y="2743200"/>
          <p14:tracePt t="10301" x="5219700" y="2736850"/>
          <p14:tracePt t="10335" x="5226050" y="2730500"/>
          <p14:tracePt t="10342" x="5226050" y="2724150"/>
          <p14:tracePt t="10355" x="5226050" y="2717800"/>
          <p14:tracePt t="10371" x="5226050" y="2705100"/>
          <p14:tracePt t="10407" x="5232400" y="2698750"/>
          <p14:tracePt t="10421" x="5232400" y="2692400"/>
          <p14:tracePt t="10441" x="5232400" y="2686050"/>
          <p14:tracePt t="10457" x="5232400" y="2679700"/>
          <p14:tracePt t="10470" x="5232400" y="2673350"/>
          <p14:tracePt t="10490" x="5232400" y="2667000"/>
          <p14:tracePt t="10532" x="5232400" y="2660650"/>
          <p14:tracePt t="10561" x="5232400" y="2654300"/>
          <p14:tracePt t="10582" x="5232400" y="2641600"/>
          <p14:tracePt t="10602" x="5232400" y="2635250"/>
          <p14:tracePt t="10609" x="5232400" y="2628900"/>
          <p14:tracePt t="10645" x="5232400" y="2622550"/>
          <p14:tracePt t="10651" x="5232400" y="2616200"/>
          <p14:tracePt t="10666" x="5232400" y="2609850"/>
          <p14:tracePt t="10673" x="5232400" y="2597150"/>
          <p14:tracePt t="10689" x="5232400" y="2584450"/>
          <p14:tracePt t="10703" x="5238750" y="2552700"/>
          <p14:tracePt t="10720" x="5238750" y="2533650"/>
          <p14:tracePt t="10736" x="5238750" y="2489200"/>
          <p14:tracePt t="10753" x="5232400" y="2470150"/>
          <p14:tracePt t="10769" x="5232400" y="2444750"/>
          <p14:tracePt t="10786" x="5232400" y="2413000"/>
          <p14:tracePt t="10803" x="5232400" y="2400300"/>
          <p14:tracePt t="10820" x="5232400" y="2381250"/>
          <p14:tracePt t="10835" x="5232400" y="2368550"/>
          <p14:tracePt t="10852" x="5232400" y="2355850"/>
          <p14:tracePt t="10869" x="5232400" y="2336800"/>
          <p14:tracePt t="10886" x="5238750" y="2330450"/>
          <p14:tracePt t="10902" x="5238750" y="2317750"/>
          <p14:tracePt t="10919" x="5238750" y="2305050"/>
          <p14:tracePt t="10935" x="5238750" y="2298700"/>
          <p14:tracePt t="10953" x="5238750" y="2292350"/>
          <p14:tracePt t="10985" x="5238750" y="2286000"/>
          <p14:tracePt t="11016" x="5238750" y="2279650"/>
          <p14:tracePt t="11045" x="5238750" y="2273300"/>
          <p14:tracePt t="11087" x="5238750" y="2266950"/>
          <p14:tracePt t="11115" x="5238750" y="2260600"/>
          <p14:tracePt t="11143" x="5238750" y="2254250"/>
          <p14:tracePt t="11185" x="5238750" y="2247900"/>
          <p14:tracePt t="11262" x="5238750" y="2241550"/>
          <p14:tracePt t="11388" x="5232400" y="2241550"/>
          <p14:tracePt t="11983" x="5200650" y="2241550"/>
          <p14:tracePt t="11990" x="5187950" y="2247900"/>
          <p14:tracePt t="11998" x="5175250" y="2254250"/>
          <p14:tracePt t="12015" x="5162550" y="2266950"/>
          <p14:tracePt t="12032" x="5130800" y="2279650"/>
          <p14:tracePt t="12048" x="5111750" y="2292350"/>
          <p14:tracePt t="12065" x="5099050" y="2298700"/>
          <p14:tracePt t="12082" x="5080000" y="2311400"/>
          <p14:tracePt t="12098" x="5060950" y="2311400"/>
          <p14:tracePt t="12115" x="5060950" y="2317750"/>
          <p14:tracePt t="12132" x="5048250" y="2317750"/>
          <p14:tracePt t="12148" x="5035550" y="2324100"/>
          <p14:tracePt t="12165" x="5029200" y="2324100"/>
          <p14:tracePt t="12198" x="5016500" y="2330450"/>
          <p14:tracePt t="12215" x="5003800" y="2330450"/>
          <p14:tracePt t="12248" x="4997450" y="2330450"/>
          <p14:tracePt t="12265" x="4984750" y="2336800"/>
          <p14:tracePt t="12281" x="4978400" y="2336800"/>
          <p14:tracePt t="12298" x="4972050" y="2336800"/>
          <p14:tracePt t="12314" x="4965700" y="2336800"/>
          <p14:tracePt t="12331" x="4953000" y="2336800"/>
          <p14:tracePt t="12348" x="4946650" y="2336800"/>
          <p14:tracePt t="12398" x="4940300" y="2336800"/>
          <p14:tracePt t="12424" x="4933950" y="2336800"/>
          <p14:tracePt t="12460" x="4927600" y="2336800"/>
          <p14:tracePt t="12510" x="4933950" y="2330450"/>
          <p14:tracePt t="12517" x="4940300" y="2324100"/>
          <p14:tracePt t="12559" x="4940300" y="2317750"/>
          <p14:tracePt t="12565" x="4946650" y="2317750"/>
          <p14:tracePt t="12587" x="4953000" y="2311400"/>
          <p14:tracePt t="12629" x="4959350" y="2305050"/>
          <p14:tracePt t="12635" x="4965700" y="2305050"/>
          <p14:tracePt t="12678" x="4972050" y="2305050"/>
          <p14:tracePt t="12699" x="4978400" y="2298700"/>
          <p14:tracePt t="12727" x="4978400" y="2292350"/>
          <p14:tracePt t="12748" x="4984750" y="2292350"/>
          <p14:tracePt t="12776" x="4991100" y="2286000"/>
          <p14:tracePt t="12811" x="4997450" y="2279650"/>
          <p14:tracePt t="12846" x="5003800" y="2273300"/>
          <p14:tracePt t="12867" x="5010150" y="2273300"/>
          <p14:tracePt t="12889" x="5010150" y="2266950"/>
          <p14:tracePt t="12910" x="5010150" y="2260600"/>
          <p14:tracePt t="12952" x="5016500" y="2260600"/>
          <p14:tracePt t="13008" x="5022850" y="2260600"/>
          <p14:tracePt t="13071" x="5022850" y="2254250"/>
          <p14:tracePt t="13218" x="5016500" y="2247900"/>
          <p14:tracePt t="13261" x="5016500" y="2241550"/>
          <p14:tracePt t="13309" x="5016500" y="2235200"/>
          <p14:tracePt t="13380" x="5016500" y="2228850"/>
          <p14:tracePt t="13408" x="5016500" y="2222500"/>
          <p14:tracePt t="13450" x="5016500" y="2216150"/>
          <p14:tracePt t="13513" x="5022850" y="2209800"/>
          <p14:tracePt t="13548" x="5022850" y="2203450"/>
          <p14:tracePt t="13590" x="5022850" y="2197100"/>
          <p14:tracePt t="13682" x="5029200" y="2190750"/>
          <p14:tracePt t="13759" x="5029200" y="2184400"/>
          <p14:tracePt t="13822" x="5035550" y="2184400"/>
          <p14:tracePt t="13871" x="5041900" y="2184400"/>
          <p14:tracePt t="13920" x="5048250" y="2190750"/>
          <p14:tracePt t="13962" x="5048250" y="2197100"/>
          <p14:tracePt t="13983" x="5048250" y="2203450"/>
          <p14:tracePt t="13990" x="5048250" y="2209800"/>
          <p14:tracePt t="14012" x="5048250" y="2216150"/>
          <p14:tracePt t="14033" x="5048250" y="2222500"/>
          <p14:tracePt t="14039" x="5048250" y="2228850"/>
          <p14:tracePt t="14082" x="5048250" y="2241550"/>
          <p14:tracePt t="14103" x="5048250" y="2247900"/>
          <p14:tracePt t="14124" x="5054600" y="2254250"/>
          <p14:tracePt t="14152" x="5054600" y="2260600"/>
          <p14:tracePt t="14173" x="5060950" y="2266950"/>
          <p14:tracePt t="14194" x="5060950" y="2273300"/>
          <p14:tracePt t="14201" x="5060950" y="2279650"/>
          <p14:tracePt t="14215" x="5067300" y="2286000"/>
          <p14:tracePt t="14236" x="5067300" y="2292350"/>
          <p14:tracePt t="14244" x="5067300" y="2298700"/>
          <p14:tracePt t="14264" x="5067300" y="2305050"/>
          <p14:tracePt t="14292" x="5067300" y="2311400"/>
          <p14:tracePt t="14313" x="5067300" y="2324100"/>
          <p14:tracePt t="14342" x="5067300" y="2330450"/>
          <p14:tracePt t="14363" x="5067300" y="2336800"/>
          <p14:tracePt t="14384" x="5067300" y="2343150"/>
          <p14:tracePt t="14412" x="5067300" y="2349500"/>
          <p14:tracePt t="14454" x="5067300" y="2355850"/>
          <p14:tracePt t="14482" x="5067300" y="2362200"/>
          <p14:tracePt t="14502" x="5067300" y="2368550"/>
          <p14:tracePt t="14524" x="5073650" y="2374900"/>
          <p14:tracePt t="14545" x="5080000" y="2381250"/>
          <p14:tracePt t="14566" x="5086350" y="2381250"/>
          <p14:tracePt t="14587" x="5092700" y="2387600"/>
          <p14:tracePt t="14594" x="5099050" y="2387600"/>
          <p14:tracePt t="14615" x="5105400" y="2387600"/>
          <p14:tracePt t="14624" x="5118100" y="2393950"/>
          <p14:tracePt t="14639" x="5124450" y="2400300"/>
          <p14:tracePt t="14656" x="5137150" y="2406650"/>
          <p14:tracePt t="14673" x="5175250" y="2419350"/>
          <p14:tracePt t="14689" x="5187950" y="2432050"/>
          <p14:tracePt t="14707" x="5200650" y="2444750"/>
          <p14:tracePt t="14723" x="5207000" y="2451100"/>
          <p14:tracePt t="14739" x="5213350" y="2463800"/>
          <p14:tracePt t="14777" x="5213350" y="2470150"/>
          <p14:tracePt t="14788" x="5213350" y="2476500"/>
          <p14:tracePt t="14806" x="5213350" y="2482850"/>
          <p14:tracePt t="14832" x="5213350" y="2489200"/>
          <p14:tracePt t="14874" x="5207000" y="2495550"/>
          <p14:tracePt t="14882" x="5207000" y="2501900"/>
          <p14:tracePt t="14945" x="5200650" y="2508250"/>
          <p14:tracePt t="14952" x="5194300" y="2508250"/>
          <p14:tracePt t="14966" x="5194300" y="2514600"/>
          <p14:tracePt t="14994" x="5187950" y="2520950"/>
          <p14:tracePt t="15022" x="5181600" y="2527300"/>
          <p14:tracePt t="15058" x="5175250" y="2533650"/>
          <p14:tracePt t="15093" x="5175250" y="2540000"/>
          <p14:tracePt t="15114" x="5168900" y="2540000"/>
          <p14:tracePt t="15135" x="5162550" y="2540000"/>
          <p14:tracePt t="15156" x="5156200" y="2540000"/>
          <p14:tracePt t="15198" x="5156200" y="2533650"/>
          <p14:tracePt t="15205" x="5156200" y="2527300"/>
          <p14:tracePt t="15219" x="5156200" y="2520950"/>
          <p14:tracePt t="15226" x="5156200" y="2514600"/>
          <p14:tracePt t="15237" x="5162550" y="2514600"/>
          <p14:tracePt t="15254" x="5162550" y="2508250"/>
          <p14:tracePt t="15275" x="5162550" y="2501900"/>
          <p14:tracePt t="15291" x="5162550" y="2495550"/>
          <p14:tracePt t="15304" x="5168900" y="2489200"/>
          <p14:tracePt t="15320" x="5168900" y="2482850"/>
          <p14:tracePt t="15325" x="5168900" y="2476500"/>
          <p14:tracePt t="15340" x="5168900" y="2470150"/>
          <p14:tracePt t="15366" x="5168900" y="2463800"/>
          <p14:tracePt t="15374" x="5168900" y="2457450"/>
          <p14:tracePt t="15390" x="5168900" y="2451100"/>
          <p14:tracePt t="15403" x="5168900" y="2444750"/>
          <p14:tracePt t="15420" x="5168900" y="2438400"/>
          <p14:tracePt t="15437" x="5168900" y="2432050"/>
          <p14:tracePt t="15464" x="5168900" y="2419350"/>
          <p14:tracePt t="15485" x="5168900" y="2413000"/>
          <p14:tracePt t="15499" x="5168900" y="2406650"/>
          <p14:tracePt t="15513" x="5162550" y="2400300"/>
          <p14:tracePt t="15534" x="5162550" y="2393950"/>
          <p14:tracePt t="15555" x="5156200" y="2387600"/>
          <p14:tracePt t="15576" x="5149850" y="2387600"/>
          <p14:tracePt t="15583" x="5143500" y="2381250"/>
          <p14:tracePt t="15597" x="5143500" y="2374900"/>
          <p14:tracePt t="15619" x="5143500" y="2368550"/>
          <p14:tracePt t="15625" x="5137150" y="2368550"/>
          <p14:tracePt t="15640" x="5137150" y="2362200"/>
          <p14:tracePt t="15653" x="5130800" y="2355850"/>
          <p14:tracePt t="15674" x="5130800" y="2349500"/>
          <p14:tracePt t="15689" x="5130800" y="2343150"/>
          <p14:tracePt t="15717" x="5124450" y="2330450"/>
          <p14:tracePt t="15724" x="5124450" y="2324100"/>
          <p14:tracePt t="15744" x="5118100" y="2317750"/>
          <p14:tracePt t="15759" x="5118100" y="2311400"/>
          <p14:tracePt t="15780" x="5118100" y="2305050"/>
          <p14:tracePt t="15788" x="5118100" y="2292350"/>
          <p14:tracePt t="15802" x="5118100" y="2279650"/>
          <p14:tracePt t="15819" x="5111750" y="2254250"/>
          <p14:tracePt t="15836" x="5111750" y="2241550"/>
          <p14:tracePt t="15838" x="5111750" y="2228850"/>
          <p14:tracePt t="15852" x="5111750" y="2209800"/>
          <p14:tracePt t="15869" x="5105400" y="2178050"/>
          <p14:tracePt t="15886" x="5099050" y="2152650"/>
          <p14:tracePt t="15903" x="5092700" y="2139950"/>
          <p14:tracePt t="15919" x="5086350" y="2133600"/>
          <p14:tracePt t="15935" x="5073650" y="2114550"/>
          <p14:tracePt t="15952" x="5073650" y="2108200"/>
          <p14:tracePt t="15970" x="5067300" y="2108200"/>
          <p14:tracePt t="15997" x="5060950" y="2101850"/>
          <p14:tracePt t="16039" x="5060950" y="2095500"/>
          <p14:tracePt t="16046" x="5054600" y="2095500"/>
          <p14:tracePt t="16069" x="5054600" y="2089150"/>
          <p14:tracePt t="16075" x="5048250" y="2089150"/>
          <p14:tracePt t="16110" x="5041900" y="2082800"/>
          <p14:tracePt t="16117" x="5041900" y="2076450"/>
          <p14:tracePt t="16145" x="5035550" y="2076450"/>
          <p14:tracePt t="16187" x="5029200" y="2076450"/>
          <p14:tracePt t="16236" x="5029200" y="2082800"/>
          <p14:tracePt t="16278" x="5029200" y="2095500"/>
          <p14:tracePt t="16285" x="5029200" y="2101850"/>
          <p14:tracePt t="16306" x="5029200" y="2108200"/>
          <p14:tracePt t="16327" x="5035550" y="2114550"/>
          <p14:tracePt t="16341" x="5035550" y="2120900"/>
          <p14:tracePt t="16349" x="5035550" y="2133600"/>
          <p14:tracePt t="16355" x="5035550" y="2146300"/>
          <p14:tracePt t="16370" x="5041900" y="2159000"/>
          <p14:tracePt t="16384" x="5048250" y="2171700"/>
          <p14:tracePt t="16400" x="5048250" y="2203450"/>
          <p14:tracePt t="16417" x="5054600" y="2222500"/>
          <p14:tracePt t="16433" x="5060950" y="2247900"/>
          <p14:tracePt t="16450" x="5067300" y="2273300"/>
          <p14:tracePt t="16466" x="5073650" y="2298700"/>
          <p14:tracePt t="16483" x="5086350" y="2336800"/>
          <p14:tracePt t="16500" x="5092700" y="2368550"/>
          <p14:tracePt t="16516" x="5092700" y="2381250"/>
          <p14:tracePt t="16533" x="5099050" y="2400300"/>
          <p14:tracePt t="16549" x="5099050" y="2413000"/>
          <p14:tracePt t="16567" x="5099050" y="2425700"/>
          <p14:tracePt t="16584" x="5099050" y="2432050"/>
          <p14:tracePt t="16602" x="5099050" y="2438400"/>
          <p14:tracePt t="16629" x="5099050" y="2444750"/>
          <p14:tracePt t="16678" x="5099050" y="2451100"/>
          <p14:tracePt t="16706" x="5092700" y="2457450"/>
          <p14:tracePt t="16742" x="5092700" y="2463800"/>
          <p14:tracePt t="16847" x="5099050" y="2463800"/>
          <p14:tracePt t="16960" x="5105400" y="2463800"/>
          <p14:tracePt t="17002" x="5111750" y="2463800"/>
          <p14:tracePt t="17009" x="5118100" y="2463800"/>
          <p14:tracePt t="17051" x="5124450" y="2463800"/>
          <p14:tracePt t="17058" x="5130800" y="2457450"/>
          <p14:tracePt t="17079" x="5137150" y="2457450"/>
          <p14:tracePt t="17100" x="5143500" y="2457450"/>
          <p14:tracePt t="17122" x="5149850" y="2451100"/>
          <p14:tracePt t="17128" x="5156200" y="2451100"/>
          <p14:tracePt t="17143" x="5162550" y="2451100"/>
          <p14:tracePt t="17151" x="5168900" y="2451100"/>
          <p14:tracePt t="17166" x="5181600" y="2444750"/>
          <p14:tracePt t="17181" x="5194300" y="2438400"/>
          <p14:tracePt t="17198" x="5219700" y="2432050"/>
          <p14:tracePt t="17214" x="5257800" y="2419350"/>
          <p14:tracePt t="17230" x="5283200" y="2413000"/>
          <p14:tracePt t="17248" x="5321300" y="2400300"/>
          <p14:tracePt t="17263" x="5353050" y="2387600"/>
          <p14:tracePt t="17281" x="5365750" y="2381250"/>
          <p14:tracePt t="17297" x="5384800" y="2374900"/>
          <p14:tracePt t="17314" x="5391150" y="2374900"/>
          <p14:tracePt t="17395" x="5391150" y="2368550"/>
          <p14:tracePt t="17620" x="5384800" y="2368550"/>
          <p14:tracePt t="17760" x="5378450" y="2368550"/>
          <p14:tracePt t="17796" x="5372100" y="2368550"/>
          <p14:tracePt t="17831" x="5365750" y="2374900"/>
          <p14:tracePt t="18388" x="5372100" y="2374900"/>
          <p14:tracePt t="18402" x="5384800" y="2362200"/>
          <p14:tracePt t="18416" x="5384800" y="2355850"/>
          <p14:tracePt t="18423" x="5397500" y="2343150"/>
          <p14:tracePt t="18438" x="5403850" y="2330450"/>
          <p14:tracePt t="18446" x="5429250" y="2317750"/>
          <p14:tracePt t="18460" x="5441950" y="2292350"/>
          <p14:tracePt t="18476" x="5480050" y="2241550"/>
          <p14:tracePt t="18493" x="5537200" y="2171700"/>
          <p14:tracePt t="18509" x="5588000" y="2133600"/>
          <p14:tracePt t="18526" x="5613400" y="2089150"/>
          <p14:tracePt t="18543" x="5708650" y="1974850"/>
          <p14:tracePt t="18559" x="5734050" y="1943100"/>
          <p14:tracePt t="18576" x="5753100" y="1924050"/>
          <p14:tracePt t="18592" x="5784850" y="1866900"/>
          <p14:tracePt t="18609" x="5810250" y="1816100"/>
          <p14:tracePt t="18627" x="5835650" y="1765300"/>
          <p14:tracePt t="18642" x="5848350" y="1746250"/>
          <p14:tracePt t="18659" x="5873750" y="1701800"/>
          <p14:tracePt t="18676" x="5886450" y="1651000"/>
          <p14:tracePt t="18692" x="5899150" y="1631950"/>
          <p14:tracePt t="18709" x="5924550" y="1581150"/>
          <p14:tracePt t="18725" x="5937250" y="1549400"/>
          <p14:tracePt t="18742" x="5943600" y="1524000"/>
          <p14:tracePt t="18759" x="5956300" y="1498600"/>
          <p14:tracePt t="18775" x="5962650" y="1485900"/>
          <p14:tracePt t="18792" x="5975350" y="1454150"/>
          <p14:tracePt t="18810" x="5994400" y="1428750"/>
          <p14:tracePt t="18825" x="6000750" y="1416050"/>
          <p14:tracePt t="18842" x="6013450" y="1390650"/>
          <p14:tracePt t="18859" x="6026150" y="1365250"/>
          <p14:tracePt t="18875" x="6032500" y="1358900"/>
          <p14:tracePt t="18891" x="6038850" y="1339850"/>
          <p14:tracePt t="18908" x="6051550" y="1327150"/>
          <p14:tracePt t="18941" x="6051550" y="1320800"/>
          <p14:tracePt t="18958" x="6057900" y="1314450"/>
          <p14:tracePt t="18975" x="6064250" y="1314450"/>
          <p14:tracePt t="18991" x="6064250" y="1308100"/>
          <p14:tracePt t="19027" x="6070600" y="1301750"/>
          <p14:tracePt t="19034" x="6070600" y="1295400"/>
          <p14:tracePt t="19125" x="6070600" y="1289050"/>
          <p14:tracePt t="19153" x="6070600" y="1282700"/>
          <p14:tracePt t="19808" x="6070600" y="1276350"/>
          <p14:tracePt t="19815" x="6070600" y="1270000"/>
          <p14:tracePt t="19836" x="6070600" y="1263650"/>
          <p14:tracePt t="19850" x="6070600" y="1250950"/>
          <p14:tracePt t="19858" x="6070600" y="1244600"/>
          <p14:tracePt t="19878" x="6070600" y="1238250"/>
          <p14:tracePt t="19892" x="6070600" y="1231900"/>
          <p14:tracePt t="19905" x="6076950" y="1225550"/>
          <p14:tracePt t="19921" x="6076950" y="1212850"/>
          <p14:tracePt t="19938" x="6083300" y="1206500"/>
          <p14:tracePt t="19955" x="6083300" y="1200150"/>
          <p14:tracePt t="19971" x="6083300" y="1193800"/>
          <p14:tracePt t="20005" x="6083300" y="1187450"/>
          <p14:tracePt t="20020" x="6089650" y="1181100"/>
          <p14:tracePt t="20041" x="6089650" y="1174750"/>
          <p14:tracePt t="20054" x="6096000" y="1168400"/>
          <p14:tracePt t="20082" x="6096000" y="1162050"/>
          <p14:tracePt t="20090" x="6102350" y="1162050"/>
          <p14:tracePt t="20104" x="6102350" y="1155700"/>
          <p14:tracePt t="20121" x="6102350" y="1149350"/>
          <p14:tracePt t="20140" x="6108700" y="1143000"/>
          <p14:tracePt t="20154" x="6108700" y="1136650"/>
          <p14:tracePt t="20174" x="6115050" y="1130300"/>
          <p14:tracePt t="20190" x="6115050" y="1123950"/>
          <p14:tracePt t="20203" x="6115050" y="1117600"/>
          <p14:tracePt t="20220" x="6115050" y="1111250"/>
          <p14:tracePt t="20237" x="6115050" y="1098550"/>
          <p14:tracePt t="20253" x="6121400" y="1098550"/>
          <p14:tracePt t="20271" x="6121400" y="1092200"/>
          <p14:tracePt t="20287" x="6121400" y="1085850"/>
          <p14:tracePt t="20303" x="6121400" y="1073150"/>
          <p14:tracePt t="20321" x="6121400" y="1066800"/>
          <p14:tracePt t="20336" x="6121400" y="1060450"/>
          <p14:tracePt t="20370" x="6121400" y="1054100"/>
          <p14:tracePt t="20386" x="6121400" y="1047750"/>
          <p14:tracePt t="20403" x="6121400" y="1041400"/>
          <p14:tracePt t="20426" x="6121400" y="1035050"/>
          <p14:tracePt t="20447" x="6121400" y="1028700"/>
          <p14:tracePt t="20468" x="6121400" y="1022350"/>
          <p14:tracePt t="20496" x="6121400" y="1016000"/>
          <p14:tracePt t="20574" x="6121400" y="1009650"/>
          <p14:tracePt t="20601" x="6121400" y="1003300"/>
          <p14:tracePt t="20608" x="6115050" y="1003300"/>
          <p14:tracePt t="20637" x="6115050" y="996950"/>
          <p14:tracePt t="20650" x="6108700" y="990600"/>
          <p14:tracePt t="20693" x="6102350" y="984250"/>
          <p14:tracePt t="20763" x="6089650" y="977900"/>
          <p14:tracePt t="20791" x="6076950" y="977900"/>
          <p14:tracePt t="20833" x="6070600" y="977900"/>
          <p14:tracePt t="20861" x="6064250" y="977900"/>
          <p14:tracePt t="20875" x="6057900" y="977900"/>
          <p14:tracePt t="20882" x="6051550" y="971550"/>
          <p14:tracePt t="20889" x="6045200" y="971550"/>
          <p14:tracePt t="20904" x="6032500" y="971550"/>
          <p14:tracePt t="20918" x="6032500" y="965200"/>
          <p14:tracePt t="20934" x="6000750" y="958850"/>
          <p14:tracePt t="20951" x="5975350" y="952500"/>
          <p14:tracePt t="20967" x="5937250" y="946150"/>
          <p14:tracePt t="20984" x="5886450" y="927100"/>
          <p14:tracePt t="21002" x="5854700" y="920750"/>
          <p14:tracePt t="21018" x="5829300" y="914400"/>
          <p14:tracePt t="21034" x="5810250" y="914400"/>
          <p14:tracePt t="21050" x="5784850" y="914400"/>
          <p14:tracePt t="21067" x="5778500" y="914400"/>
          <p14:tracePt t="21084" x="5778500" y="908050"/>
          <p14:tracePt t="21101" x="5759450" y="908050"/>
          <p14:tracePt t="21170" x="5753100" y="908050"/>
          <p14:tracePt t="21205" x="5746750" y="914400"/>
          <p14:tracePt t="21233" x="5740400" y="914400"/>
          <p14:tracePt t="21275" x="5734050" y="914400"/>
          <p14:tracePt t="21303" x="5727700" y="914400"/>
          <p14:tracePt t="21310" x="5721350" y="914400"/>
          <p14:tracePt t="21345" x="5715000" y="920750"/>
          <p14:tracePt t="21368" x="5708650" y="920750"/>
          <p14:tracePt t="21380" x="5702300" y="920750"/>
          <p14:tracePt t="21395" x="5695950" y="920750"/>
          <p14:tracePt t="21417" x="5689600" y="920750"/>
          <p14:tracePt t="21422" x="5683250" y="920750"/>
          <p14:tracePt t="21444" x="5670550" y="920750"/>
          <p14:tracePt t="21452" x="5657850" y="920750"/>
          <p14:tracePt t="21467" x="5638800" y="920750"/>
          <p14:tracePt t="21482" x="5613400" y="920750"/>
          <p14:tracePt t="21499" x="5537200" y="920750"/>
          <p14:tracePt t="21516" x="5441950" y="939800"/>
          <p14:tracePt t="21532" x="5397500" y="946150"/>
          <p14:tracePt t="21549" x="5289550" y="971550"/>
          <p14:tracePt t="21566" x="5213350" y="1016000"/>
          <p14:tracePt t="21582" x="5175250" y="1035050"/>
          <p14:tracePt t="21599" x="5105400" y="1079500"/>
          <p14:tracePt t="21615" x="5048250" y="1130300"/>
          <p14:tracePt t="21633" x="5016500" y="1174750"/>
          <p14:tracePt t="21648" x="5010150" y="1200150"/>
          <p14:tracePt t="21665" x="4984750" y="1263650"/>
          <p14:tracePt t="21683" x="4978400" y="1346200"/>
          <p14:tracePt t="21700" x="4978400" y="1397000"/>
          <p14:tracePt t="21715" x="4978400" y="1447800"/>
          <p14:tracePt t="21732" x="4991100" y="1657350"/>
          <p14:tracePt t="21748" x="4997450" y="1708150"/>
          <p14:tracePt t="21765" x="5010150" y="1758950"/>
          <p14:tracePt t="21782" x="5029200" y="1847850"/>
          <p14:tracePt t="21798" x="5041900" y="1885950"/>
          <p14:tracePt t="21815" x="5054600" y="1924050"/>
          <p14:tracePt t="21848" x="5060950" y="1943100"/>
          <p14:tracePt t="21865" x="5060950" y="1949450"/>
          <p14:tracePt t="21881" x="5073650" y="1962150"/>
          <p14:tracePt t="21885" x="5080000" y="1968500"/>
          <p14:tracePt t="21898" x="5086350" y="1974850"/>
          <p14:tracePt t="21914" x="5099050" y="1981200"/>
          <p14:tracePt t="21931" x="5099050" y="1987550"/>
          <p14:tracePt t="21948" x="5118100" y="2000250"/>
          <p14:tracePt t="21964" x="5130800" y="2012950"/>
          <p14:tracePt t="21981" x="5137150" y="2019300"/>
          <p14:tracePt t="21998" x="5149850" y="2025650"/>
          <p14:tracePt t="22014" x="5156200" y="2038350"/>
          <p14:tracePt t="22031" x="5162550" y="2051050"/>
          <p14:tracePt t="22048" x="5181600" y="2076450"/>
          <p14:tracePt t="22064" x="5187950" y="2089150"/>
          <p14:tracePt t="22080" x="5207000" y="2114550"/>
          <p14:tracePt t="22097" x="5213350" y="2152650"/>
          <p14:tracePt t="22114" x="5219700" y="2165350"/>
          <p14:tracePt t="22130" x="5226050" y="2190750"/>
          <p14:tracePt t="22147" x="5232400" y="2203450"/>
          <p14:tracePt t="22163" x="5232400" y="2216150"/>
          <p14:tracePt t="22181" x="5232400" y="2241550"/>
          <p14:tracePt t="22197" x="5232400" y="2273300"/>
          <p14:tracePt t="22213" x="5232400" y="2286000"/>
          <p14:tracePt t="22230" x="5238750" y="2311400"/>
          <p14:tracePt t="22246" x="5238750" y="2324100"/>
          <p14:tracePt t="22280" x="5238750" y="2330450"/>
          <p14:tracePt t="22335" x="5238750" y="2324100"/>
          <p14:tracePt t="22349" x="5238750" y="2317750"/>
          <p14:tracePt t="22356" x="5232400" y="2305050"/>
          <p14:tracePt t="22377" x="5226050" y="2292350"/>
          <p14:tracePt t="22384" x="5213350" y="2279650"/>
          <p14:tracePt t="22399" x="5207000" y="2260600"/>
          <p14:tracePt t="22413" x="5181600" y="2228850"/>
          <p14:tracePt t="22429" x="5105400" y="2114550"/>
          <p14:tracePt t="22445" x="5041900" y="2032000"/>
          <p14:tracePt t="22463" x="4889500" y="1854200"/>
          <p14:tracePt t="22479" x="4654550" y="1625600"/>
          <p14:tracePt t="22496" x="4552950" y="1530350"/>
          <p14:tracePt t="22512" x="4305300" y="1314450"/>
          <p14:tracePt t="22529" x="4089400" y="1123950"/>
          <p14:tracePt t="22546" x="3994150" y="1054100"/>
          <p14:tracePt t="22562" x="3816350" y="927100"/>
          <p14:tracePt t="22579" x="3695700" y="850900"/>
          <p14:tracePt t="22595" x="3625850" y="793750"/>
          <p14:tracePt t="22612" x="3594100" y="774700"/>
          <p14:tracePt t="22629" x="3543300" y="742950"/>
          <p14:tracePt t="22645" x="3517900" y="730250"/>
          <p14:tracePt t="22662" x="3498850" y="717550"/>
          <p14:tracePt t="22679" x="3479800" y="698500"/>
          <p14:tracePt t="22695" x="3467100" y="692150"/>
          <p14:tracePt t="22711" x="3460750" y="679450"/>
          <p14:tracePt t="22728" x="3454400" y="679450"/>
          <p14:tracePt t="22745" x="3448050" y="673100"/>
          <p14:tracePt t="22761" x="3435350" y="666750"/>
          <p14:tracePt t="22778" x="3435350" y="660400"/>
          <p14:tracePt t="22795" x="3429000" y="660400"/>
          <p14:tracePt t="22828" x="3429000" y="654050"/>
          <p14:tracePt t="22868" x="3422650" y="647700"/>
          <p14:tracePt t="22897" x="3422650" y="641350"/>
          <p14:tracePt t="22925" x="3416300" y="641350"/>
          <p14:tracePt t="22960" x="3409950" y="641350"/>
          <p14:tracePt t="23016" x="3409950" y="647700"/>
          <p14:tracePt t="23037" x="3416300" y="654050"/>
          <p14:tracePt t="23045" x="3422650" y="660400"/>
          <p14:tracePt t="23058" x="3422650" y="666750"/>
          <p14:tracePt t="23065" x="3429000" y="673100"/>
          <p14:tracePt t="23080" x="3448050" y="685800"/>
          <p14:tracePt t="23094" x="3473450" y="704850"/>
          <p14:tracePt t="23110" x="3543300" y="774700"/>
          <p14:tracePt t="23127" x="3600450" y="831850"/>
          <p14:tracePt t="23143" x="3746500" y="977900"/>
          <p14:tracePt t="23160" x="3911600" y="1136650"/>
          <p14:tracePt t="23177" x="4076700" y="1289050"/>
          <p14:tracePt t="23193" x="4152900" y="1377950"/>
          <p14:tracePt t="23210" x="4279900" y="1504950"/>
          <p14:tracePt t="23227" x="4394200" y="1631950"/>
          <p14:tracePt t="23243" x="4438650" y="1682750"/>
          <p14:tracePt t="23260" x="4483100" y="1727200"/>
          <p14:tracePt t="23276" x="4565650" y="1816100"/>
          <p14:tracePt t="23293" x="4584700" y="1847850"/>
          <p14:tracePt t="23309" x="4603750" y="1873250"/>
          <p14:tracePt t="23326" x="4641850" y="1917700"/>
          <p14:tracePt t="23343" x="4667250" y="1943100"/>
          <p14:tracePt t="23360" x="4692650" y="1968500"/>
          <p14:tracePt t="23376" x="4699000" y="1974850"/>
          <p14:tracePt t="23392" x="4718050" y="2006600"/>
          <p14:tracePt t="23409" x="4737100" y="2025650"/>
          <p14:tracePt t="23425" x="4743450" y="2038350"/>
          <p14:tracePt t="23442" x="4762500" y="2057400"/>
          <p14:tracePt t="23459" x="4787900" y="2082800"/>
          <p14:tracePt t="23475" x="4800600" y="2095500"/>
          <p14:tracePt t="23493" x="4819650" y="2127250"/>
          <p14:tracePt t="23508" x="4845050" y="2159000"/>
          <p14:tracePt t="23525" x="4851400" y="2171700"/>
          <p14:tracePt t="23542" x="4864100" y="2184400"/>
          <p14:tracePt t="23558" x="4908550" y="2228850"/>
          <p14:tracePt t="23575" x="4921250" y="2235200"/>
          <p14:tracePt t="23592" x="4946650" y="2254250"/>
          <p14:tracePt t="23608" x="4959350" y="2260600"/>
          <p14:tracePt t="23626" x="4991100" y="2266950"/>
          <p14:tracePt t="23642" x="5029200" y="2273300"/>
          <p14:tracePt t="23658" x="5048250" y="2279650"/>
          <p14:tracePt t="23675" x="5086350" y="2286000"/>
          <p14:tracePt t="23691" x="5111750" y="2292350"/>
          <p14:tracePt t="23708" x="5124450" y="2298700"/>
          <p14:tracePt t="23725" x="5137150" y="2298700"/>
          <p14:tracePt t="23741" x="5143500" y="2298700"/>
          <p14:tracePt t="23774" x="5149850" y="2311400"/>
          <p14:tracePt t="23791" x="5149850" y="2317750"/>
          <p14:tracePt t="23825" x="5149850" y="2324100"/>
          <p14:tracePt t="23841" x="5149850" y="2330450"/>
          <p14:tracePt t="23900" x="5156200" y="2336800"/>
          <p14:tracePt t="23929" x="5156200" y="2343150"/>
          <p14:tracePt t="23964" x="5156200" y="2349500"/>
          <p14:tracePt t="23978" x="5162550" y="2355850"/>
          <p14:tracePt t="23999" x="5162550" y="2362200"/>
          <p14:tracePt t="24034" x="5168900" y="2368550"/>
          <p14:tracePt t="24069" x="5175250" y="2368550"/>
          <p14:tracePt t="24091" x="5181600" y="2374900"/>
          <p14:tracePt t="24132" x="5187950" y="2381250"/>
          <p14:tracePt t="24174" x="5187950" y="2387600"/>
          <p14:tracePt t="24181" x="5187950" y="2393950"/>
          <p14:tracePt t="24190" x="5194300" y="2393950"/>
          <p14:tracePt t="25834" x="5194300" y="2400300"/>
          <p14:tracePt t="25855" x="5194300" y="2406650"/>
          <p14:tracePt t="25876" x="5187950" y="2406650"/>
          <p14:tracePt t="25883" x="5187950" y="2413000"/>
          <p14:tracePt t="25918" x="5187950" y="2419350"/>
          <p14:tracePt t="25974" x="5181600" y="2425700"/>
          <p14:tracePt t="25995" x="5181600" y="2432050"/>
          <p14:tracePt t="26016" x="5175250" y="2438400"/>
          <p14:tracePt t="26079" x="5168900" y="2444750"/>
          <p14:tracePt t="26206" x="5168900" y="2451100"/>
          <p14:tracePt t="26226" x="5168900" y="2457450"/>
          <p14:tracePt t="26269" x="5168900" y="2463800"/>
          <p14:tracePt t="26318" x="5168900" y="2470150"/>
          <p14:tracePt t="26367" x="5168900" y="2476500"/>
          <p14:tracePt t="26416" x="5168900" y="2482850"/>
          <p14:tracePt t="26486" x="5156200" y="2482850"/>
          <p14:tracePt t="26500" x="5156200" y="2489200"/>
          <p14:tracePt t="26507" x="5143500" y="2495550"/>
          <p14:tracePt t="26515" x="5130800" y="2495550"/>
          <p14:tracePt t="26531" x="5111750" y="2501900"/>
          <p14:tracePt t="26549" x="5080000" y="2520950"/>
          <p14:tracePt t="26565" x="4959350" y="2540000"/>
          <p14:tracePt t="26581" x="4749800" y="2578100"/>
          <p14:tracePt t="26599" x="4622800" y="2597150"/>
          <p14:tracePt t="26615" x="4343400" y="2635250"/>
          <p14:tracePt t="26631" x="4057650" y="2667000"/>
          <p14:tracePt t="26648" x="3778250" y="2698750"/>
          <p14:tracePt t="26665" x="3651250" y="2711450"/>
          <p14:tracePt t="26681" x="3460750" y="2717800"/>
          <p14:tracePt t="26698" x="3359150" y="2717800"/>
          <p14:tracePt t="26714" x="3327400" y="2724150"/>
          <p14:tracePt t="26731" x="3289300" y="2724150"/>
          <p14:tracePt t="26747" x="3276600" y="2730500"/>
          <p14:tracePt t="26764" x="3270250" y="2730500"/>
          <p14:tracePt t="26797" x="3270250" y="2736850"/>
          <p14:tracePt t="26817" x="3276600" y="2736850"/>
          <p14:tracePt t="26833" x="3282950" y="2743200"/>
          <p14:tracePt t="26847" x="3289300" y="2743200"/>
          <p14:tracePt t="26865" x="3327400" y="2743200"/>
          <p14:tracePt t="26880" x="3365500" y="2743200"/>
          <p14:tracePt t="26897" x="3403600" y="2743200"/>
          <p14:tracePt t="26901" x="3454400" y="2736850"/>
          <p14:tracePt t="26914" x="3517900" y="2736850"/>
          <p14:tracePt t="26930" x="3702050" y="2717800"/>
          <p14:tracePt t="26947" x="3816350" y="2711450"/>
          <p14:tracePt t="26964" x="4070350" y="2667000"/>
          <p14:tracePt t="26980" x="4298950" y="2635250"/>
          <p14:tracePt t="26997" x="4394200" y="2616200"/>
          <p14:tracePt t="27014" x="4514850" y="2584450"/>
          <p14:tracePt t="27030" x="4584700" y="2571750"/>
          <p14:tracePt t="27047" x="4610100" y="2565400"/>
          <p14:tracePt t="27063" x="4673600" y="2540000"/>
          <p14:tracePt t="27080" x="4705350" y="2527300"/>
          <p14:tracePt t="27097" x="4756150" y="2495550"/>
          <p14:tracePt t="27113" x="4781550" y="2489200"/>
          <p14:tracePt t="27131" x="4813300" y="2476500"/>
          <p14:tracePt t="27146" x="4870450" y="2457450"/>
          <p14:tracePt t="27162" x="4895850" y="2438400"/>
          <p14:tracePt t="27179" x="4914900" y="2432050"/>
          <p14:tracePt t="27196" x="4953000" y="2413000"/>
          <p14:tracePt t="27213" x="4984750" y="2393950"/>
          <p14:tracePt t="27230" x="4997450" y="2381250"/>
          <p14:tracePt t="27246" x="5016500" y="2381250"/>
          <p14:tracePt t="27262" x="5048250" y="2362200"/>
          <p14:tracePt t="27280" x="5067300" y="2336800"/>
          <p14:tracePt t="27295" x="5086350" y="2336800"/>
          <p14:tracePt t="27312" x="5111750" y="2324100"/>
          <p14:tracePt t="27329" x="5137150" y="2317750"/>
          <p14:tracePt t="27345" x="5149850" y="2317750"/>
          <p14:tracePt t="27362" x="5175250" y="2311400"/>
          <p14:tracePt t="27379" x="5194300" y="2305050"/>
          <p14:tracePt t="27395" x="5207000" y="2305050"/>
          <p14:tracePt t="27448" x="5200650" y="2305050"/>
          <p14:tracePt t="27463" x="5194300" y="2305050"/>
          <p14:tracePt t="27469" x="5187950" y="2305050"/>
          <p14:tracePt t="27483" x="5181600" y="2311400"/>
          <p14:tracePt t="27495" x="5156200" y="2311400"/>
          <p14:tracePt t="27512" x="5086350" y="2324100"/>
          <p14:tracePt t="27528" x="5022850" y="2336800"/>
          <p14:tracePt t="27545" x="4838700" y="2368550"/>
          <p14:tracePt t="27561" x="4584700" y="2400300"/>
          <p14:tracePt t="27578" x="4432300" y="2400300"/>
          <p14:tracePt t="27595" x="4070350" y="2432050"/>
          <p14:tracePt t="27611" x="3702050" y="2501900"/>
          <p14:tracePt t="27630" x="3359150" y="2546350"/>
          <p14:tracePt t="27645" x="3187700" y="2571750"/>
          <p14:tracePt t="27661" x="2914650" y="2616200"/>
          <p14:tracePt t="27678" x="2813050" y="2647950"/>
          <p14:tracePt t="27694" x="2628900" y="2679700"/>
          <p14:tracePt t="27711" x="2501900" y="2692400"/>
          <p14:tracePt t="27730" x="2368550" y="2724150"/>
          <p14:tracePt t="27745" x="2298700" y="2730500"/>
          <p14:tracePt t="27761" x="2247900" y="2730500"/>
          <p14:tracePt t="27778" x="2159000" y="2755900"/>
          <p14:tracePt t="27794" x="2146300" y="2755900"/>
          <p14:tracePt t="27811" x="2127250" y="2755900"/>
          <p14:tracePt t="27828" x="2108200" y="2768600"/>
          <p14:tracePt t="27844" x="2095500" y="2781300"/>
          <p14:tracePt t="27861" x="2089150" y="2781300"/>
          <p14:tracePt t="27876" x="2082800" y="2787650"/>
          <p14:tracePt t="27918" x="2089150" y="2787650"/>
          <p14:tracePt t="27939" x="2095500" y="2787650"/>
          <p14:tracePt t="27946" x="2101850" y="2787650"/>
          <p14:tracePt t="27962" x="2120900" y="2787650"/>
        </p14:tracePtLst>
      </p14:laserTraceLst>
    </p:ext>
  </p:extLs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Content Placeholder 2"/>
          <p:cNvSpPr>
            <a:spLocks noGrp="1"/>
          </p:cNvSpPr>
          <p:nvPr>
            <p:ph idx="1"/>
          </p:nvPr>
        </p:nvSpPr>
        <p:spPr>
          <a:xfrm>
            <a:off x="0" y="990600"/>
            <a:ext cx="8610600" cy="5334000"/>
          </a:xfrm>
        </p:spPr>
        <p:txBody>
          <a:bodyPr/>
          <a:lstStyle/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FS</a:t>
            </a:r>
            <a:r>
              <a:rPr lang="en-US" altLang="zh-TW" sz="3200" dirty="0">
                <a:ea typeface="新細明體" pitchFamily="18" charset="-120"/>
              </a:rPr>
              <a:t>: 	Input Field Separator	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			Default: BEGIN{FS="[ \t]+"}</a:t>
            </a:r>
          </a:p>
          <a:p>
            <a:pPr>
              <a:buFont typeface="Monotype Sorts" pitchFamily="2" charset="2"/>
              <a:buNone/>
            </a:pPr>
            <a:endParaRPr lang="en-US" altLang="zh-TW" sz="1200" dirty="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RS</a:t>
            </a:r>
            <a:r>
              <a:rPr lang="en-US" altLang="zh-TW" sz="3200" dirty="0">
                <a:ea typeface="新細明體" pitchFamily="18" charset="-120"/>
              </a:rPr>
              <a:t>: 	Input Record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			Default: BEGIN{RS = "\n"} </a:t>
            </a:r>
          </a:p>
          <a:p>
            <a:pPr>
              <a:buFont typeface="Monotype Sorts" pitchFamily="2" charset="2"/>
              <a:buNone/>
            </a:pPr>
            <a:endParaRPr lang="en-US" altLang="zh-TW" sz="1200" dirty="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OFS</a:t>
            </a:r>
            <a:r>
              <a:rPr lang="en-US" altLang="zh-TW" sz="3200" dirty="0">
                <a:ea typeface="新細明體" pitchFamily="18" charset="-120"/>
              </a:rPr>
              <a:t>: 	Output Field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			Default: BEGIN{OFS=" "}</a:t>
            </a:r>
          </a:p>
          <a:p>
            <a:pPr>
              <a:buFont typeface="Monotype Sorts" pitchFamily="2" charset="2"/>
              <a:buNone/>
            </a:pPr>
            <a:endParaRPr lang="en-US" altLang="zh-TW" sz="1200" dirty="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ORS</a:t>
            </a:r>
            <a:r>
              <a:rPr lang="en-US" altLang="zh-TW" sz="3200" dirty="0">
                <a:ea typeface="新細明體" pitchFamily="18" charset="-120"/>
              </a:rPr>
              <a:t>: 	</a:t>
            </a:r>
            <a:r>
              <a:rPr lang="en-US" altLang="zh-TW" sz="3200" dirty="0">
                <a:solidFill>
                  <a:schemeClr val="bg1"/>
                </a:solidFill>
                <a:ea typeface="新細明體" pitchFamily="18" charset="-120"/>
              </a:rPr>
              <a:t>Output Record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solidFill>
                  <a:schemeClr val="bg1"/>
                </a:solidFill>
                <a:ea typeface="新細明體" pitchFamily="18" charset="-120"/>
              </a:rPr>
              <a:t>			Default: BEGIN{ORS="\n"}</a:t>
            </a:r>
          </a:p>
          <a:p>
            <a:pPr>
              <a:buFont typeface="Monotype Sorts" pitchFamily="2" charset="2"/>
              <a:buNone/>
            </a:pPr>
            <a:endParaRPr lang="en-US" altLang="zh-TW" dirty="0">
              <a:ea typeface="新細明體" pitchFamily="18" charset="-12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 bwMode="auto">
          <a:xfrm>
            <a:off x="0" y="0"/>
            <a:ext cx="9144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altLang="zh-TW" sz="4000" kern="0" dirty="0">
                <a:solidFill>
                  <a:srgbClr val="333399"/>
                </a:solidFill>
                <a:latin typeface="Arial"/>
                <a:ea typeface="新細明體" pitchFamily="18" charset="-120"/>
              </a:rPr>
              <a:t>Built-in Variables for Separating Things</a:t>
            </a:r>
          </a:p>
        </p:txBody>
      </p:sp>
      <p:sp>
        <p:nvSpPr>
          <p:cNvPr id="5" name="Rounded Rectangular Callout 4"/>
          <p:cNvSpPr>
            <a:spLocks noChangeArrowheads="1"/>
          </p:cNvSpPr>
          <p:nvPr/>
        </p:nvSpPr>
        <p:spPr bwMode="auto">
          <a:xfrm>
            <a:off x="152400" y="609600"/>
            <a:ext cx="8839200" cy="2819400"/>
          </a:xfrm>
          <a:prstGeom prst="wedgeRoundRectCallout">
            <a:avLst>
              <a:gd name="adj1" fmla="val -35579"/>
              <a:gd name="adj2" fmla="val 62671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The idea is simple, but getting it to work is a bit tricky.</a:t>
            </a:r>
          </a:p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The issue is: $0 does not automatically update to match with OFS.  For example:</a:t>
            </a:r>
          </a:p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% echo "a      b" | awk '1;{$1=$1}</a:t>
            </a:r>
            <a:r>
              <a:rPr lang="en-US" altLang="zh-TW" sz="2800" dirty="0">
                <a:solidFill>
                  <a:srgbClr val="FFFFFF"/>
                </a:solidFill>
                <a:ea typeface="新細明體" pitchFamily="18" charset="-120"/>
              </a:rPr>
              <a:t>1</a:t>
            </a:r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'</a:t>
            </a:r>
          </a:p>
          <a:p>
            <a:pPr marL="0" lvl="1"/>
            <a:r>
              <a:rPr lang="en-US" altLang="zh-TW" sz="2800" dirty="0">
                <a:solidFill>
                  <a:srgbClr val="000000"/>
                </a:solidFill>
                <a:ea typeface="新細明體" pitchFamily="18" charset="-120"/>
              </a:rPr>
              <a:t>a      b</a:t>
            </a:r>
          </a:p>
          <a:p>
            <a:pPr marL="0" lvl="1"/>
            <a:r>
              <a:rPr lang="en-US" altLang="zh-TW" sz="2800" dirty="0">
                <a:solidFill>
                  <a:srgbClr val="FFFFFF"/>
                </a:solidFill>
                <a:ea typeface="新細明體" pitchFamily="18" charset="-120"/>
              </a:rPr>
              <a:t>a b</a:t>
            </a:r>
          </a:p>
          <a:p>
            <a:pPr marL="0" lvl="1"/>
            <a:endParaRPr lang="en-US" altLang="zh-TW" sz="2800" dirty="0">
              <a:solidFill>
                <a:srgbClr val="000000"/>
              </a:solidFill>
              <a:ea typeface="新細明體" pitchFamily="18" charset="-120"/>
            </a:endParaRPr>
          </a:p>
        </p:txBody>
      </p:sp>
      <p:sp>
        <p:nvSpPr>
          <p:cNvPr id="7" name="Rounded Rectangular Callout 6"/>
          <p:cNvSpPr>
            <a:spLocks noChangeArrowheads="1"/>
          </p:cNvSpPr>
          <p:nvPr/>
        </p:nvSpPr>
        <p:spPr bwMode="auto">
          <a:xfrm>
            <a:off x="1828800" y="3276600"/>
            <a:ext cx="6400800" cy="1143000"/>
          </a:xfrm>
          <a:prstGeom prst="wedgeRoundRectCallout">
            <a:avLst>
              <a:gd name="adj1" fmla="val -65375"/>
              <a:gd name="adj2" fmla="val -52292"/>
              <a:gd name="adj3" fmla="val 16667"/>
            </a:avLst>
          </a:prstGeom>
          <a:solidFill>
            <a:srgbClr val="CC660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2800">
                <a:solidFill>
                  <a:srgbClr val="FFFFFF"/>
                </a:solidFill>
                <a:ea typeface="新細明體" pitchFamily="18" charset="-120"/>
              </a:rPr>
              <a:t>See: the second print command outputs the recomputed $0 </a:t>
            </a:r>
          </a:p>
        </p:txBody>
      </p:sp>
      <p:cxnSp>
        <p:nvCxnSpPr>
          <p:cNvPr id="8" name="Straight Arrow Connector 7"/>
          <p:cNvCxnSpPr>
            <a:cxnSpLocks noChangeShapeType="1"/>
          </p:cNvCxnSpPr>
          <p:nvPr/>
        </p:nvCxnSpPr>
        <p:spPr bwMode="auto">
          <a:xfrm flipV="1">
            <a:off x="3886200" y="2438400"/>
            <a:ext cx="1371600" cy="990600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round/>
            <a:headEnd/>
            <a:tailEnd type="arrow" w="med" len="med"/>
          </a:ln>
        </p:spPr>
      </p:cxn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26428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868"/>
    </mc:Choice>
    <mc:Fallback xmlns="">
      <p:transition spd="slow" advTm="138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 animBg="1"/>
      <p:bldP spid="7" grpId="0" animBg="1"/>
    </p:bldLst>
  </p:timing>
  <p:extLst>
    <p:ext uri="{3A86A75C-4F4B-4683-9AE1-C65F6400EC91}">
      <p14:laserTraceLst xmlns:p14="http://schemas.microsoft.com/office/powerpoint/2010/main">
        <p14:tracePtLst>
          <p14:tracePt t="427" x="2101850" y="2787650"/>
          <p14:tracePt t="441" x="2076450" y="2800350"/>
          <p14:tracePt t="447" x="2032000" y="2819400"/>
          <p14:tracePt t="462" x="1987550" y="2844800"/>
          <p14:tracePt t="471" x="1943100" y="2870200"/>
          <p14:tracePt t="485" x="1885950" y="2889250"/>
          <p14:tracePt t="502" x="1809750" y="2933700"/>
          <p14:tracePt t="518" x="1733550" y="2965450"/>
          <p14:tracePt t="535" x="1708150" y="2971800"/>
          <p14:tracePt t="552" x="1663700" y="2990850"/>
          <p14:tracePt t="568" x="1562100" y="3028950"/>
          <p14:tracePt t="584" x="1530350" y="3048000"/>
          <p14:tracePt t="602" x="1466850" y="3067050"/>
          <p14:tracePt t="618" x="1428750" y="3079750"/>
          <p14:tracePt t="635" x="1377950" y="3098800"/>
          <p14:tracePt t="652" x="1327150" y="3105150"/>
          <p14:tracePt t="668" x="1308100" y="3111500"/>
          <p14:tracePt t="685" x="1282700" y="3117850"/>
          <p14:tracePt t="701" x="1257300" y="3117850"/>
          <p14:tracePt t="718" x="1244600" y="3124200"/>
          <p14:tracePt t="735" x="1225550" y="3130550"/>
          <p14:tracePt t="751" x="1212850" y="3130550"/>
          <p14:tracePt t="767" x="1206500" y="3130550"/>
          <p14:tracePt t="800" x="1200150" y="3130550"/>
          <p14:tracePt t="820" x="1193800" y="3130550"/>
          <p14:tracePt t="836" x="1187450" y="3130550"/>
          <p14:tracePt t="850" x="1181100" y="3136900"/>
          <p14:tracePt t="867" x="1174750" y="3136900"/>
          <p14:tracePt t="890" x="1168400" y="3136900"/>
          <p14:tracePt t="910" x="1168400" y="3143250"/>
          <p14:tracePt t="920" x="1162050" y="3143250"/>
          <p14:tracePt t="934" x="1155700" y="3143250"/>
          <p14:tracePt t="950" x="1149350" y="3143250"/>
          <p14:tracePt t="967" x="1130300" y="3149600"/>
          <p14:tracePt t="984" x="1117600" y="3155950"/>
          <p14:tracePt t="1000" x="1092200" y="3155950"/>
          <p14:tracePt t="1016" x="1066800" y="3162300"/>
          <p14:tracePt t="1033" x="1041400" y="3168650"/>
          <p14:tracePt t="1050" x="1028700" y="3175000"/>
          <p14:tracePt t="1066" x="1022350" y="3181350"/>
          <p14:tracePt t="1083" x="1009650" y="3181350"/>
          <p14:tracePt t="1100" x="1003300" y="3181350"/>
          <p14:tracePt t="1133" x="996950" y="3181350"/>
          <p14:tracePt t="1911" x="996950" y="3187700"/>
          <p14:tracePt t="1967" x="996950" y="3194050"/>
          <p14:tracePt t="2002" x="996950" y="3200400"/>
          <p14:tracePt t="2044" x="1016000" y="3206750"/>
          <p14:tracePt t="2051" x="1035050" y="3213100"/>
          <p14:tracePt t="2066" x="1066800" y="3213100"/>
          <p14:tracePt t="2079" x="1104900" y="3219450"/>
          <p14:tracePt t="2096" x="1270000" y="3238500"/>
          <p14:tracePt t="2113" x="1390650" y="3263900"/>
          <p14:tracePt t="2129" x="1670050" y="3270250"/>
          <p14:tracePt t="2146" x="1981200" y="3282950"/>
          <p14:tracePt t="2163" x="2330450" y="3295650"/>
          <p14:tracePt t="2179" x="2463800" y="3295650"/>
          <p14:tracePt t="2196" x="2730500" y="3289300"/>
          <p14:tracePt t="2213" x="2971800" y="3270250"/>
          <p14:tracePt t="2229" x="3073400" y="3251200"/>
          <p14:tracePt t="2246" x="3194050" y="3225800"/>
          <p14:tracePt t="2262" x="3473450" y="3175000"/>
          <p14:tracePt t="2279" x="3556000" y="3168650"/>
          <p14:tracePt t="2296" x="3632200" y="3155950"/>
          <p14:tracePt t="2312" x="3778250" y="3117850"/>
          <p14:tracePt t="2329" x="3924300" y="3092450"/>
          <p14:tracePt t="2346" x="4044950" y="3054350"/>
          <p14:tracePt t="2362" x="4089400" y="3035300"/>
          <p14:tracePt t="2379" x="4140200" y="3016250"/>
          <p14:tracePt t="2395" x="4241800" y="2965450"/>
          <p14:tracePt t="2411" x="4356100" y="2914650"/>
          <p14:tracePt t="2415" x="4394200" y="2901950"/>
          <p14:tracePt t="2429" x="4451350" y="2870200"/>
          <p14:tracePt t="2445" x="4540250" y="2838450"/>
          <p14:tracePt t="2462" x="4572000" y="2819400"/>
          <p14:tracePt t="2479" x="4648200" y="2781300"/>
          <p14:tracePt t="2494" x="4724400" y="2730500"/>
          <p14:tracePt t="2511" x="4756150" y="2705100"/>
          <p14:tracePt t="2529" x="4832350" y="2660650"/>
          <p14:tracePt t="2545" x="4889500" y="2622550"/>
          <p14:tracePt t="2561" x="4908550" y="2616200"/>
          <p14:tracePt t="2578" x="4959350" y="2578100"/>
          <p14:tracePt t="2595" x="4991100" y="2559050"/>
          <p14:tracePt t="2612" x="5035550" y="2540000"/>
          <p14:tracePt t="2628" x="5086350" y="2520950"/>
          <p14:tracePt t="2644" x="5105400" y="2508250"/>
          <p14:tracePt t="2661" x="5143500" y="2489200"/>
          <p14:tracePt t="2678" x="5168900" y="2476500"/>
          <p14:tracePt t="2694" x="5181600" y="2470150"/>
          <p14:tracePt t="2711" x="5200650" y="2463800"/>
          <p14:tracePt t="2727" x="5213350" y="2457450"/>
          <p14:tracePt t="2760" x="5219700" y="2457450"/>
          <p14:tracePt t="2788" x="5219700" y="2463800"/>
          <p14:tracePt t="2797" x="5219700" y="2470150"/>
          <p14:tracePt t="2816" x="5213350" y="2476500"/>
          <p14:tracePt t="2845" x="5207000" y="2476500"/>
          <p14:tracePt t="2865" x="5200650" y="2482850"/>
          <p14:tracePt t="2886" x="5194300" y="2482850"/>
          <p14:tracePt t="2895" x="5187950" y="2489200"/>
          <p14:tracePt t="2914" x="5181600" y="2495550"/>
          <p14:tracePt t="2928" x="5175250" y="2495550"/>
          <p14:tracePt t="2935" x="5168900" y="2508250"/>
          <p14:tracePt t="2950" x="5143500" y="2514600"/>
          <p14:tracePt t="2960" x="5111750" y="2540000"/>
          <p14:tracePt t="2977" x="5010150" y="2603500"/>
          <p14:tracePt t="2993" x="4953000" y="2641600"/>
          <p14:tracePt t="3011" x="4781550" y="2743200"/>
          <p14:tracePt t="3027" x="4565650" y="2863850"/>
          <p14:tracePt t="3043" x="4451350" y="2914650"/>
          <p14:tracePt t="3060" x="4216400" y="3022600"/>
          <p14:tracePt t="3076" x="3968750" y="3098800"/>
          <p14:tracePt t="3093" x="3841750" y="3130550"/>
          <p14:tracePt t="3111" x="3575050" y="3206750"/>
          <p14:tracePt t="3127" x="3333750" y="3257550"/>
          <p14:tracePt t="3143" x="3219450" y="3282950"/>
          <p14:tracePt t="3160" x="3105150" y="3282950"/>
          <p14:tracePt t="3175" x="2755900" y="3333750"/>
          <p14:tracePt t="3192" x="2654300" y="3340100"/>
          <p14:tracePt t="3210" x="2463800" y="3352800"/>
          <p14:tracePt t="3226" x="2374900" y="3352800"/>
          <p14:tracePt t="3242" x="2197100" y="3352800"/>
          <p14:tracePt t="3259" x="2044700" y="3340100"/>
          <p14:tracePt t="3275" x="1962150" y="3327400"/>
          <p14:tracePt t="3292" x="1847850" y="3314700"/>
          <p14:tracePt t="3309" x="1739900" y="3295650"/>
          <p14:tracePt t="3326" x="1676400" y="3282950"/>
          <p14:tracePt t="3343" x="1568450" y="3276600"/>
          <p14:tracePt t="3358" x="1473200" y="3263900"/>
          <p14:tracePt t="3375" x="1435100" y="3263900"/>
          <p14:tracePt t="3392" x="1352550" y="3251200"/>
          <p14:tracePt t="3409" x="1289050" y="3244850"/>
          <p14:tracePt t="3425" x="1257300" y="3232150"/>
          <p14:tracePt t="3442" x="1187450" y="3238500"/>
          <p14:tracePt t="3458" x="1130300" y="3232150"/>
          <p14:tracePt t="3476" x="1098550" y="3225800"/>
          <p14:tracePt t="3491" x="1054100" y="3225800"/>
          <p14:tracePt t="3508" x="1028700" y="3225800"/>
          <p14:tracePt t="3525" x="977900" y="3225800"/>
          <p14:tracePt t="3541" x="958850" y="3225800"/>
          <p14:tracePt t="3558" x="939800" y="3219450"/>
          <p14:tracePt t="3574" x="901700" y="3219450"/>
          <p14:tracePt t="3591" x="882650" y="3213100"/>
          <p14:tracePt t="3608" x="869950" y="3213100"/>
          <p14:tracePt t="3625" x="850900" y="3206750"/>
          <p14:tracePt t="3641" x="844550" y="3206750"/>
          <p14:tracePt t="3674" x="838200" y="3206750"/>
          <p14:tracePt t="3701" x="831850" y="3206750"/>
          <p14:tracePt t="4038" x="850900" y="3213100"/>
          <p14:tracePt t="4052" x="882650" y="3213100"/>
          <p14:tracePt t="4059" x="920750" y="3232150"/>
          <p14:tracePt t="4075" x="971550" y="3238500"/>
          <p14:tracePt t="4090" x="1130300" y="3276600"/>
          <p14:tracePt t="4106" x="1257300" y="3295650"/>
          <p14:tracePt t="4123" x="1549400" y="3365500"/>
          <p14:tracePt t="4139" x="1758950" y="3422650"/>
          <p14:tracePt t="4156" x="2203450" y="3549650"/>
          <p14:tracePt t="4173" x="2641600" y="3676650"/>
          <p14:tracePt t="4189" x="2832100" y="3746500"/>
          <p14:tracePt t="4206" x="3105150" y="3835400"/>
          <p14:tracePt t="4222" x="3327400" y="3911600"/>
          <p14:tracePt t="4239" x="3429000" y="3943350"/>
          <p14:tracePt t="4256" x="3581400" y="3987800"/>
          <p14:tracePt t="4272" x="3663950" y="4032250"/>
          <p14:tracePt t="4289" x="3695700" y="4051300"/>
          <p14:tracePt t="4305" x="3733800" y="4057650"/>
          <p14:tracePt t="4322" x="3740150" y="4064000"/>
          <p14:tracePt t="4355" x="3740150" y="4070350"/>
          <p14:tracePt t="4410" x="3746500" y="4070350"/>
          <p14:tracePt t="4424" x="3752850" y="4070350"/>
          <p14:tracePt t="4430" x="3759200" y="4070350"/>
          <p14:tracePt t="4439" x="3765550" y="4070350"/>
          <p14:tracePt t="4454" x="3771900" y="4070350"/>
          <p14:tracePt t="4471" x="3778250" y="4070350"/>
          <p14:tracePt t="4488" x="3803650" y="4076700"/>
          <p14:tracePt t="4505" x="3835400" y="4076700"/>
          <p14:tracePt t="4522" x="3867150" y="4076700"/>
          <p14:tracePt t="4538" x="3943350" y="4076700"/>
          <p14:tracePt t="4554" x="4064000" y="4057650"/>
          <p14:tracePt t="4571" x="4216400" y="4032250"/>
          <p14:tracePt t="4587" x="4286250" y="4013200"/>
          <p14:tracePt t="4604" x="4432300" y="3962400"/>
          <p14:tracePt t="4621" x="4591050" y="3924300"/>
          <p14:tracePt t="4637" x="4667250" y="3905250"/>
          <p14:tracePt t="4655" x="4813300" y="3867150"/>
          <p14:tracePt t="4670" x="4946650" y="3835400"/>
          <p14:tracePt t="4687" x="5016500" y="3816350"/>
          <p14:tracePt t="4706" x="5118100" y="3797300"/>
          <p14:tracePt t="4720" x="5213350" y="3790950"/>
          <p14:tracePt t="4737" x="5257800" y="3784600"/>
          <p14:tracePt t="4754" x="5314950" y="3771900"/>
          <p14:tracePt t="4770" x="5334000" y="3765550"/>
          <p14:tracePt t="4787" x="5384800" y="3765550"/>
          <p14:tracePt t="4804" x="5416550" y="3759200"/>
          <p14:tracePt t="4820" x="5429250" y="3759200"/>
          <p14:tracePt t="4838" x="5461000" y="3752850"/>
          <p14:tracePt t="4853" x="5480050" y="3746500"/>
          <p14:tracePt t="4870" x="5486400" y="3746500"/>
          <p14:tracePt t="4887" x="5499100" y="3746500"/>
          <p14:tracePt t="5425" x="5511800" y="3746500"/>
          <p14:tracePt t="5432" x="5537200" y="3746500"/>
          <p14:tracePt t="5447" x="5556250" y="3746500"/>
          <p14:tracePt t="5454" x="5581650" y="3746500"/>
          <p14:tracePt t="5468" x="5600700" y="3746500"/>
          <p14:tracePt t="5485" x="5683250" y="3746500"/>
          <p14:tracePt t="5502" x="5721350" y="3746500"/>
          <p14:tracePt t="5518" x="5835650" y="3752850"/>
          <p14:tracePt t="5534" x="5969000" y="3771900"/>
          <p14:tracePt t="5551" x="6108700" y="3778250"/>
          <p14:tracePt t="5567" x="6191250" y="3790950"/>
          <p14:tracePt t="5584" x="6254750" y="3797300"/>
          <p14:tracePt t="5601" x="6400800" y="3810000"/>
          <p14:tracePt t="5617" x="6451600" y="3816350"/>
          <p14:tracePt t="5634" x="6489700" y="3816350"/>
          <p14:tracePt t="5651" x="6546850" y="3816350"/>
          <p14:tracePt t="5667" x="6597650" y="3816350"/>
          <p14:tracePt t="5685" x="6654800" y="3816350"/>
          <p14:tracePt t="5700" x="6686550" y="3810000"/>
          <p14:tracePt t="5717" x="6731000" y="3810000"/>
          <p14:tracePt t="5734" x="6775450" y="3810000"/>
          <p14:tracePt t="5750" x="6794500" y="3810000"/>
          <p14:tracePt t="5767" x="6832600" y="3810000"/>
          <p14:tracePt t="5783" x="6858000" y="3810000"/>
          <p14:tracePt t="5800" x="6870700" y="3810000"/>
          <p14:tracePt t="5817" x="6896100" y="3810000"/>
          <p14:tracePt t="5833" x="6908800" y="3810000"/>
          <p14:tracePt t="5850" x="6915150" y="3810000"/>
          <p14:tracePt t="5883" x="6934200" y="3810000"/>
          <p14:tracePt t="5900" x="6940550" y="3810000"/>
          <p14:tracePt t="5917" x="6946900" y="3810000"/>
          <p14:tracePt t="5933" x="6953250" y="3810000"/>
          <p14:tracePt t="5949" x="6959600" y="3810000"/>
          <p14:tracePt t="5966" x="6965950" y="3810000"/>
          <p14:tracePt t="5983" x="6972300" y="3810000"/>
          <p14:tracePt t="5999" x="6978650" y="3810000"/>
          <p14:tracePt t="6016" x="6991350" y="3810000"/>
          <p14:tracePt t="6050" x="7004050" y="3810000"/>
          <p14:tracePt t="6065" x="7023100" y="3810000"/>
          <p14:tracePt t="6082" x="7029450" y="3810000"/>
          <p14:tracePt t="6099" x="7061200" y="3810000"/>
          <p14:tracePt t="6116" x="7080250" y="3810000"/>
          <p14:tracePt t="6132" x="7092950" y="3810000"/>
          <p14:tracePt t="6149" x="7118350" y="3810000"/>
          <p14:tracePt t="6166" x="7137400" y="3810000"/>
          <p14:tracePt t="6182" x="7143750" y="3810000"/>
          <p14:tracePt t="6199" x="7156450" y="3810000"/>
          <p14:tracePt t="6226" x="7162800" y="3810000"/>
          <p14:tracePt t="6254" x="7169150" y="3810000"/>
          <p14:tracePt t="6289" x="7175500" y="3803650"/>
          <p14:tracePt t="6303" x="7181850" y="3797300"/>
          <p14:tracePt t="6324" x="7188200" y="3797300"/>
          <p14:tracePt t="6345" x="7194550" y="3797300"/>
          <p14:tracePt t="6366" x="7207250" y="3790950"/>
          <p14:tracePt t="6387" x="7213600" y="3790950"/>
          <p14:tracePt t="6394" x="7219950" y="3790950"/>
          <p14:tracePt t="6408" x="7232650" y="3790950"/>
          <p14:tracePt t="6418" x="7245350" y="3790950"/>
          <p14:tracePt t="6431" x="7264400" y="3790950"/>
          <p14:tracePt t="6448" x="7315200" y="3784600"/>
          <p14:tracePt t="6465" x="7372350" y="3784600"/>
          <p14:tracePt t="6481" x="7404100" y="3778250"/>
          <p14:tracePt t="6498" x="7429500" y="3778250"/>
          <p14:tracePt t="6515" x="7512050" y="3771900"/>
          <p14:tracePt t="6531" x="7531100" y="3771900"/>
          <p14:tracePt t="6548" x="7550150" y="3771900"/>
          <p14:tracePt t="6581" x="7556500" y="3771900"/>
          <p14:tracePt t="6626" x="7543800" y="3771900"/>
          <p14:tracePt t="6640" x="7531100" y="3771900"/>
          <p14:tracePt t="6649" x="7493000" y="3771900"/>
          <p14:tracePt t="6664" x="7435850" y="3771900"/>
          <p14:tracePt t="6681" x="7245350" y="3790950"/>
          <p14:tracePt t="6697" x="6940550" y="3829050"/>
          <p14:tracePt t="6714" x="6718300" y="3854450"/>
          <p14:tracePt t="6731" x="6229350" y="3911600"/>
          <p14:tracePt t="6747" x="5797550" y="3937000"/>
          <p14:tracePt t="6764" x="5613400" y="3949700"/>
          <p14:tracePt t="6780" x="5314950" y="3962400"/>
          <p14:tracePt t="6797" x="5086350" y="3981450"/>
          <p14:tracePt t="6813" x="4984750" y="3981450"/>
          <p14:tracePt t="6830" x="4826000" y="4000500"/>
          <p14:tracePt t="6847" x="4762500" y="4000500"/>
          <p14:tracePt t="6864" x="4673600" y="4019550"/>
          <p14:tracePt t="6881" x="4660900" y="4019550"/>
          <p14:tracePt t="6896" x="4648200" y="4019550"/>
          <p14:tracePt t="6913" x="4629150" y="4019550"/>
          <p14:tracePt t="6929" x="4622800" y="4019550"/>
          <p14:tracePt t="6946" x="4616450" y="4019550"/>
          <p14:tracePt t="6963" x="4610100" y="4019550"/>
          <p14:tracePt t="6979" x="4597400" y="4019550"/>
          <p14:tracePt t="6996" x="4584700" y="4013200"/>
          <p14:tracePt t="7013" x="4565650" y="4013200"/>
          <p14:tracePt t="7029" x="4521200" y="4013200"/>
          <p14:tracePt t="7047" x="4483100" y="4006850"/>
          <p14:tracePt t="7063" x="4438650" y="4006850"/>
          <p14:tracePt t="7079" x="4375150" y="4006850"/>
          <p14:tracePt t="7097" x="4292600" y="4006850"/>
          <p14:tracePt t="7112" x="4267200" y="4006850"/>
          <p14:tracePt t="7129" x="4235450" y="4006850"/>
          <p14:tracePt t="7145" x="4171950" y="4006850"/>
          <p14:tracePt t="7162" x="4165600" y="4006850"/>
          <p14:tracePt t="7179" x="4140200" y="4006850"/>
          <p14:tracePt t="7196" x="4114800" y="4006850"/>
          <p14:tracePt t="7212" x="4095750" y="4006850"/>
          <p14:tracePt t="7245" x="4083050" y="4006850"/>
          <p14:tracePt t="7262" x="4064000" y="4006850"/>
          <p14:tracePt t="7280" x="4051300" y="4006850"/>
          <p14:tracePt t="7295" x="4044950" y="4006850"/>
          <p14:tracePt t="7311" x="4032250" y="4006850"/>
          <p14:tracePt t="7328" x="4019550" y="4006850"/>
          <p14:tracePt t="7345" x="4006850" y="4006850"/>
          <p14:tracePt t="7361" x="3987800" y="4006850"/>
          <p14:tracePt t="7378" x="3956050" y="4006850"/>
          <p14:tracePt t="7395" x="3937000" y="4006850"/>
          <p14:tracePt t="7412" x="3905250" y="4006850"/>
          <p14:tracePt t="7428" x="3873500" y="4013200"/>
          <p14:tracePt t="7445" x="3860800" y="4013200"/>
          <p14:tracePt t="7448" x="3854450" y="4019550"/>
          <p14:tracePt t="7463" x="3848100" y="4019550"/>
          <p14:tracePt t="7478" x="3841750" y="4019550"/>
          <p14:tracePt t="7494" x="3835400" y="4019550"/>
          <p14:tracePt t="7511" x="3829050" y="4019550"/>
          <p14:tracePt t="7531" x="3829050" y="4025900"/>
          <p14:tracePt t="7545" x="3822700" y="4025900"/>
          <p14:tracePt t="7608" x="3816350" y="4032250"/>
          <p14:tracePt t="7651" x="3816350" y="4038600"/>
          <p14:tracePt t="7748" x="3816350" y="4044950"/>
          <p14:tracePt t="7847" x="3816350" y="4051300"/>
          <p14:tracePt t="7889" x="3816350" y="4057650"/>
          <p14:tracePt t="7932" x="3810000" y="4064000"/>
          <p14:tracePt t="8030" x="3803650" y="4070350"/>
          <p14:tracePt t="8072" x="3803650" y="4076700"/>
          <p14:tracePt t="8114" x="3803650" y="4083050"/>
          <p14:tracePt t="8128" x="3810000" y="4083050"/>
          <p14:tracePt t="8163" x="3810000" y="4089400"/>
          <p14:tracePt t="8198" x="3816350" y="4095750"/>
          <p14:tracePt t="8233" x="3822700" y="4095750"/>
          <p14:tracePt t="8261" x="3822700" y="4102100"/>
          <p14:tracePt t="8268" x="3829050" y="4102100"/>
          <p14:tracePt t="8311" x="3835400" y="4108450"/>
          <p14:tracePt t="8332" x="3841750" y="4108450"/>
          <p14:tracePt t="8338" x="3848100" y="4108450"/>
          <p14:tracePt t="8353" x="3854450" y="4108450"/>
          <p14:tracePt t="8373" x="3860800" y="4108450"/>
          <p14:tracePt t="8381" x="3867150" y="4108450"/>
          <p14:tracePt t="8402" x="3879850" y="4108450"/>
          <p14:tracePt t="8410" x="3892550" y="4108450"/>
          <p14:tracePt t="8424" x="3898900" y="4108450"/>
          <p14:tracePt t="8441" x="3917950" y="4108450"/>
          <p14:tracePt t="8458" x="3943350" y="4102100"/>
          <p14:tracePt t="8474" x="3968750" y="4102100"/>
          <p14:tracePt t="8491" x="3975100" y="4102100"/>
          <p14:tracePt t="8507" x="3987800" y="4102100"/>
          <p14:tracePt t="8524" x="4000500" y="4102100"/>
          <p14:tracePt t="8557" x="4006850" y="4102100"/>
          <p14:tracePt t="8584" x="4013200" y="4102100"/>
          <p14:tracePt t="8641" x="4025900" y="4102100"/>
          <p14:tracePt t="8683" x="4032250" y="4102100"/>
          <p14:tracePt t="8691" x="4038600" y="4102100"/>
          <p14:tracePt t="8711" x="4044950" y="4102100"/>
          <p14:tracePt t="8753" x="4051300" y="4102100"/>
          <p14:tracePt t="8760" x="4057650" y="4102100"/>
          <p14:tracePt t="8802" x="4064000" y="4102100"/>
          <p14:tracePt t="8824" x="4070350" y="4102100"/>
          <p14:tracePt t="8830" x="4076700" y="4108450"/>
          <p14:tracePt t="8851" x="4083050" y="4108450"/>
          <p14:tracePt t="8874" x="4089400" y="4108450"/>
          <p14:tracePt t="8901" x="4095750" y="4108450"/>
          <p14:tracePt t="8985" x="4102100" y="4108450"/>
          <p14:tracePt t="9034" x="4102100" y="4102100"/>
          <p14:tracePt t="9040" x="4108450" y="4102100"/>
          <p14:tracePt t="9405" x="4070350" y="4089400"/>
          <p14:tracePt t="9412" x="3994150" y="4064000"/>
          <p14:tracePt t="9426" x="3911600" y="4038600"/>
          <p14:tracePt t="9437" x="3810000" y="4013200"/>
          <p14:tracePt t="9454" x="3562350" y="3943350"/>
          <p14:tracePt t="9471" x="3448050" y="3911600"/>
          <p14:tracePt t="9487" x="3130550" y="3835400"/>
          <p14:tracePt t="9504" x="2851150" y="3771900"/>
          <p14:tracePt t="9520" x="2673350" y="3733800"/>
          <p14:tracePt t="9537" x="2514600" y="3683000"/>
          <p14:tracePt t="9554" x="2108200" y="3594100"/>
          <p14:tracePt t="9570" x="1993900" y="3587750"/>
          <p14:tracePt t="9588" x="1790700" y="3562350"/>
          <p14:tracePt t="9604" x="1727200" y="3556000"/>
          <p14:tracePt t="9620" x="1619250" y="3549650"/>
          <p14:tracePt t="9637" x="1549400" y="3536950"/>
          <p14:tracePt t="9654" x="1530350" y="3536950"/>
          <p14:tracePt t="9670" x="1479550" y="3536950"/>
          <p14:tracePt t="9687" x="1441450" y="3536950"/>
          <p14:tracePt t="9703" x="1409700" y="3536950"/>
          <p14:tracePt t="9720" x="1365250" y="3530600"/>
          <p14:tracePt t="9737" x="1295400" y="3530600"/>
          <p14:tracePt t="9753" x="1276350" y="3530600"/>
          <p14:tracePt t="9770" x="1231900" y="3543300"/>
          <p14:tracePt t="9786" x="1187450" y="3543300"/>
          <p14:tracePt t="9803" x="1162050" y="3549650"/>
          <p14:tracePt t="9819" x="1123950" y="3549650"/>
          <p14:tracePt t="9836" x="1079500" y="3549650"/>
          <p14:tracePt t="9853" x="1054100" y="3549650"/>
          <p14:tracePt t="9869" x="1009650" y="3536950"/>
          <p14:tracePt t="9886" x="990600" y="3536950"/>
          <p14:tracePt t="9903" x="933450" y="3536950"/>
          <p14:tracePt t="9919" x="920750" y="3530600"/>
          <p14:tracePt t="9936" x="895350" y="3530600"/>
          <p14:tracePt t="9953" x="869950" y="3517900"/>
          <p14:tracePt t="9969" x="844550" y="3511550"/>
          <p14:tracePt t="9985" x="838200" y="3511550"/>
          <p14:tracePt t="10003" x="825500" y="3511550"/>
          <p14:tracePt t="10019" x="800100" y="3511550"/>
          <p14:tracePt t="10036" x="793750" y="3511550"/>
          <p14:tracePt t="10052" x="781050" y="3511550"/>
          <p14:tracePt t="10069" x="768350" y="3511550"/>
          <p14:tracePt t="10086" x="762000" y="3505200"/>
          <p14:tracePt t="10102" x="755650" y="3505200"/>
          <p14:tracePt t="10118" x="749300" y="3505200"/>
          <p14:tracePt t="10152" x="742950" y="3505200"/>
          <p14:tracePt t="10168" x="736600" y="3505200"/>
          <p14:tracePt t="10184" x="736600" y="3492500"/>
          <p14:tracePt t="10201" x="730250" y="3492500"/>
          <p14:tracePt t="10219" x="730250" y="3486150"/>
          <p14:tracePt t="10234" x="723900" y="3486150"/>
          <p14:tracePt t="10251" x="711200" y="3473450"/>
          <p14:tracePt t="10269" x="704850" y="3467100"/>
          <p14:tracePt t="10285" x="698500" y="3460750"/>
          <p14:tracePt t="10301" x="685800" y="3448050"/>
          <p14:tracePt t="10318" x="666750" y="3429000"/>
          <p14:tracePt t="10334" x="660400" y="3422650"/>
          <p14:tracePt t="10351" x="641350" y="3397250"/>
          <p14:tracePt t="10367" x="622300" y="3378200"/>
          <p14:tracePt t="10384" x="609600" y="3365500"/>
          <p14:tracePt t="10401" x="590550" y="3346450"/>
          <p14:tracePt t="10417" x="577850" y="3333750"/>
          <p14:tracePt t="10434" x="571500" y="3333750"/>
          <p14:tracePt t="10467" x="571500" y="3327400"/>
          <p14:tracePt t="10501" x="565150" y="3327400"/>
          <p14:tracePt t="10669" x="571500" y="3327400"/>
          <p14:tracePt t="10696" x="577850" y="3327400"/>
          <p14:tracePt t="10732" x="584200" y="3327400"/>
          <p14:tracePt t="10767" x="596900" y="3327400"/>
          <p14:tracePt t="10780" x="603250" y="3327400"/>
          <p14:tracePt t="10802" x="609600" y="3327400"/>
          <p14:tracePt t="10830" x="615950" y="3327400"/>
          <p14:tracePt t="10851" x="622300" y="3327400"/>
          <p14:tracePt t="10857" x="628650" y="3321050"/>
          <p14:tracePt t="10872" x="635000" y="3321050"/>
          <p14:tracePt t="10882" x="641350" y="3321050"/>
          <p14:tracePt t="10902" x="647700" y="3321050"/>
          <p14:tracePt t="10916" x="647700" y="3314700"/>
          <p14:tracePt t="10933" x="660400" y="3314700"/>
          <p14:tracePt t="10949" x="666750" y="3314700"/>
          <p14:tracePt t="10966" x="673100" y="3314700"/>
          <p14:tracePt t="10983" x="679450" y="3308350"/>
          <p14:tracePt t="10999" x="692150" y="3308350"/>
          <p14:tracePt t="11033" x="704850" y="3308350"/>
          <p14:tracePt t="11048" x="711200" y="3308350"/>
          <p14:tracePt t="11065" x="717550" y="3308350"/>
          <p14:tracePt t="11083" x="723900" y="3308350"/>
          <p14:tracePt t="11098" x="730250" y="3308350"/>
          <p14:tracePt t="11115" x="736600" y="3308350"/>
          <p14:tracePt t="11132" x="749300" y="3308350"/>
          <p14:tracePt t="11164" x="755650" y="3308350"/>
          <p14:tracePt t="11181" x="762000" y="3308350"/>
          <p14:tracePt t="11198" x="768350" y="3308350"/>
          <p14:tracePt t="11217" x="800100" y="3308350"/>
          <p14:tracePt t="11232" x="812800" y="3308350"/>
          <p14:tracePt t="11248" x="831850" y="3308350"/>
          <p14:tracePt t="11265" x="889000" y="3308350"/>
          <p14:tracePt t="11281" x="965200" y="3314700"/>
          <p14:tracePt t="11298" x="1022350" y="3327400"/>
          <p14:tracePt t="11314" x="1123950" y="3327400"/>
          <p14:tracePt t="11331" x="1219200" y="3333750"/>
          <p14:tracePt t="11349" x="1320800" y="3333750"/>
          <p14:tracePt t="11364" x="1371600" y="3333750"/>
          <p14:tracePt t="11382" x="1454150" y="3333750"/>
          <p14:tracePt t="11398" x="1492250" y="3321050"/>
          <p14:tracePt t="11414" x="1536700" y="3314700"/>
          <p14:tracePt t="11431" x="1549400" y="3314700"/>
          <p14:tracePt t="11448" x="1568450" y="3308350"/>
          <p14:tracePt t="11525" x="1562100" y="3302000"/>
        </p14:tracePtLst>
      </p14:laserTraceLst>
    </p:ext>
  </p:extLs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 bwMode="auto">
          <a:xfrm>
            <a:off x="0" y="0"/>
            <a:ext cx="9144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altLang="zh-TW" sz="4000" kern="0" dirty="0">
                <a:solidFill>
                  <a:srgbClr val="333399"/>
                </a:solidFill>
                <a:latin typeface="Arial"/>
                <a:ea typeface="新細明體" pitchFamily="18" charset="-120"/>
              </a:rPr>
              <a:t>Built-in Variables for Separating Things</a:t>
            </a:r>
          </a:p>
        </p:txBody>
      </p:sp>
      <p:sp>
        <p:nvSpPr>
          <p:cNvPr id="30723" name="Content Placeholder 2"/>
          <p:cNvSpPr>
            <a:spLocks noGrp="1"/>
          </p:cNvSpPr>
          <p:nvPr>
            <p:ph idx="1"/>
          </p:nvPr>
        </p:nvSpPr>
        <p:spPr>
          <a:xfrm>
            <a:off x="0" y="990600"/>
            <a:ext cx="8610600" cy="5334000"/>
          </a:xfrm>
        </p:spPr>
        <p:txBody>
          <a:bodyPr/>
          <a:lstStyle/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FS</a:t>
            </a:r>
            <a:r>
              <a:rPr lang="en-US" altLang="zh-TW" sz="3200" dirty="0">
                <a:ea typeface="新細明體" pitchFamily="18" charset="-120"/>
              </a:rPr>
              <a:t>: 	Input Field Separator	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			Default: BEGIN{FS="[ \t]+"}</a:t>
            </a:r>
          </a:p>
          <a:p>
            <a:pPr>
              <a:buFont typeface="Monotype Sorts" pitchFamily="2" charset="2"/>
              <a:buNone/>
            </a:pPr>
            <a:endParaRPr lang="en-US" altLang="zh-TW" sz="1200" dirty="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RS</a:t>
            </a:r>
            <a:r>
              <a:rPr lang="en-US" altLang="zh-TW" sz="3200" dirty="0">
                <a:ea typeface="新細明體" pitchFamily="18" charset="-120"/>
              </a:rPr>
              <a:t>: 	Input Record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			Default: BEGIN{RS = "\n"} </a:t>
            </a:r>
          </a:p>
          <a:p>
            <a:pPr>
              <a:buFont typeface="Monotype Sorts" pitchFamily="2" charset="2"/>
              <a:buNone/>
            </a:pPr>
            <a:endParaRPr lang="en-US" altLang="zh-TW" sz="1200" dirty="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OFS</a:t>
            </a:r>
            <a:r>
              <a:rPr lang="en-US" altLang="zh-TW" sz="3200" dirty="0">
                <a:ea typeface="新細明體" pitchFamily="18" charset="-120"/>
              </a:rPr>
              <a:t>: 	Output Field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			Default: BEGIN{OFS=" "}</a:t>
            </a:r>
          </a:p>
          <a:p>
            <a:pPr>
              <a:buFont typeface="Monotype Sorts" pitchFamily="2" charset="2"/>
              <a:buNone/>
            </a:pPr>
            <a:endParaRPr lang="en-US" altLang="zh-TW" sz="1200" dirty="0">
              <a:ea typeface="新細明體" pitchFamily="18" charset="-120"/>
            </a:endParaRPr>
          </a:p>
          <a:p>
            <a:pPr>
              <a:buFont typeface="Monotype Sorts" pitchFamily="2" charset="2"/>
              <a:buNone/>
            </a:pPr>
            <a:r>
              <a:rPr lang="en-US" altLang="zh-TW" sz="3200" dirty="0">
                <a:solidFill>
                  <a:srgbClr val="3333CC"/>
                </a:solidFill>
                <a:ea typeface="新細明體" pitchFamily="18" charset="-120"/>
              </a:rPr>
              <a:t>	  ORS</a:t>
            </a:r>
            <a:r>
              <a:rPr lang="en-US" altLang="zh-TW" sz="3200" dirty="0">
                <a:ea typeface="新細明體" pitchFamily="18" charset="-120"/>
              </a:rPr>
              <a:t>: 	Output Record Separator</a:t>
            </a:r>
          </a:p>
          <a:p>
            <a:pPr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			Default: BEGIN{ORS="\n"}</a:t>
            </a:r>
          </a:p>
          <a:p>
            <a:pPr>
              <a:buFont typeface="Monotype Sorts" pitchFamily="2" charset="2"/>
              <a:buNone/>
            </a:pPr>
            <a:endParaRPr lang="en-US" altLang="zh-TW" dirty="0">
              <a:ea typeface="新細明體" pitchFamily="18" charset="-120"/>
            </a:endParaRPr>
          </a:p>
        </p:txBody>
      </p:sp>
      <p:sp>
        <p:nvSpPr>
          <p:cNvPr id="5" name="Rounded Rectangular Callout 3"/>
          <p:cNvSpPr>
            <a:spLocks noChangeArrowheads="1"/>
          </p:cNvSpPr>
          <p:nvPr/>
        </p:nvSpPr>
        <p:spPr bwMode="auto">
          <a:xfrm>
            <a:off x="762000" y="1447800"/>
            <a:ext cx="6553200" cy="1981200"/>
          </a:xfrm>
          <a:prstGeom prst="wedgeRoundRectCallout">
            <a:avLst>
              <a:gd name="adj1" fmla="val -42514"/>
              <a:gd name="adj2" fmla="val 130231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/>
          <a:lstStyle/>
          <a:p>
            <a:pPr marL="0" lvl="1"/>
            <a:r>
              <a:rPr lang="en-US" altLang="zh-TW" sz="2800">
                <a:solidFill>
                  <a:srgbClr val="000000"/>
                </a:solidFill>
                <a:ea typeface="新細明體" pitchFamily="18" charset="-120"/>
              </a:rPr>
              <a:t>The OFS and the ORS can also be strings, not just single characters. (But, of course, they cannot be regular expressions like FS and RS can.)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06904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874"/>
    </mc:Choice>
    <mc:Fallback xmlns="">
      <p:transition spd="slow" advTm="152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 animBg="1"/>
      <p:bldP spid="5" grpId="1" animBg="1"/>
    </p:bldLst>
  </p:timing>
  <p:extLst>
    <p:ext uri="{3A86A75C-4F4B-4683-9AE1-C65F6400EC91}">
      <p14:laserTraceLst xmlns:p14="http://schemas.microsoft.com/office/powerpoint/2010/main">
        <p14:tracePtLst>
          <p14:tracePt t="742" x="1562100" y="3308350"/>
          <p14:tracePt t="749" x="1562100" y="3340100"/>
          <p14:tracePt t="764" x="1562100" y="3359150"/>
          <p14:tracePt t="772" x="1568450" y="3397250"/>
          <p14:tracePt t="786" x="1587500" y="3429000"/>
          <p14:tracePt t="801" x="1612900" y="3536950"/>
          <p14:tracePt t="819" x="1670050" y="3695700"/>
          <p14:tracePt t="835" x="1701800" y="3790950"/>
          <p14:tracePt t="851" x="1752600" y="3886200"/>
          <p14:tracePt t="870" x="1905000" y="4235450"/>
          <p14:tracePt t="884" x="1955800" y="4356100"/>
          <p14:tracePt t="901" x="2012950" y="4489450"/>
          <p14:tracePt t="918" x="2101850" y="4711700"/>
          <p14:tracePt t="935" x="2171700" y="4921250"/>
          <p14:tracePt t="952" x="2203450" y="5003800"/>
          <p14:tracePt t="968" x="2241550" y="5168900"/>
          <p14:tracePt t="984" x="2260600" y="5302250"/>
          <p14:tracePt t="1001" x="2266950" y="5340350"/>
          <p14:tracePt t="1019" x="2279650" y="5435600"/>
          <p14:tracePt t="1034" x="2286000" y="5505450"/>
          <p14:tracePt t="1051" x="2286000" y="5537200"/>
          <p14:tracePt t="1067" x="2279650" y="5588000"/>
          <p14:tracePt t="1084" x="2266950" y="5626100"/>
          <p14:tracePt t="1101" x="2260600" y="5657850"/>
          <p14:tracePt t="1117" x="2260600" y="5683250"/>
          <p14:tracePt t="1121" x="2254250" y="5695950"/>
          <p14:tracePt t="1137" x="2254250" y="5702300"/>
          <p14:tracePt t="1150" x="2241550" y="5715000"/>
          <p14:tracePt t="1167" x="2235200" y="5727700"/>
          <p14:tracePt t="1184" x="2228850" y="5746750"/>
          <p14:tracePt t="1200" x="2222500" y="5753100"/>
          <p14:tracePt t="1217" x="2216150" y="5765800"/>
          <p14:tracePt t="1234" x="2209800" y="5784850"/>
          <p14:tracePt t="1250" x="2209800" y="5791200"/>
          <p14:tracePt t="1267" x="2203450" y="5803900"/>
          <p14:tracePt t="1283" x="2203450" y="5810250"/>
          <p14:tracePt t="1316" x="2203450" y="5816600"/>
          <p14:tracePt t="1381" x="2197100" y="5822950"/>
          <p14:tracePt t="1493" x="2197100" y="5829300"/>
          <p14:tracePt t="1640" x="2203450" y="5829300"/>
          <p14:tracePt t="1697" x="2209800" y="5829300"/>
          <p14:tracePt t="1781" x="2216150" y="5822950"/>
          <p14:tracePt t="1887" x="2222500" y="5822950"/>
          <p14:tracePt t="1922" x="2228850" y="5822950"/>
          <p14:tracePt t="1985" x="2235200" y="5822950"/>
          <p14:tracePt t="2006" x="2241550" y="5822950"/>
          <p14:tracePt t="2012" x="2247900" y="5822950"/>
          <p14:tracePt t="2027" x="2254250" y="5822950"/>
          <p14:tracePt t="2041" x="2266950" y="5822950"/>
          <p14:tracePt t="2055" x="2279650" y="5822950"/>
          <p14:tracePt t="2063" x="2292350" y="5822950"/>
          <p14:tracePt t="2080" x="2317750" y="5822950"/>
          <p14:tracePt t="2097" x="2393950" y="5822950"/>
          <p14:tracePt t="2113" x="2444750" y="5822950"/>
          <p14:tracePt t="2130" x="2565400" y="5816600"/>
          <p14:tracePt t="2134" x="2641600" y="5816600"/>
          <p14:tracePt t="2147" x="2717800" y="5816600"/>
          <p14:tracePt t="2163" x="2794000" y="5816600"/>
          <p14:tracePt t="2181" x="2959100" y="5816600"/>
          <p14:tracePt t="2196" x="3124200" y="5803900"/>
          <p14:tracePt t="2213" x="3213100" y="5810250"/>
          <p14:tracePt t="2230" x="3359150" y="5816600"/>
          <p14:tracePt t="2246" x="3511550" y="5842000"/>
          <p14:tracePt t="2263" x="3587750" y="5842000"/>
          <p14:tracePt t="2280" x="3752850" y="5848350"/>
          <p14:tracePt t="2296" x="3924300" y="5861050"/>
          <p14:tracePt t="2313" x="4000500" y="5861050"/>
          <p14:tracePt t="2329" x="4140200" y="5880100"/>
          <p14:tracePt t="2346" x="4305300" y="5886450"/>
          <p14:tracePt t="2363" x="4464050" y="5905500"/>
          <p14:tracePt t="2379" x="4540250" y="5918200"/>
          <p14:tracePt t="2396" x="4610100" y="5924550"/>
          <p14:tracePt t="2413" x="4806950" y="5962650"/>
          <p14:tracePt t="2429" x="4870450" y="5975350"/>
          <p14:tracePt t="2446" x="4946650" y="5975350"/>
          <p14:tracePt t="2462" x="5073650" y="5981700"/>
          <p14:tracePt t="2479" x="5181600" y="5981700"/>
          <p14:tracePt t="2496" x="5226050" y="5981700"/>
          <p14:tracePt t="2512" x="5283200" y="5994400"/>
          <p14:tracePt t="2529" x="5353050" y="6000750"/>
          <p14:tracePt t="2546" x="5397500" y="6000750"/>
          <p14:tracePt t="2562" x="5429250" y="6013450"/>
          <p14:tracePt t="2579" x="5461000" y="6019800"/>
          <p14:tracePt t="2596" x="5492750" y="6026150"/>
          <p14:tracePt t="2612" x="5505450" y="6026150"/>
          <p14:tracePt t="2629" x="5518150" y="6032500"/>
          <p14:tracePt t="2645" x="5524500" y="6032500"/>
          <p14:tracePt t="2665" x="5530850" y="6032500"/>
          <p14:tracePt t="2722" x="5530850" y="6026150"/>
          <p14:tracePt t="3236" x="5530850" y="6019800"/>
          <p14:tracePt t="3271" x="5524500" y="6019800"/>
          <p14:tracePt t="3278" x="5518150" y="6019800"/>
          <p14:tracePt t="3285" x="5511800" y="6019800"/>
          <p14:tracePt t="3299" x="5505450" y="6019800"/>
          <p14:tracePt t="3309" x="5499100" y="6019800"/>
          <p14:tracePt t="3327" x="5480050" y="6019800"/>
          <p14:tracePt t="3342" x="5435600" y="6019800"/>
          <p14:tracePt t="3359" x="5372100" y="6007100"/>
          <p14:tracePt t="3377" x="5264150" y="6000750"/>
          <p14:tracePt t="3392" x="5200650" y="5994400"/>
          <p14:tracePt t="3409" x="5143500" y="5981700"/>
          <p14:tracePt t="3426" x="4972050" y="5962650"/>
          <p14:tracePt t="3442" x="4946650" y="5956300"/>
          <p14:tracePt t="3459" x="4914900" y="5949950"/>
          <p14:tracePt t="3476" x="4883150" y="5943600"/>
          <p14:tracePt t="3492" x="4864100" y="5943600"/>
          <p14:tracePt t="3509" x="4857750" y="5949950"/>
          <p14:tracePt t="3541" x="4851400" y="5949950"/>
          <p14:tracePt t="3607" x="4857750" y="5949950"/>
          <p14:tracePt t="3622" x="4864100" y="5949950"/>
          <p14:tracePt t="3629" x="4876800" y="5949950"/>
          <p14:tracePt t="3641" x="4883150" y="5949950"/>
          <p14:tracePt t="3658" x="4889500" y="5949950"/>
          <p14:tracePt t="3674" x="4895850" y="5949950"/>
          <p14:tracePt t="3692" x="4921250" y="5949950"/>
          <p14:tracePt t="3709" x="4953000" y="5949950"/>
          <p14:tracePt t="3725" x="4972050" y="5949950"/>
          <p14:tracePt t="3742" x="5029200" y="5949950"/>
          <p14:tracePt t="3758" x="5086350" y="5949950"/>
          <p14:tracePt t="3775" x="5118100" y="5949950"/>
          <p14:tracePt t="3791" x="5194300" y="5949950"/>
          <p14:tracePt t="3808" x="5219700" y="5949950"/>
          <p14:tracePt t="3824" x="5302250" y="5962650"/>
          <p14:tracePt t="3841" x="5391150" y="5962650"/>
          <p14:tracePt t="3858" x="5435600" y="5962650"/>
          <p14:tracePt t="3875" x="5492750" y="5975350"/>
          <p14:tracePt t="3890" x="5543550" y="5981700"/>
          <p14:tracePt t="3907" x="5562600" y="5981700"/>
          <p14:tracePt t="3924" x="5594350" y="5981700"/>
          <p14:tracePt t="3940" x="5632450" y="5988050"/>
          <p14:tracePt t="3957" x="5638800" y="5988050"/>
          <p14:tracePt t="3974" x="5657850" y="5988050"/>
          <p14:tracePt t="3990" x="5676900" y="5994400"/>
          <p14:tracePt t="4008" x="5695950" y="5994400"/>
          <p14:tracePt t="4023" x="5702300" y="5994400"/>
          <p14:tracePt t="4040" x="5708650" y="5994400"/>
          <p14:tracePt t="4058" x="5727700" y="5994400"/>
          <p14:tracePt t="4074" x="5734050" y="5994400"/>
          <p14:tracePt t="4090" x="5740400" y="5994400"/>
          <p14:tracePt t="4107" x="5746750" y="5994400"/>
          <p14:tracePt t="4123" x="5753100" y="5994400"/>
          <p14:tracePt t="4140" x="5753100" y="6000750"/>
          <p14:tracePt t="4156" x="5759450" y="6000750"/>
          <p14:tracePt t="4173" x="5765800" y="6000750"/>
          <p14:tracePt t="4193" x="5772150" y="6000750"/>
          <p14:tracePt t="4206" x="5778500" y="6000750"/>
          <p14:tracePt t="4222" x="5784850" y="6000750"/>
          <p14:tracePt t="4242" x="5791200" y="6000750"/>
          <p14:tracePt t="4261" x="5797550" y="6000750"/>
          <p14:tracePt t="4290" x="5810250" y="6000750"/>
          <p14:tracePt t="4310" x="5816600" y="6000750"/>
          <p14:tracePt t="4331" x="5822950" y="6000750"/>
          <p14:tracePt t="4338" x="5829300" y="6000750"/>
          <p14:tracePt t="4359" x="5829300" y="6007100"/>
          <p14:tracePt t="4380" x="5835650" y="6007100"/>
          <p14:tracePt t="4401" x="5842000" y="6007100"/>
          <p14:tracePt t="4408" x="5842000" y="6013450"/>
          <p14:tracePt t="4429" x="5848350" y="6013450"/>
          <p14:tracePt t="4450" x="5854700" y="6013450"/>
          <p14:tracePt t="4473" x="5861050" y="6013450"/>
          <p14:tracePt t="4514" x="5867400" y="6019800"/>
          <p14:tracePt t="4542" x="5873750" y="6019800"/>
          <p14:tracePt t="4584" x="5880100" y="6019800"/>
          <p14:tracePt t="4591" x="5886450" y="6019800"/>
          <p14:tracePt t="4633" x="5892800" y="6019800"/>
          <p14:tracePt t="4640" x="5899150" y="6019800"/>
          <p14:tracePt t="4724" x="5905500" y="6019800"/>
          <p14:tracePt t="4731" x="5911850" y="6019800"/>
          <p14:tracePt t="4759" x="5918200" y="6019800"/>
          <p14:tracePt t="4802" x="5918200" y="6026150"/>
          <p14:tracePt t="4822" x="5924550" y="6026150"/>
          <p14:tracePt t="6397" x="5918200" y="6026150"/>
          <p14:tracePt t="6404" x="5892800" y="6026150"/>
          <p14:tracePt t="6419" x="5861050" y="6026150"/>
          <p14:tracePt t="6432" x="5835650" y="6026150"/>
          <p14:tracePt t="6448" x="5753100" y="6026150"/>
          <p14:tracePt t="6465" x="5715000" y="6026150"/>
          <p14:tracePt t="6481" x="5607050" y="6007100"/>
          <p14:tracePt t="6498" x="5511800" y="5981700"/>
          <p14:tracePt t="6515" x="5473700" y="5981700"/>
          <p14:tracePt t="6531" x="5403850" y="5981700"/>
          <p14:tracePt t="6548" x="5365750" y="5981700"/>
          <p14:tracePt t="6566" x="5353050" y="5981700"/>
          <p14:tracePt t="6581" x="5346700" y="5981700"/>
          <p14:tracePt t="6598" x="5340350" y="5981700"/>
          <p14:tracePt t="6615" x="5334000" y="5969000"/>
          <p14:tracePt t="6678" x="5346700" y="5969000"/>
          <p14:tracePt t="6699" x="5359400" y="5969000"/>
          <p14:tracePt t="6706" x="5365750" y="5969000"/>
          <p14:tracePt t="6720" x="5378450" y="5969000"/>
          <p14:tracePt t="6741" x="5391150" y="5969000"/>
          <p14:tracePt t="6750" x="5422900" y="5969000"/>
          <p14:tracePt t="6764" x="5441950" y="5969000"/>
          <p14:tracePt t="6781" x="5505450" y="5969000"/>
          <p14:tracePt t="6798" x="5588000" y="5969000"/>
          <p14:tracePt t="6814" x="5626100" y="5969000"/>
          <p14:tracePt t="6831" x="5708650" y="5962650"/>
          <p14:tracePt t="6847" x="5772150" y="5962650"/>
          <p14:tracePt t="6864" x="5810250" y="5962650"/>
          <p14:tracePt t="6881" x="5829300" y="5962650"/>
          <p14:tracePt t="6897" x="5892800" y="5962650"/>
          <p14:tracePt t="6913" x="5905500" y="5962650"/>
          <p14:tracePt t="6931" x="5924550" y="5956300"/>
          <p14:tracePt t="6947" x="5930900" y="5956300"/>
          <p14:tracePt t="6980" x="5937250" y="5956300"/>
          <p14:tracePt t="7120" x="5930900" y="5949950"/>
          <p14:tracePt t="7176" x="5924550" y="5949950"/>
          <p14:tracePt t="7581" x="5880100" y="5937250"/>
          <p14:tracePt t="7587" x="5810250" y="5905500"/>
          <p14:tracePt t="7602" x="5734050" y="5880100"/>
          <p14:tracePt t="7611" x="5664200" y="5848350"/>
          <p14:tracePt t="7628" x="5588000" y="5835650"/>
          <p14:tracePt t="7645" x="5467350" y="5803900"/>
          <p14:tracePt t="7661" x="5314950" y="5753100"/>
          <p14:tracePt t="7679" x="5194300" y="5683250"/>
          <p14:tracePt t="7694" x="5137150" y="5676900"/>
          <p14:tracePt t="7711" x="5073650" y="5664200"/>
          <p14:tracePt t="7728" x="4965700" y="5657850"/>
          <p14:tracePt t="7745" x="4895850" y="5638800"/>
          <p14:tracePt t="7761" x="4870450" y="5638800"/>
          <p14:tracePt t="7778" x="4819650" y="5638800"/>
          <p14:tracePt t="7794" x="4768850" y="5632450"/>
          <p14:tracePt t="7811" x="4743450" y="5632450"/>
          <p14:tracePt t="7827" x="4686300" y="5626100"/>
          <p14:tracePt t="7844" x="4616450" y="5626100"/>
          <p14:tracePt t="7862" x="4540250" y="5619750"/>
          <p14:tracePt t="7878" x="4489450" y="5613400"/>
          <p14:tracePt t="7893" x="4400550" y="5594350"/>
          <p14:tracePt t="7911" x="4330700" y="5575300"/>
          <p14:tracePt t="7927" x="4292600" y="5575300"/>
          <p14:tracePt t="7944" x="4197350" y="5562600"/>
          <p14:tracePt t="7961" x="4114800" y="5543550"/>
          <p14:tracePt t="7977" x="4076700" y="5537200"/>
          <p14:tracePt t="7993" x="4032250" y="5530850"/>
          <p14:tracePt t="8010" x="3886200" y="5492750"/>
          <p14:tracePt t="8027" x="3841750" y="5473700"/>
          <p14:tracePt t="8044" x="3752850" y="5441950"/>
          <p14:tracePt t="8060" x="3714750" y="5435600"/>
          <p14:tracePt t="8077" x="3638550" y="5397500"/>
          <p14:tracePt t="8093" x="3594100" y="5384800"/>
          <p14:tracePt t="8109" x="3524250" y="5365750"/>
          <p14:tracePt t="8126" x="3454400" y="5340350"/>
          <p14:tracePt t="8143" x="3384550" y="5334000"/>
          <p14:tracePt t="8160" x="3352800" y="5334000"/>
          <p14:tracePt t="8163" x="3327400" y="5334000"/>
          <p14:tracePt t="8178" x="3282950" y="5334000"/>
          <p14:tracePt t="8193" x="3263900" y="5334000"/>
          <p14:tracePt t="8209" x="3251200" y="5334000"/>
          <p14:tracePt t="8227" x="3232150" y="5334000"/>
          <p14:tracePt t="8242" x="3225800" y="5334000"/>
          <p14:tracePt t="8259" x="3219450" y="5334000"/>
          <p14:tracePt t="8276" x="3213100" y="5340350"/>
          <p14:tracePt t="8292" x="3213100" y="5346700"/>
          <p14:tracePt t="8327" x="3206750" y="5353050"/>
          <p14:tracePt t="8360" x="3206750" y="5359400"/>
          <p14:tracePt t="8374" x="3213100" y="5359400"/>
          <p14:tracePt t="8381" x="3219450" y="5359400"/>
          <p14:tracePt t="8402" x="3219450" y="5365750"/>
          <p14:tracePt t="8423" x="3232150" y="5365750"/>
          <p14:tracePt t="8444" x="3244850" y="5365750"/>
          <p14:tracePt t="8451" x="3251200" y="5365750"/>
          <p14:tracePt t="8465" x="3270250" y="5365750"/>
          <p14:tracePt t="8474" x="3302000" y="5378450"/>
          <p14:tracePt t="8492" x="3340100" y="5384800"/>
          <p14:tracePt t="8508" x="3460750" y="5410200"/>
          <p14:tracePt t="8525" x="3632200" y="5441950"/>
          <p14:tracePt t="8543" x="3860800" y="5473700"/>
          <p14:tracePt t="8558" x="4000500" y="5492750"/>
          <p14:tracePt t="8574" x="4254500" y="5524500"/>
          <p14:tracePt t="8592" x="4502150" y="5568950"/>
          <p14:tracePt t="8608" x="4616450" y="5588000"/>
          <p14:tracePt t="8624" x="4730750" y="5600700"/>
          <p14:tracePt t="8641" x="4953000" y="5638800"/>
          <p14:tracePt t="8658" x="5010150" y="5657850"/>
          <p14:tracePt t="8674" x="5048250" y="5664200"/>
          <p14:tracePt t="8677" x="5080000" y="5664200"/>
          <p14:tracePt t="8691" x="5099050" y="5676900"/>
          <p14:tracePt t="8707" x="5124450" y="5683250"/>
          <p14:tracePt t="8725" x="5137150" y="5683250"/>
          <p14:tracePt t="8767" x="5137150" y="5689600"/>
          <p14:tracePt t="8776" x="5137150" y="5695950"/>
          <p14:tracePt t="8802" x="5137150" y="5702300"/>
          <p14:tracePt t="8816" x="5130800" y="5702300"/>
          <p14:tracePt t="8826" x="5124450" y="5702300"/>
          <p14:tracePt t="8840" x="5118100" y="5702300"/>
          <p14:tracePt t="8857" x="5111750" y="5702300"/>
          <p14:tracePt t="8873" x="5092700" y="5695950"/>
          <p14:tracePt t="8890" x="5086350" y="5695950"/>
          <p14:tracePt t="8907" x="5060950" y="5689600"/>
          <p14:tracePt t="8923" x="5010150" y="5676900"/>
          <p14:tracePt t="8943" x="4902200" y="5651500"/>
          <p14:tracePt t="8958" x="4826000" y="5632450"/>
          <p14:tracePt t="8973" x="4730750" y="5607050"/>
          <p14:tracePt t="8990" x="4533900" y="5556250"/>
          <p14:tracePt t="9007" x="4305300" y="5492750"/>
          <p14:tracePt t="9023" x="4191000" y="5461000"/>
          <p14:tracePt t="9040" x="4006850" y="5410200"/>
          <p14:tracePt t="9056" x="3860800" y="5365750"/>
          <p14:tracePt t="9073" x="3816350" y="5346700"/>
          <p14:tracePt t="9090" x="3721100" y="5321300"/>
          <p14:tracePt t="9106" x="3651250" y="5314950"/>
          <p14:tracePt t="9123" x="3613150" y="5314950"/>
          <p14:tracePt t="9139" x="3562350" y="5314950"/>
          <p14:tracePt t="9156" x="3517900" y="5314950"/>
          <p14:tracePt t="9172" x="3498850" y="5314950"/>
          <p14:tracePt t="9176" x="3486150" y="5314950"/>
          <p14:tracePt t="9189" x="3473450" y="5314950"/>
          <p14:tracePt t="9205" x="3460750" y="5314950"/>
          <p14:tracePt t="9225" x="3454400" y="5314950"/>
          <p14:tracePt t="9244" x="3448050" y="5314950"/>
          <p14:tracePt t="9894" x="3403600" y="5289550"/>
          <p14:tracePt t="9908" x="3346450" y="5251450"/>
          <p14:tracePt t="9915" x="3276600" y="5213350"/>
          <p14:tracePt t="9928" x="3206750" y="5162550"/>
          <p14:tracePt t="9937" x="3136900" y="5111750"/>
          <p14:tracePt t="9953" x="3067050" y="5060950"/>
          <p14:tracePt t="9970" x="2952750" y="4965700"/>
          <p14:tracePt t="9986" x="2832100" y="4857750"/>
          <p14:tracePt t="10003" x="2762250" y="4787900"/>
          <p14:tracePt t="10020" x="2641600" y="4641850"/>
          <p14:tracePt t="10036" x="2508250" y="4514850"/>
          <p14:tracePt t="10053" x="2438400" y="4451350"/>
          <p14:tracePt t="10070" x="2330450" y="4356100"/>
          <p14:tracePt t="10086" x="2286000" y="4311650"/>
          <p14:tracePt t="10102" x="2178050" y="4216400"/>
          <p14:tracePt t="10119" x="2082800" y="4108450"/>
          <p14:tracePt t="10136" x="2025650" y="4051300"/>
          <p14:tracePt t="10152" x="1911350" y="3962400"/>
          <p14:tracePt t="10169" x="1822450" y="3898900"/>
          <p14:tracePt t="10186" x="1771650" y="3860800"/>
          <p14:tracePt t="10203" x="1708150" y="3822700"/>
          <p14:tracePt t="10219" x="1676400" y="3803650"/>
          <p14:tracePt t="10236" x="1657350" y="3803650"/>
          <p14:tracePt t="10252" x="1619250" y="3803650"/>
          <p14:tracePt t="10269" x="1587500" y="3803650"/>
          <p14:tracePt t="10285" x="1574800" y="3810000"/>
          <p14:tracePt t="10302" x="1555750" y="3816350"/>
          <p14:tracePt t="10318" x="1543050" y="3822700"/>
          <p14:tracePt t="10335" x="1543050" y="3835400"/>
          <p14:tracePt t="10352" x="1536700" y="3848100"/>
          <p14:tracePt t="10369" x="1536700" y="3854450"/>
          <p14:tracePt t="10386" x="1555750" y="3892550"/>
          <p14:tracePt t="10401" x="1587500" y="3917950"/>
          <p14:tracePt t="10418" x="1619250" y="3930650"/>
          <p14:tracePt t="10435" x="1733550" y="4019550"/>
          <p14:tracePt t="10451" x="1924050" y="4121150"/>
          <p14:tracePt t="10470" x="2146300" y="4216400"/>
          <p14:tracePt t="10485" x="2260600" y="4260850"/>
          <p14:tracePt t="10501" x="2482850" y="4311650"/>
          <p14:tracePt t="10519" x="2711450" y="4324350"/>
          <p14:tracePt t="10534" x="2787650" y="4318000"/>
          <p14:tracePt t="10551" x="2946400" y="4292600"/>
          <p14:tracePt t="10568" x="3048000" y="4222750"/>
          <p14:tracePt t="10584" x="3079750" y="4191000"/>
          <p14:tracePt t="10601" x="3105150" y="4152900"/>
          <p14:tracePt t="10618" x="3105150" y="4121150"/>
          <p14:tracePt t="10634" x="3105150" y="4108450"/>
          <p14:tracePt t="10651" x="3092450" y="4102100"/>
          <p14:tracePt t="10667" x="3054350" y="4095750"/>
          <p14:tracePt t="10684" x="3041650" y="4095750"/>
          <p14:tracePt t="10701" x="2997200" y="4095750"/>
          <p14:tracePt t="10718" x="2933700" y="4095750"/>
          <p14:tracePt t="10734" x="2794000" y="4095750"/>
          <p14:tracePt t="10751" x="2616200" y="4095750"/>
          <p14:tracePt t="10767" x="2514600" y="4095750"/>
          <p14:tracePt t="10784" x="2336800" y="4108450"/>
          <p14:tracePt t="10800" x="2171700" y="4133850"/>
          <p14:tracePt t="10817" x="2101850" y="4152900"/>
          <p14:tracePt t="10835" x="2038350" y="4171950"/>
          <p14:tracePt t="10850" x="2025650" y="4184650"/>
          <p14:tracePt t="10866" x="2025650" y="4197350"/>
          <p14:tracePt t="10884" x="2044700" y="4222750"/>
          <p14:tracePt t="10900" x="2127250" y="4254500"/>
          <p14:tracePt t="10917" x="2184400" y="4273550"/>
          <p14:tracePt t="10934" x="2355850" y="4343400"/>
          <p14:tracePt t="10950" x="2622550" y="4419600"/>
          <p14:tracePt t="10967" x="2774950" y="4457700"/>
          <p14:tracePt t="10984" x="3079750" y="4483100"/>
          <p14:tracePt t="10999" x="3206750" y="4483100"/>
          <p14:tracePt t="11017" x="3390900" y="4457700"/>
          <p14:tracePt t="11033" x="3517900" y="4394200"/>
          <p14:tracePt t="11050" x="3536950" y="4368800"/>
          <p14:tracePt t="11066" x="3543300" y="4337050"/>
          <p14:tracePt t="11083" x="3517900" y="4318000"/>
          <p14:tracePt t="11099" x="3498850" y="4318000"/>
          <p14:tracePt t="11116" x="3435350" y="4298950"/>
          <p14:tracePt t="11133" x="3302000" y="4254500"/>
          <p14:tracePt t="11149" x="3213100" y="4241800"/>
          <p14:tracePt t="11166" x="2965450" y="4210050"/>
          <p14:tracePt t="11183" x="2724150" y="4203700"/>
          <p14:tracePt t="11200" x="2495550" y="4235450"/>
          <p14:tracePt t="11215" x="2393950" y="4254500"/>
          <p14:tracePt t="11232" x="2222500" y="4298950"/>
          <p14:tracePt t="11250" x="2133600" y="4337050"/>
          <p14:tracePt t="11265" x="2120900" y="4343400"/>
          <p14:tracePt t="11282" x="2114550" y="4362450"/>
          <p14:tracePt t="11299" x="2133600" y="4394200"/>
          <p14:tracePt t="11315" x="2178050" y="4400550"/>
          <p14:tracePt t="11332" x="2216150" y="4406900"/>
          <p14:tracePt t="11349" x="2311400" y="4413250"/>
          <p14:tracePt t="11365" x="2406650" y="4432300"/>
          <p14:tracePt t="11383" x="2520950" y="4432300"/>
          <p14:tracePt t="11398" x="2571750" y="4432300"/>
          <p14:tracePt t="11415" x="2679700" y="4413250"/>
          <p14:tracePt t="11432" x="2730500" y="4406900"/>
          <p14:tracePt t="11448" x="2736850" y="4406900"/>
          <p14:tracePt t="11465" x="2743200" y="4406900"/>
          <p14:tracePt t="11501" x="2736850" y="4406900"/>
          <p14:tracePt t="11514" x="2736850" y="4413250"/>
          <p14:tracePt t="11531" x="2724150" y="4413250"/>
          <p14:tracePt t="11547" x="2717800" y="4419600"/>
          <p14:tracePt t="11565" x="2705100" y="4425950"/>
          <p14:tracePt t="11581" x="2698750" y="4445000"/>
          <p14:tracePt t="11597" x="2698750" y="4457700"/>
          <p14:tracePt t="11614" x="2711450" y="4489450"/>
          <p14:tracePt t="11631" x="2724150" y="4521200"/>
          <p14:tracePt t="11647" x="2787650" y="4622800"/>
          <p14:tracePt t="11664" x="2914650" y="4775200"/>
          <p14:tracePt t="11681" x="2984500" y="4845050"/>
          <p14:tracePt t="11698" x="3149600" y="4991100"/>
          <p14:tracePt t="11714" x="3340100" y="5137150"/>
          <p14:tracePt t="11730" x="3435350" y="5200650"/>
          <p14:tracePt t="11747" x="3644900" y="5295900"/>
          <p14:tracePt t="11763" x="3835400" y="5378450"/>
          <p14:tracePt t="11780" x="3911600" y="5422900"/>
          <p14:tracePt t="11797" x="4051300" y="5467350"/>
          <p14:tracePt t="11813" x="4121150" y="5499100"/>
          <p14:tracePt t="11830" x="4146550" y="5499100"/>
          <p14:tracePt t="11873" x="4133850" y="5499100"/>
          <p14:tracePt t="11883" x="4127500" y="5499100"/>
          <p14:tracePt t="11897" x="4108450" y="5499100"/>
          <p14:tracePt t="11913" x="4095750" y="5492750"/>
          <p14:tracePt t="11930" x="3987800" y="5499100"/>
          <p14:tracePt t="11946" x="3937000" y="5505450"/>
          <p14:tracePt t="11963" x="3860800" y="5518150"/>
          <p14:tracePt t="11980" x="3727450" y="5543550"/>
          <p14:tracePt t="11997" x="3594100" y="5581650"/>
          <p14:tracePt t="12013" x="3536950" y="5613400"/>
          <p14:tracePt t="12029" x="3479800" y="5651500"/>
          <p14:tracePt t="12046" x="3467100" y="5683250"/>
          <p14:tracePt t="12063" x="3479800" y="5727700"/>
          <p14:tracePt t="12079" x="3511550" y="5746750"/>
          <p14:tracePt t="12096" x="3619500" y="5822950"/>
          <p14:tracePt t="12112" x="3771900" y="5937250"/>
          <p14:tracePt t="12129" x="3848100" y="5988050"/>
          <p14:tracePt t="12145" x="4057650" y="6070600"/>
          <p14:tracePt t="12162" x="4267200" y="6115050"/>
          <p14:tracePt t="12179" x="4368800" y="6108700"/>
          <p14:tracePt t="12182" x="4457700" y="6089650"/>
          <p14:tracePt t="12199" x="4552950" y="6045200"/>
          <p14:tracePt t="12212" x="4679950" y="5956300"/>
          <p14:tracePt t="12229" x="4718050" y="5924550"/>
          <p14:tracePt t="12246" x="4756150" y="5861050"/>
          <p14:tracePt t="12262" x="4762500" y="5842000"/>
          <p14:tracePt t="12279" x="4756150" y="5803900"/>
          <p14:tracePt t="12295" x="4737100" y="5784850"/>
          <p14:tracePt t="12312" x="4724400" y="5784850"/>
          <p14:tracePt t="12328" x="4692650" y="5778500"/>
          <p14:tracePt t="12345" x="4648200" y="5778500"/>
          <p14:tracePt t="12361" x="4622800" y="5778500"/>
          <p14:tracePt t="12379" x="4533900" y="5772150"/>
          <p14:tracePt t="12394" x="4476750" y="5772150"/>
          <p14:tracePt t="12411" x="4445000" y="5772150"/>
          <p14:tracePt t="12428" x="4419600" y="5778500"/>
          <p14:tracePt t="12444" x="4406900" y="5791200"/>
          <p14:tracePt t="12461" x="4406900" y="5797550"/>
          <p14:tracePt t="12478" x="4438650" y="5810250"/>
          <p14:tracePt t="12494" x="4476750" y="5816600"/>
          <p14:tracePt t="12511" x="4514850" y="5822950"/>
          <p14:tracePt t="12528" x="4610100" y="5829300"/>
          <p14:tracePt t="12544" x="4673600" y="5829300"/>
          <p14:tracePt t="12561" x="4883150" y="5816600"/>
          <p14:tracePt t="12577" x="4959350" y="5810250"/>
          <p14:tracePt t="12594" x="5035550" y="5791200"/>
          <p14:tracePt t="12611" x="5137150" y="5740400"/>
          <p14:tracePt t="12627" x="5187950" y="5702300"/>
          <p14:tracePt t="12644" x="5194300" y="5689600"/>
          <p14:tracePt t="12660" x="5194300" y="5676900"/>
          <p14:tracePt t="12677" x="5181600" y="5670550"/>
          <p14:tracePt t="12694" x="5168900" y="5664200"/>
          <p14:tracePt t="12710" x="5111750" y="5575300"/>
          <p14:tracePt t="12727" x="5111750" y="5562600"/>
          <p14:tracePt t="13185" x="5105400" y="5562600"/>
          <p14:tracePt t="13199" x="5099050" y="5562600"/>
          <p14:tracePt t="13206" x="5086350" y="5575300"/>
          <p14:tracePt t="13214" x="5080000" y="5588000"/>
          <p14:tracePt t="13229" x="5060950" y="5594350"/>
          <p14:tracePt t="13242" x="5054600" y="5607050"/>
          <p14:tracePt t="13258" x="5016500" y="5651500"/>
          <p14:tracePt t="13275" x="5003800" y="5664200"/>
          <p14:tracePt t="13291" x="4978400" y="5721350"/>
          <p14:tracePt t="13308" x="4959350" y="5797550"/>
          <p14:tracePt t="13325" x="4959350" y="5822950"/>
          <p14:tracePt t="13341" x="4959350" y="5867400"/>
          <p14:tracePt t="13358" x="4965700" y="5899150"/>
          <p14:tracePt t="13375" x="4991100" y="5918200"/>
          <p14:tracePt t="13391" x="5003800" y="5924550"/>
          <p14:tracePt t="13408" x="5022850" y="5924550"/>
          <p14:tracePt t="13425" x="5086350" y="5911850"/>
          <p14:tracePt t="13441" x="5099050" y="5892800"/>
          <p14:tracePt t="13458" x="5130800" y="5873750"/>
          <p14:tracePt t="13474" x="5175250" y="5829300"/>
          <p14:tracePt t="13490" x="5219700" y="5784850"/>
          <p14:tracePt t="13508" x="5238750" y="5734050"/>
          <p14:tracePt t="13524" x="5257800" y="5715000"/>
          <p14:tracePt t="13541" x="5264150" y="5664200"/>
          <p14:tracePt t="13558" x="5270500" y="5626100"/>
          <p14:tracePt t="13574" x="5270500" y="5600700"/>
          <p14:tracePt t="13591" x="5264150" y="5588000"/>
          <p14:tracePt t="13607" x="5245100" y="5568950"/>
          <p14:tracePt t="13624" x="5232400" y="5568950"/>
          <p14:tracePt t="13641" x="5187950" y="5537200"/>
          <p14:tracePt t="13657" x="5130800" y="5505450"/>
          <p14:tracePt t="13674" x="5099050" y="5492750"/>
          <p14:tracePt t="13677" x="5054600" y="5473700"/>
          <p14:tracePt t="13693" x="5022850" y="5461000"/>
          <p14:tracePt t="13707" x="4940300" y="5441950"/>
          <p14:tracePt t="13723" x="4908550" y="5441950"/>
          <p14:tracePt t="13740" x="4864100" y="5441950"/>
          <p14:tracePt t="13756" x="4832350" y="5441950"/>
          <p14:tracePt t="13773" x="4800600" y="5441950"/>
          <p14:tracePt t="13790" x="4775200" y="5441950"/>
          <p14:tracePt t="13806" x="4768850" y="5448300"/>
          <p14:tracePt t="13823" x="4762500" y="5448300"/>
          <p14:tracePt t="13839" x="4762500" y="5461000"/>
          <p14:tracePt t="13875" x="4749800" y="5454650"/>
          <p14:tracePt t="14344" x="4749800" y="5461000"/>
          <p14:tracePt t="14358" x="4762500" y="5473700"/>
          <p14:tracePt t="14365" x="4768850" y="5486400"/>
          <p14:tracePt t="14379" x="4781550" y="5499100"/>
          <p14:tracePt t="14388" x="4794250" y="5518150"/>
          <p14:tracePt t="14404" x="4813300" y="5537200"/>
          <p14:tracePt t="14421" x="4838700" y="5568950"/>
          <p14:tracePt t="14438" x="4857750" y="5594350"/>
          <p14:tracePt t="14454" x="4876800" y="5607050"/>
          <p14:tracePt t="14471" x="4908550" y="5645150"/>
          <p14:tracePt t="14488" x="4933950" y="5670550"/>
          <p14:tracePt t="14505" x="4972050" y="5702300"/>
          <p14:tracePt t="14520" x="4984750" y="5715000"/>
          <p14:tracePt t="14538" x="5016500" y="5734050"/>
          <p14:tracePt t="14555" x="5041900" y="5753100"/>
          <p14:tracePt t="14570" x="5054600" y="5759450"/>
          <p14:tracePt t="14587" x="5067300" y="5765800"/>
          <p14:tracePt t="14604" x="5099050" y="5778500"/>
          <p14:tracePt t="14620" x="5111750" y="5784850"/>
          <p14:tracePt t="14637" x="5118100" y="5784850"/>
          <p14:tracePt t="14654" x="5130800" y="5784850"/>
          <p14:tracePt t="14670" x="5137150" y="5797550"/>
          <p14:tracePt t="14689" x="5149850" y="5797550"/>
          <p14:tracePt t="14703" x="5156200" y="5803900"/>
          <p14:tracePt t="14720" x="5162550" y="5803900"/>
          <p14:tracePt t="14737" x="5175250" y="5810250"/>
          <p14:tracePt t="14769" x="5187950" y="5810250"/>
          <p14:tracePt t="14786" x="5194300" y="5816600"/>
          <p14:tracePt t="14803" x="5200650" y="5816600"/>
          <p14:tracePt t="14820" x="5213350" y="5822950"/>
          <p14:tracePt t="14837" x="5213350" y="5829300"/>
          <p14:tracePt t="14853" x="5219700" y="5829300"/>
          <p14:tracePt t="14870" x="5232400" y="5835650"/>
          <p14:tracePt t="14886" x="5238750" y="5842000"/>
          <p14:tracePt t="14920" x="5251450" y="5848350"/>
          <p14:tracePt t="14936" x="5251450" y="5854700"/>
          <p14:tracePt t="14953" x="5257800" y="5867400"/>
          <p14:tracePt t="14969" x="5270500" y="5886450"/>
          <p14:tracePt t="14986" x="5276850" y="5899150"/>
          <p14:tracePt t="15003" x="5289550" y="5930900"/>
          <p14:tracePt t="15019" x="5308600" y="5962650"/>
          <p14:tracePt t="15035" x="5321300" y="5988050"/>
          <p14:tracePt t="15053" x="5327650" y="6019800"/>
          <p14:tracePt t="15068" x="5327650" y="6045200"/>
          <p14:tracePt t="15085" x="5327650" y="6057900"/>
          <p14:tracePt t="15102" x="5327650" y="6076950"/>
          <p14:tracePt t="15119" x="5321300" y="6089650"/>
          <p14:tracePt t="15136" x="5314950" y="6089650"/>
          <p14:tracePt t="15152" x="5308600" y="6102350"/>
          <p14:tracePt t="15168" x="5295900" y="6115050"/>
          <p14:tracePt t="15185" x="5295900" y="6121400"/>
          <p14:tracePt t="15201" x="5289550" y="6127750"/>
          <p14:tracePt t="15218" x="5289550" y="6134100"/>
          <p14:tracePt t="15235" x="5283200" y="6140450"/>
          <p14:tracePt t="15292" x="5283200" y="6146800"/>
          <p14:tracePt t="15369" x="5283200" y="6140450"/>
          <p14:tracePt t="15390" x="5289550" y="6134100"/>
          <p14:tracePt t="15411" x="5295900" y="6134100"/>
          <p14:tracePt t="15419" x="5302250" y="6127750"/>
          <p14:tracePt t="15432" x="5308600" y="6121400"/>
          <p14:tracePt t="15439" x="5314950" y="6115050"/>
          <p14:tracePt t="15450" x="5327650" y="6102350"/>
          <p14:tracePt t="15468" x="5353050" y="6083300"/>
          <p14:tracePt t="15484" x="5365750" y="6064250"/>
          <p14:tracePt t="15501" x="5384800" y="6045200"/>
          <p14:tracePt t="15518" x="5435600" y="5988050"/>
          <p14:tracePt t="15534" x="5461000" y="5969000"/>
          <p14:tracePt t="15551" x="5499100" y="5918200"/>
          <p14:tracePt t="15567" x="5518150" y="5892800"/>
          <p14:tracePt t="15584" x="5537200" y="5848350"/>
          <p14:tracePt t="15601" x="5556250" y="5797550"/>
          <p14:tracePt t="15617" x="5556250" y="5778500"/>
          <p14:tracePt t="15633" x="5556250" y="5746750"/>
          <p14:tracePt t="15651" x="5524500" y="5721350"/>
          <p14:tracePt t="15667" x="5505450" y="5702300"/>
          <p14:tracePt t="15684" x="5441950" y="5657850"/>
          <p14:tracePt t="15700" x="5372100" y="5607050"/>
          <p14:tracePt t="15716" x="5327650" y="5588000"/>
          <p14:tracePt t="15720" x="5295900" y="5575300"/>
          <p14:tracePt t="15733" x="5257800" y="5568950"/>
          <p14:tracePt t="15750" x="5168900" y="5530850"/>
          <p14:tracePt t="15766" x="5143500" y="5530850"/>
          <p14:tracePt t="15783" x="5092700" y="5530850"/>
          <p14:tracePt t="15799" x="5041900" y="5530850"/>
          <p14:tracePt t="15816" x="5035550" y="5530850"/>
          <p14:tracePt t="15833" x="5003800" y="5537200"/>
          <p14:tracePt t="15849" x="5003800" y="5543550"/>
          <p14:tracePt t="15866" x="4997450" y="5549900"/>
          <p14:tracePt t="15883" x="4984750" y="5562600"/>
          <p14:tracePt t="15899" x="4978400" y="5568950"/>
          <p14:tracePt t="15916" x="4972050" y="5594350"/>
          <p14:tracePt t="15932" x="4972050" y="5626100"/>
          <p14:tracePt t="15949" x="4972050" y="5651500"/>
          <p14:tracePt t="15966" x="4997450" y="5708650"/>
          <p14:tracePt t="15982" x="5035550" y="5772150"/>
          <p14:tracePt t="15999" x="5060950" y="5810250"/>
          <p14:tracePt t="16015" x="5124450" y="5848350"/>
          <p14:tracePt t="16032" x="5200650" y="5873750"/>
          <p14:tracePt t="16049" x="5238750" y="5880100"/>
          <p14:tracePt t="16065" x="5295900" y="5880100"/>
          <p14:tracePt t="16082" x="5359400" y="5867400"/>
          <p14:tracePt t="16099" x="5397500" y="5835650"/>
          <p14:tracePt t="16115" x="5422900" y="5822950"/>
          <p14:tracePt t="16132" x="5435600" y="5810250"/>
          <p14:tracePt t="16149" x="5467350" y="5759450"/>
          <p14:tracePt t="16166" x="5473700" y="5746750"/>
          <p14:tracePt t="16182" x="5480050" y="5734050"/>
          <p14:tracePt t="16198" x="5480050" y="5702300"/>
          <p14:tracePt t="16215" x="5480050" y="5670550"/>
          <p14:tracePt t="16219" x="5473700" y="5657850"/>
          <p14:tracePt t="16234" x="5467350" y="5651500"/>
          <p14:tracePt t="16248" x="5461000" y="5645150"/>
          <p14:tracePt t="16264" x="5454650" y="5638800"/>
          <p14:tracePt t="16282" x="5448300" y="5632450"/>
          <p14:tracePt t="16298" x="5441950" y="5632450"/>
          <p14:tracePt t="16314" x="5435600" y="5632450"/>
          <p14:tracePt t="16331" x="5422900" y="5632450"/>
          <p14:tracePt t="16364" x="5416550" y="5632450"/>
          <p14:tracePt t="16415" x="5410200" y="5638800"/>
          <p14:tracePt t="16429" x="5403850" y="5645150"/>
          <p14:tracePt t="16450" x="5397500" y="5645150"/>
          <p14:tracePt t="16465" x="5391150" y="5651500"/>
          <p14:tracePt t="16471" x="5391150" y="5657850"/>
          <p14:tracePt t="16485" x="5384800" y="5657850"/>
          <p14:tracePt t="16497" x="5372100" y="5670550"/>
          <p14:tracePt t="16514" x="5353050" y="5708650"/>
          <p14:tracePt t="16530" x="5340350" y="5740400"/>
          <p14:tracePt t="16548" x="5314950" y="5810250"/>
          <p14:tracePt t="16564" x="5295900" y="5892800"/>
          <p14:tracePt t="16580" x="5295900" y="5930900"/>
          <p14:tracePt t="16597" x="5295900" y="6026150"/>
          <p14:tracePt t="16613" x="5314950" y="6096000"/>
          <p14:tracePt t="16630" x="5327650" y="6115050"/>
          <p14:tracePt t="16647" x="5372100" y="6146800"/>
          <p14:tracePt t="16664" x="5422900" y="6159500"/>
          <p14:tracePt t="16681" x="5448300" y="6159500"/>
          <p14:tracePt t="16697" x="5499100" y="6159500"/>
          <p14:tracePt t="16713" x="5556250" y="6153150"/>
          <p14:tracePt t="16730" x="5581650" y="6146800"/>
          <p14:tracePt t="16733" x="5600700" y="6146800"/>
          <p14:tracePt t="16747" x="5613400" y="6140450"/>
          <p14:tracePt t="16763" x="5632450" y="6134100"/>
          <p14:tracePt t="16781" x="5670550" y="6102350"/>
          <p14:tracePt t="16796" x="5683250" y="6096000"/>
          <p14:tracePt t="16813" x="5689600" y="6096000"/>
          <p14:tracePt t="16829" x="5702300" y="6083300"/>
          <p14:tracePt t="16846" x="5708650" y="6070600"/>
          <p14:tracePt t="16863" x="5715000" y="6064250"/>
          <p14:tracePt t="16880" x="5715000" y="6057900"/>
          <p14:tracePt t="16896" x="5721350" y="6051550"/>
          <p14:tracePt t="16929" x="5721350" y="6038850"/>
          <p14:tracePt t="16945" x="5721350" y="6032500"/>
          <p14:tracePt t="16991" x="5721350" y="6026150"/>
          <p14:tracePt t="17011" x="5721350" y="6013450"/>
          <p14:tracePt t="17054" x="5727700" y="6013450"/>
          <p14:tracePt t="17082" x="5734050" y="6007100"/>
          <p14:tracePt t="17103" x="5740400" y="6000750"/>
          <p14:tracePt t="17124" x="5753100" y="6000750"/>
          <p14:tracePt t="17146" x="5759450" y="6000750"/>
          <p14:tracePt t="17166" x="5765800" y="6000750"/>
          <p14:tracePt t="17188" x="5772150" y="6000750"/>
          <p14:tracePt t="17196" x="5778500" y="6007100"/>
          <p14:tracePt t="17201" x="5784850" y="6007100"/>
          <p14:tracePt t="17215" x="5797550" y="6013450"/>
          <p14:tracePt t="17229" x="5816600" y="6013450"/>
          <p14:tracePt t="17245" x="5867400" y="6026150"/>
          <p14:tracePt t="17261" x="5899150" y="6032500"/>
          <p14:tracePt t="17278" x="5956300" y="6057900"/>
          <p14:tracePt t="17294" x="6019800" y="6070600"/>
          <p14:tracePt t="17311" x="6051550" y="6083300"/>
          <p14:tracePt t="17328" x="6089650" y="6102350"/>
          <p14:tracePt t="17344" x="6121400" y="6115050"/>
          <p14:tracePt t="17377" x="6134100" y="6115050"/>
          <p14:tracePt t="17504" x="6134100" y="6121400"/>
          <p14:tracePt t="20161" x="6127750" y="6115050"/>
          <p14:tracePt t="20175" x="6121400" y="6102350"/>
          <p14:tracePt t="20182" x="6115050" y="6096000"/>
          <p14:tracePt t="20196" x="6108700" y="6083300"/>
          <p14:tracePt t="20204" x="6096000" y="6070600"/>
          <p14:tracePt t="20218" x="6089650" y="6057900"/>
          <p14:tracePt t="20234" x="6070600" y="6032500"/>
          <p14:tracePt t="20251" x="6038850" y="5988050"/>
          <p14:tracePt t="20268" x="6013450" y="5956300"/>
          <p14:tracePt t="20285" x="5975350" y="5892800"/>
          <p14:tracePt t="20301" x="5924550" y="5816600"/>
          <p14:tracePt t="20317" x="5886450" y="5772150"/>
          <p14:tracePt t="20334" x="5835650" y="5702300"/>
          <p14:tracePt t="20351" x="5708650" y="5492750"/>
          <p14:tracePt t="20367" x="5670550" y="5410200"/>
          <p14:tracePt t="20385" x="5568950" y="5270500"/>
          <p14:tracePt t="20400" x="5524500" y="5187950"/>
          <p14:tracePt t="20417" x="5422900" y="5016500"/>
          <p14:tracePt t="20434" x="5308600" y="4838700"/>
          <p14:tracePt t="20450" x="5245100" y="4743450"/>
          <p14:tracePt t="20467" x="5124450" y="4565650"/>
          <p14:tracePt t="20484" x="4978400" y="4419600"/>
          <p14:tracePt t="20500" x="4902200" y="4324350"/>
          <p14:tracePt t="20517" x="4768850" y="4146550"/>
          <p14:tracePt t="20533" x="4622800" y="3981450"/>
          <p14:tracePt t="20550" x="4527550" y="3898900"/>
          <p14:tracePt t="20567" x="4324350" y="3727450"/>
          <p14:tracePt t="20584" x="4114800" y="3536950"/>
          <p14:tracePt t="20600" x="3994150" y="3416300"/>
          <p14:tracePt t="20617" x="3778250" y="3225800"/>
          <p14:tracePt t="20632" x="3549650" y="3060700"/>
          <p14:tracePt t="20649" x="3416300" y="2978150"/>
          <p14:tracePt t="20666" x="3194050" y="2800350"/>
          <p14:tracePt t="20683" x="3111500" y="2711450"/>
          <p14:tracePt t="20701" x="2844800" y="2482850"/>
          <p14:tracePt t="20716" x="2774950" y="2425700"/>
          <p14:tracePt t="20732" x="2609850" y="2311400"/>
          <p14:tracePt t="20750" x="2520950" y="2222500"/>
          <p14:tracePt t="20766" x="2470150" y="2178050"/>
          <p14:tracePt t="20783" x="2438400" y="2159000"/>
          <p14:tracePt t="20799" x="2387600" y="2127250"/>
          <p14:tracePt t="20816" x="2355850" y="2108200"/>
          <p14:tracePt t="20832" x="2343150" y="2108200"/>
          <p14:tracePt t="20849" x="2324100" y="2108200"/>
          <p14:tracePt t="20865" x="2317750" y="2108200"/>
          <p14:tracePt t="20905" x="2311400" y="2101850"/>
          <p14:tracePt t="20915" x="2305050" y="2089150"/>
          <p14:tracePt t="20933" x="2292350" y="2063750"/>
          <p14:tracePt t="20948" x="2247900" y="2057400"/>
          <p14:tracePt t="20965" x="2235200" y="2044700"/>
          <p14:tracePt t="21523" x="2241550" y="2044700"/>
          <p14:tracePt t="21593" x="2247900" y="2044700"/>
          <p14:tracePt t="21719" x="2254250" y="2044700"/>
          <p14:tracePt t="21803" x="2260600" y="2044700"/>
          <p14:tracePt t="21824" x="2266950" y="2044700"/>
          <p14:tracePt t="21846" x="2273300" y="2044700"/>
          <p14:tracePt t="21860" x="2273300" y="2051050"/>
          <p14:tracePt t="21866" x="2279650" y="2051050"/>
          <p14:tracePt t="21888" x="2292350" y="2051050"/>
          <p14:tracePt t="21909" x="2298700" y="2051050"/>
          <p14:tracePt t="21916" x="2305050" y="2051050"/>
          <p14:tracePt t="21931" x="2311400" y="2057400"/>
          <p14:tracePt t="21945" x="2330450" y="2057400"/>
          <p14:tracePt t="21961" x="2400300" y="2063750"/>
          <p14:tracePt t="21979" x="2489200" y="2063750"/>
          <p14:tracePt t="21995" x="2552700" y="2076450"/>
          <p14:tracePt t="22011" x="2686050" y="2076450"/>
          <p14:tracePt t="22028" x="2838450" y="2082800"/>
          <p14:tracePt t="22044" x="2914650" y="2082800"/>
          <p14:tracePt t="22061" x="3067050" y="2082800"/>
          <p14:tracePt t="22078" x="3194050" y="2082800"/>
          <p14:tracePt t="22094" x="3257550" y="2082800"/>
          <p14:tracePt t="22112" x="3352800" y="2076450"/>
          <p14:tracePt t="22127" x="3422650" y="2076450"/>
          <p14:tracePt t="22144" x="3460750" y="2076450"/>
          <p14:tracePt t="22162" x="3530600" y="2063750"/>
          <p14:tracePt t="22177" x="3587750" y="2063750"/>
          <p14:tracePt t="22194" x="3613150" y="2063750"/>
          <p14:tracePt t="22211" x="3663950" y="2063750"/>
          <p14:tracePt t="22227" x="3683000" y="2063750"/>
          <p14:tracePt t="22244" x="3740150" y="2063750"/>
          <p14:tracePt t="22261" x="3784600" y="2070100"/>
          <p14:tracePt t="22277" x="3803650" y="2070100"/>
          <p14:tracePt t="22294" x="3829050" y="2070100"/>
          <p14:tracePt t="22310" x="3854450" y="2070100"/>
          <p14:tracePt t="22327" x="3867150" y="2070100"/>
          <p14:tracePt t="22344" x="3879850" y="2070100"/>
          <p14:tracePt t="22360" x="3898900" y="2070100"/>
          <p14:tracePt t="22377" x="3905250" y="2070100"/>
          <p14:tracePt t="22393" x="3917950" y="2070100"/>
          <p14:tracePt t="22410" x="3924300" y="2070100"/>
          <p14:tracePt t="22427" x="3930650" y="2070100"/>
          <p14:tracePt t="22443" x="3943350" y="2070100"/>
          <p14:tracePt t="22460" x="3949700" y="2070100"/>
          <p14:tracePt t="22512" x="3956050" y="2070100"/>
          <p14:tracePt t="22561" x="3962400" y="2070100"/>
          <p14:tracePt t="22568" x="3968750" y="2070100"/>
          <p14:tracePt t="22589" x="3975100" y="2070100"/>
          <p14:tracePt t="22618" x="3981450" y="2070100"/>
          <p14:tracePt t="22638" x="3987800" y="2070100"/>
          <p14:tracePt t="23794" x="4000500" y="2076450"/>
          <p14:tracePt t="23808" x="4006850" y="2076450"/>
          <p14:tracePt t="23815" x="4019550" y="2082800"/>
          <p14:tracePt t="23824" x="4032250" y="2082800"/>
          <p14:tracePt t="23838" x="4051300" y="2089150"/>
          <p14:tracePt t="23855" x="4070350" y="2089150"/>
          <p14:tracePt t="23872" x="4133850" y="2108200"/>
          <p14:tracePt t="23888" x="4203700" y="2114550"/>
          <p14:tracePt t="23905" x="4254500" y="2114550"/>
          <p14:tracePt t="23921" x="4330700" y="2120900"/>
          <p14:tracePt t="23938" x="4425950" y="2127250"/>
          <p14:tracePt t="23955" x="4495800" y="2146300"/>
          <p14:tracePt t="23971" x="4527550" y="2152650"/>
          <p14:tracePt t="23988" x="4584700" y="2159000"/>
          <p14:tracePt t="24005" x="4641850" y="2165350"/>
          <p14:tracePt t="24021" x="4660900" y="2171700"/>
          <p14:tracePt t="24038" x="4705350" y="2171700"/>
          <p14:tracePt t="24054" x="4737100" y="2171700"/>
          <p14:tracePt t="24071" x="4749800" y="2171700"/>
          <p14:tracePt t="24089" x="4775200" y="2178050"/>
          <p14:tracePt t="24105" x="4800600" y="2178050"/>
          <p14:tracePt t="24121" x="4806950" y="2178050"/>
          <p14:tracePt t="24138" x="4838700" y="2178050"/>
          <p14:tracePt t="24154" x="4870450" y="2178050"/>
          <p14:tracePt t="24171" x="4889500" y="2184400"/>
          <p14:tracePt t="24188" x="4921250" y="2184400"/>
          <p14:tracePt t="24204" x="4940300" y="2184400"/>
          <p14:tracePt t="24220" x="4984750" y="2184400"/>
          <p14:tracePt t="24238" x="5010150" y="2184400"/>
          <p14:tracePt t="24254" x="5016500" y="2190750"/>
          <p14:tracePt t="24257" x="5022850" y="2190750"/>
          <p14:tracePt t="24271" x="5029200" y="2190750"/>
          <p14:tracePt t="24287" x="5041900" y="2197100"/>
          <p14:tracePt t="24320" x="5054600" y="2197100"/>
          <p14:tracePt t="24384" x="5060950" y="2197100"/>
          <p14:tracePt t="24426" x="5067300" y="2197100"/>
          <p14:tracePt t="24502" x="5067300" y="2203450"/>
          <p14:tracePt t="25018" x="5105400" y="2203450"/>
          <p14:tracePt t="25032" x="5124450" y="2203450"/>
          <p14:tracePt t="25038" x="5162550" y="2209800"/>
          <p14:tracePt t="25051" x="5194300" y="2216150"/>
          <p14:tracePt t="25068" x="5289550" y="2228850"/>
          <p14:tracePt t="25084" x="5353050" y="2228850"/>
          <p14:tracePt t="25101" x="5480050" y="2222500"/>
          <p14:tracePt t="25117" x="5645150" y="2222500"/>
          <p14:tracePt t="25134" x="5727700" y="2203450"/>
          <p14:tracePt t="25152" x="5854700" y="2203450"/>
          <p14:tracePt t="25167" x="5905500" y="2197100"/>
          <p14:tracePt t="25184" x="6000750" y="2184400"/>
          <p14:tracePt t="25201" x="6057900" y="2165350"/>
          <p14:tracePt t="25217" x="6076950" y="2165350"/>
          <p14:tracePt t="25234" x="6115050" y="2159000"/>
          <p14:tracePt t="25251" x="6140450" y="2146300"/>
          <p14:tracePt t="25267" x="6146800" y="2146300"/>
          <p14:tracePt t="25284" x="6159500" y="2133600"/>
          <p14:tracePt t="25300" x="6165850" y="2127250"/>
          <p14:tracePt t="25333" x="6172200" y="2127250"/>
          <p14:tracePt t="25368" x="6165850" y="2127250"/>
          <p14:tracePt t="25389" x="6159500" y="2127250"/>
          <p14:tracePt t="25397" x="6153150" y="2127250"/>
          <p14:tracePt t="25411" x="6153150" y="2133600"/>
          <p14:tracePt t="25419" x="6146800" y="2133600"/>
          <p14:tracePt t="25433" x="6140450" y="2139950"/>
          <p14:tracePt t="25449" x="6134100" y="2139950"/>
          <p14:tracePt t="25466" x="6115050" y="2139950"/>
          <p14:tracePt t="25482" x="6102350" y="2139950"/>
          <p14:tracePt t="25499" x="6076950" y="2146300"/>
          <p14:tracePt t="25516" x="5988050" y="2159000"/>
          <p14:tracePt t="25533" x="5816600" y="2190750"/>
          <p14:tracePt t="25549" x="5702300" y="2190750"/>
          <p14:tracePt t="25566" x="5448300" y="2209800"/>
          <p14:tracePt t="25582" x="5187950" y="2222500"/>
          <p14:tracePt t="25599" x="5048250" y="2228850"/>
          <p14:tracePt t="25615" x="4794250" y="2241550"/>
          <p14:tracePt t="25632" x="4591050" y="2260600"/>
          <p14:tracePt t="25650" x="4432300" y="2292350"/>
          <p14:tracePt t="25665" x="4381500" y="2298700"/>
          <p14:tracePt t="25682" x="4298950" y="2317750"/>
          <p14:tracePt t="25699" x="4254500" y="2324100"/>
          <p14:tracePt t="25715" x="4235450" y="2330450"/>
          <p14:tracePt t="25732" x="4210050" y="2336800"/>
          <p14:tracePt t="25748" x="4165600" y="2343150"/>
          <p14:tracePt t="25765" x="4152900" y="2349500"/>
          <p14:tracePt t="25782" x="4127500" y="2362200"/>
          <p14:tracePt t="25798" x="4121150" y="2362200"/>
          <p14:tracePt t="25815" x="4114800" y="2368550"/>
          <p14:tracePt t="25848" x="4108450" y="2374900"/>
          <p14:tracePt t="25864" x="4102100" y="2381250"/>
          <p14:tracePt t="25888" x="4102100" y="2387600"/>
          <p14:tracePt t="25951" x="4108450" y="2387600"/>
          <p14:tracePt t="25972" x="4114800" y="2387600"/>
          <p14:tracePt t="25993" x="4121150" y="2387600"/>
          <p14:tracePt t="26015" x="4127500" y="2393950"/>
          <p14:tracePt t="26022" x="4133850" y="2393950"/>
          <p14:tracePt t="26043" x="4140200" y="2393950"/>
          <p14:tracePt t="26050" x="4146550" y="2393950"/>
          <p14:tracePt t="26064" x="4152900" y="2393950"/>
          <p14:tracePt t="26080" x="4165600" y="2393950"/>
          <p14:tracePt t="26097" x="4216400" y="2400300"/>
          <p14:tracePt t="26114" x="4292600" y="2413000"/>
          <p14:tracePt t="26130" x="4362450" y="2419350"/>
          <p14:tracePt t="26148" x="4489450" y="2432050"/>
          <p14:tracePt t="26164" x="4629150" y="2438400"/>
          <p14:tracePt t="26180" x="4699000" y="2451100"/>
          <p14:tracePt t="26197" x="4813300" y="2451100"/>
          <p14:tracePt t="26213" x="4864100" y="2451100"/>
          <p14:tracePt t="26230" x="4889500" y="2457450"/>
          <p14:tracePt t="26247" x="4914900" y="2457450"/>
          <p14:tracePt t="26263" x="4927600" y="2457450"/>
          <p14:tracePt t="27024" x="4927600" y="2476500"/>
          <p14:tracePt t="27031" x="4902200" y="2508250"/>
          <p14:tracePt t="27047" x="4870450" y="2540000"/>
          <p14:tracePt t="27060" x="4845050" y="2565400"/>
          <p14:tracePt t="27077" x="4775200" y="2641600"/>
          <p14:tracePt t="27094" x="4737100" y="2686050"/>
          <p14:tracePt t="27111" x="4673600" y="2787650"/>
          <p14:tracePt t="27127" x="4610100" y="2901950"/>
          <p14:tracePt t="27145" x="4540250" y="3067050"/>
          <p14:tracePt t="27160" x="4508500" y="3143250"/>
          <p14:tracePt t="27177" x="4457700" y="3289300"/>
          <p14:tracePt t="27193" x="4400550" y="3441700"/>
          <p14:tracePt t="27210" x="4381500" y="3505200"/>
          <p14:tracePt t="27227" x="4362450" y="3575050"/>
          <p14:tracePt t="27244" x="4298950" y="3860800"/>
          <p14:tracePt t="27260" x="4292600" y="3949700"/>
          <p14:tracePt t="27277" x="4279900" y="4127500"/>
          <p14:tracePt t="27293" x="4273550" y="4203700"/>
          <p14:tracePt t="27310" x="4260850" y="4349750"/>
          <p14:tracePt t="27314" x="4260850" y="4400550"/>
          <p14:tracePt t="27329" x="4260850" y="4451350"/>
          <p14:tracePt t="27343" x="4260850" y="4514850"/>
          <p14:tracePt t="27359" x="4260850" y="4603750"/>
          <p14:tracePt t="27376" x="4260850" y="4699000"/>
          <p14:tracePt t="27393" x="4273550" y="4730750"/>
          <p14:tracePt t="27410" x="4279900" y="4787900"/>
          <p14:tracePt t="27425" x="4279900" y="4845050"/>
          <p14:tracePt t="27443" x="4279900" y="4857750"/>
          <p14:tracePt t="27460" x="4286250" y="4889500"/>
          <p14:tracePt t="27476" x="4292600" y="4914900"/>
          <p14:tracePt t="27492" x="4298950" y="4921250"/>
          <p14:tracePt t="27510" x="4311650" y="4927600"/>
          <p14:tracePt t="27526" x="4330700" y="4940300"/>
          <p14:tracePt t="27543" x="4343400" y="4940300"/>
          <p14:tracePt t="27559" x="4362450" y="4940300"/>
          <p14:tracePt t="27593" x="4400550" y="4940300"/>
          <p14:tracePt t="27609" x="4419600" y="4940300"/>
          <p14:tracePt t="27625" x="4445000" y="4940300"/>
          <p14:tracePt t="27642" x="4476750" y="4933950"/>
          <p14:tracePt t="27659" x="4533900" y="4927600"/>
          <p14:tracePt t="27675" x="4559300" y="4921250"/>
          <p14:tracePt t="27692" x="4622800" y="4914900"/>
          <p14:tracePt t="27709" x="4679950" y="4895850"/>
          <p14:tracePt t="27725" x="4705350" y="4895850"/>
          <p14:tracePt t="27742" x="4756150" y="4883150"/>
          <p14:tracePt t="27759" x="4838700" y="4864100"/>
          <p14:tracePt t="27775" x="4908550" y="4845050"/>
          <p14:tracePt t="27791" x="4940300" y="4838700"/>
          <p14:tracePt t="27808" x="5010150" y="4819650"/>
          <p14:tracePt t="27825" x="5060950" y="4806950"/>
          <p14:tracePt t="27841" x="5080000" y="4806950"/>
          <p14:tracePt t="27859" x="5130800" y="4794250"/>
          <p14:tracePt t="27874" x="5181600" y="4768850"/>
          <p14:tracePt t="27891" x="5200650" y="4756150"/>
          <p14:tracePt t="27908" x="5245100" y="4737100"/>
          <p14:tracePt t="27924" x="5257800" y="4730750"/>
          <p14:tracePt t="27941" x="5295900" y="4705350"/>
          <p14:tracePt t="27958" x="5321300" y="4692650"/>
          <p14:tracePt t="27974" x="5334000" y="4686300"/>
          <p14:tracePt t="27991" x="5353050" y="4679950"/>
          <p14:tracePt t="28008" x="5365750" y="4673600"/>
          <p14:tracePt t="28024" x="5378450" y="4673600"/>
          <p14:tracePt t="28041" x="5391150" y="4667250"/>
          <p14:tracePt t="28057" x="5410200" y="4660900"/>
          <p14:tracePt t="28091" x="5422900" y="4654550"/>
          <p14:tracePt t="28107" x="5435600" y="4648200"/>
          <p14:tracePt t="28124" x="5441950" y="4641850"/>
          <p14:tracePt t="28141" x="5448300" y="4641850"/>
          <p14:tracePt t="28157" x="5467350" y="4635500"/>
          <p14:tracePt t="28173" x="5467350" y="4629150"/>
          <p14:tracePt t="28190" x="5473700" y="4629150"/>
          <p14:tracePt t="28207" x="5480050" y="4629150"/>
          <p14:tracePt t="28226" x="5486400" y="4629150"/>
          <p14:tracePt t="28288" x="5492750" y="4622800"/>
          <p14:tracePt t="28295" x="5492750" y="4616450"/>
          <p14:tracePt t="28316" x="5499100" y="4610100"/>
          <p14:tracePt t="28326" x="5499100" y="4603750"/>
          <p14:tracePt t="28339" x="5505450" y="4597400"/>
          <p14:tracePt t="28356" x="5511800" y="4591050"/>
          <p14:tracePt t="29041" x="5518150" y="4591050"/>
          <p14:tracePt t="29048" x="5524500" y="4591050"/>
          <p14:tracePt t="29069" x="5537200" y="4591050"/>
          <p14:tracePt t="29083" x="5543550" y="4584700"/>
          <p14:tracePt t="29090" x="5556250" y="4584700"/>
          <p14:tracePt t="29104" x="5568950" y="4578350"/>
          <p14:tracePt t="29120" x="5607050" y="4572000"/>
          <p14:tracePt t="29137" x="5638800" y="4565650"/>
          <p14:tracePt t="29154" x="5683250" y="4552950"/>
          <p14:tracePt t="29170" x="5721350" y="4552950"/>
          <p14:tracePt t="29187" x="5740400" y="4552950"/>
          <p14:tracePt t="29203" x="5772150" y="4546600"/>
          <p14:tracePt t="29220" x="5784850" y="4546600"/>
          <p14:tracePt t="29237" x="5797550" y="4546600"/>
          <p14:tracePt t="29252" x="5810250" y="4546600"/>
          <p14:tracePt t="29270" x="5816600" y="4546600"/>
          <p14:tracePt t="29448" x="5810250" y="4546600"/>
          <p14:tracePt t="29455" x="5803900" y="4546600"/>
          <p14:tracePt t="29476" x="5797550" y="4540250"/>
          <p14:tracePt t="30195" x="5778500" y="4540250"/>
          <p14:tracePt t="30201" x="5759450" y="4540250"/>
          <p14:tracePt t="30218" x="5734050" y="4540250"/>
          <p14:tracePt t="30233" x="5689600" y="4540250"/>
          <p14:tracePt t="30249" x="5670550" y="4533900"/>
          <p14:tracePt t="30267" x="5626100" y="4514850"/>
          <p14:tracePt t="30284" x="5607050" y="4508500"/>
          <p14:tracePt t="30300" x="5562600" y="4464050"/>
          <p14:tracePt t="30316" x="5549900" y="4451350"/>
          <p14:tracePt t="30332" x="5537200" y="4432300"/>
          <p14:tracePt t="30350" x="5524500" y="4413250"/>
          <p14:tracePt t="30366" x="5518150" y="4394200"/>
          <p14:tracePt t="30383" x="5511800" y="4394200"/>
          <p14:tracePt t="30386" x="5505450" y="4387850"/>
          <p14:tracePt t="30399" x="5499100" y="4375150"/>
          <p14:tracePt t="30416" x="5492750" y="4362450"/>
          <p14:tracePt t="30433" x="5486400" y="4362450"/>
          <p14:tracePt t="30449" x="5480050" y="4349750"/>
          <p14:tracePt t="30497" x="5473700" y="4349750"/>
          <p14:tracePt t="30531" x="5473700" y="4343400"/>
          <p14:tracePt t="30764" x="5480050" y="4343400"/>
          <p14:tracePt t="30813" x="5486400" y="4343400"/>
          <p14:tracePt t="31557" x="5492750" y="4349750"/>
          <p14:tracePt t="31564" x="5499100" y="4349750"/>
          <p14:tracePt t="31580" x="5499100" y="4356100"/>
          <p14:tracePt t="31595" x="5505450" y="4368800"/>
          <p14:tracePt t="31612" x="5524500" y="4387850"/>
          <p14:tracePt t="31628" x="5549900" y="4419600"/>
          <p14:tracePt t="31645" x="5568950" y="4445000"/>
          <p14:tracePt t="31663" x="5607050" y="4489450"/>
          <p14:tracePt t="31678" x="5626100" y="4502150"/>
          <p14:tracePt t="31695" x="5645150" y="4514850"/>
          <p14:tracePt t="31712" x="5670550" y="4540250"/>
          <p14:tracePt t="31728" x="5676900" y="4546600"/>
          <p14:tracePt t="31745" x="5683250" y="4552950"/>
          <p14:tracePt t="31789" x="5683250" y="4546600"/>
          <p14:tracePt t="31797" x="5676900" y="4546600"/>
          <p14:tracePt t="31817" x="5670550" y="4546600"/>
          <p14:tracePt t="31838" x="5664200" y="4540250"/>
          <p14:tracePt t="31880" x="5657850" y="4533900"/>
          <p14:tracePt t="31908" x="5651500" y="4527550"/>
          <p14:tracePt t="31936" x="5651500" y="4521200"/>
          <p14:tracePt t="31971" x="5645150" y="4514850"/>
          <p14:tracePt t="32006" x="5638800" y="4508500"/>
          <p14:tracePt t="32076" x="5645150" y="4508500"/>
          <p14:tracePt t="32097" x="5651500" y="4508500"/>
          <p14:tracePt t="32119" x="5657850" y="4508500"/>
          <p14:tracePt t="32125" x="5664200" y="4508500"/>
          <p14:tracePt t="32147" x="5670550" y="4508500"/>
          <p14:tracePt t="32161" x="5676900" y="4508500"/>
          <p14:tracePt t="32174" x="5683250" y="4508500"/>
          <p14:tracePt t="32188" x="5689600" y="4514850"/>
          <p14:tracePt t="32196" x="5702300" y="4521200"/>
          <p14:tracePt t="32212" x="5721350" y="4527550"/>
          <p14:tracePt t="32226" x="5740400" y="4533900"/>
          <p14:tracePt t="32243" x="5753100" y="4540250"/>
          <p14:tracePt t="32259" x="5772150" y="4546600"/>
          <p14:tracePt t="32276" x="5784850" y="4552950"/>
          <p14:tracePt t="32294" x="5797550" y="4559300"/>
          <p14:tracePt t="32309" x="5803900" y="4559300"/>
          <p14:tracePt t="32378" x="5797550" y="4552950"/>
          <p14:tracePt t="32405" x="5791200" y="4552950"/>
          <p14:tracePt t="32449" x="5784850" y="4552950"/>
          <p14:tracePt t="32469" x="5778500" y="4552950"/>
          <p14:tracePt t="32477" x="5772150" y="4552950"/>
          <p14:tracePt t="32497" x="5765800" y="4552950"/>
          <p14:tracePt t="32511" x="5759450" y="4552950"/>
          <p14:tracePt t="32532" x="5753100" y="4546600"/>
          <p14:tracePt t="32539" x="5734050" y="4540250"/>
          <p14:tracePt t="32547" x="5721350" y="4540250"/>
          <p14:tracePt t="32562" x="5702300" y="4533900"/>
          <p14:tracePt t="32575" x="5689600" y="4527550"/>
          <p14:tracePt t="32591" x="5651500" y="4521200"/>
          <p14:tracePt t="32608" x="5638800" y="4508500"/>
          <p14:tracePt t="32625" x="5613400" y="4502150"/>
          <p14:tracePt t="32641" x="5594350" y="4495800"/>
          <p14:tracePt t="32660" x="5588000" y="4489450"/>
          <p14:tracePt t="32691" x="5581650" y="4489450"/>
          <p14:tracePt t="32798" x="5588000" y="4489450"/>
          <p14:tracePt t="32820" x="5594350" y="4489450"/>
          <p14:tracePt t="32827" x="5600700" y="4489450"/>
          <p14:tracePt t="32848" x="5613400" y="4489450"/>
          <p14:tracePt t="32862" x="5619750" y="4489450"/>
          <p14:tracePt t="32874" x="5632450" y="4495800"/>
          <p14:tracePt t="32891" x="5664200" y="4495800"/>
          <p14:tracePt t="32907" x="5683250" y="4502150"/>
          <p14:tracePt t="32924" x="5727700" y="4508500"/>
          <p14:tracePt t="32941" x="5759450" y="4514850"/>
          <p14:tracePt t="32957" x="5778500" y="4514850"/>
          <p14:tracePt t="32975" x="5803900" y="4514850"/>
          <p14:tracePt t="32991" x="5816600" y="4514850"/>
          <p14:tracePt t="33038" x="5810250" y="4514850"/>
          <p14:tracePt t="33052" x="5803900" y="4514850"/>
          <p14:tracePt t="33060" x="5797550" y="4514850"/>
          <p14:tracePt t="33101" x="5791200" y="4514850"/>
          <p14:tracePt t="33122" x="5784850" y="4514850"/>
          <p14:tracePt t="33129" x="5778500" y="4514850"/>
          <p14:tracePt t="33143" x="5772150" y="4514850"/>
          <p14:tracePt t="33164" x="5759450" y="4514850"/>
          <p14:tracePt t="33173" x="5746750" y="4514850"/>
          <p14:tracePt t="33189" x="5734050" y="4508500"/>
          <p14:tracePt t="33206" x="5702300" y="4508500"/>
          <p14:tracePt t="33223" x="5670550" y="4502150"/>
          <p14:tracePt t="33239" x="5651500" y="4495800"/>
          <p14:tracePt t="33256" x="5626100" y="4489450"/>
          <p14:tracePt t="33273" x="5600700" y="4483100"/>
          <p14:tracePt t="33290" x="5588000" y="4470400"/>
          <p14:tracePt t="33306" x="5581650" y="4470400"/>
          <p14:tracePt t="33322" x="5575300" y="4464050"/>
          <p14:tracePt t="33340" x="5568950" y="4457700"/>
          <p14:tracePt t="33372" x="5568950" y="4445000"/>
          <p14:tracePt t="33389" x="5562600" y="4438650"/>
          <p14:tracePt t="33424" x="5556250" y="4432300"/>
          <p14:tracePt t="33439" x="5556250" y="4425950"/>
          <p14:tracePt t="33455" x="5549900" y="4419600"/>
          <p14:tracePt t="33488" x="5543550" y="4413250"/>
          <p14:tracePt t="33505" x="5537200" y="4406900"/>
          <p14:tracePt t="33524" x="5530850" y="4400550"/>
          <p14:tracePt t="33538" x="5530850" y="4394200"/>
          <p14:tracePt t="33554" x="5530850" y="4387850"/>
          <p14:tracePt t="33574" x="5524500" y="4387850"/>
          <p14:tracePt t="33662" x="5530850" y="4387850"/>
          <p14:tracePt t="33684" x="5537200" y="4387850"/>
          <p14:tracePt t="33690" x="5543550" y="4387850"/>
          <p14:tracePt t="33707" x="5556250" y="4387850"/>
          <p14:tracePt t="33721" x="5568950" y="4394200"/>
          <p14:tracePt t="33738" x="5600700" y="4406900"/>
          <p14:tracePt t="33754" x="5645150" y="4425950"/>
          <p14:tracePt t="33771" x="5676900" y="4432300"/>
          <p14:tracePt t="33787" x="5727700" y="4451350"/>
          <p14:tracePt t="33804" x="5765800" y="4464050"/>
          <p14:tracePt t="33821" x="5791200" y="4476750"/>
          <p14:tracePt t="33838" x="5803900" y="4476750"/>
          <p14:tracePt t="33853" x="5822950" y="4476750"/>
          <p14:tracePt t="33870" x="5835650" y="4476750"/>
          <p14:tracePt t="33887" x="5842000" y="4476750"/>
          <p14:tracePt t="33903" x="5848350" y="4476750"/>
          <p14:tracePt t="34027" x="5842000" y="4476750"/>
          <p14:tracePt t="34048" x="5835650" y="4476750"/>
          <p14:tracePt t="34435" x="5829300" y="4514850"/>
          <p14:tracePt t="34441" x="5829300" y="4540250"/>
          <p14:tracePt t="34456" x="5822950" y="4578350"/>
          <p14:tracePt t="34469" x="5810250" y="4622800"/>
          <p14:tracePt t="34485" x="5803900" y="4724400"/>
          <p14:tracePt t="34501" x="5803900" y="4787900"/>
          <p14:tracePt t="34519" x="5803900" y="4940300"/>
          <p14:tracePt t="34535" x="5803900" y="5124450"/>
          <p14:tracePt t="34551" x="5803900" y="5219700"/>
          <p14:tracePt t="34568" x="5829300" y="5416550"/>
          <p14:tracePt t="34584" x="5829300" y="5619750"/>
          <p14:tracePt t="34601" x="5829300" y="5708650"/>
          <p14:tracePt t="34618" x="5835650" y="5861050"/>
          <p14:tracePt t="34634" x="5835650" y="5937250"/>
          <p14:tracePt t="34652" x="5816600" y="6108700"/>
          <p14:tracePt t="34668" x="5816600" y="6146800"/>
          <p14:tracePt t="34684" x="5803900" y="6191250"/>
          <p14:tracePt t="34701" x="5797550" y="6248400"/>
          <p14:tracePt t="34717" x="5791200" y="6286500"/>
          <p14:tracePt t="34734" x="5784850" y="6299200"/>
          <p14:tracePt t="34751" x="5778500" y="6356350"/>
          <p14:tracePt t="34767" x="5778500" y="6394450"/>
          <p14:tracePt t="34801" x="5772150" y="6407150"/>
          <p14:tracePt t="34817" x="5765800" y="6413500"/>
          <p14:tracePt t="34834" x="5759450" y="6419850"/>
          <p14:tracePt t="34867" x="5759450" y="6426200"/>
          <p14:tracePt t="34884" x="5746750" y="6426200"/>
          <p14:tracePt t="34917" x="5740400" y="6426200"/>
          <p14:tracePt t="34933" x="5721350" y="6413500"/>
          <p14:tracePt t="34950" x="5715000" y="6413500"/>
          <p14:tracePt t="34967" x="5702300" y="6407150"/>
          <p14:tracePt t="34983" x="5664200" y="6394450"/>
          <p14:tracePt t="35000" x="5613400" y="6375400"/>
          <p14:tracePt t="35017" x="5537200" y="6337300"/>
          <p14:tracePt t="35033" x="5492750" y="6311900"/>
          <p14:tracePt t="35050" x="5410200" y="6267450"/>
          <p14:tracePt t="35067" x="5321300" y="6216650"/>
          <p14:tracePt t="35083" x="5276850" y="6191250"/>
          <p14:tracePt t="35099" x="5187950" y="6153150"/>
          <p14:tracePt t="35116" x="5124450" y="6121400"/>
          <p14:tracePt t="35133" x="5105400" y="6115050"/>
          <p14:tracePt t="35150" x="5060950" y="6089650"/>
          <p14:tracePt t="35166" x="5016500" y="6070600"/>
          <p14:tracePt t="35182" x="4991100" y="6057900"/>
          <p14:tracePt t="35200" x="4946650" y="6038850"/>
          <p14:tracePt t="35216" x="4921250" y="6019800"/>
          <p14:tracePt t="35232" x="4908550" y="6013450"/>
          <p14:tracePt t="35249" x="4889500" y="6007100"/>
          <p14:tracePt t="35265" x="4876800" y="6000750"/>
          <p14:tracePt t="35282" x="4864100" y="5988050"/>
          <p14:tracePt t="35299" x="4857750" y="5981700"/>
          <p14:tracePt t="35315" x="4851400" y="5981700"/>
          <p14:tracePt t="35332" x="4838700" y="5981700"/>
          <p14:tracePt t="35348" x="4832350" y="5981700"/>
          <p14:tracePt t="35389" x="4826000" y="5975350"/>
          <p14:tracePt t="35467" x="4832350" y="5975350"/>
          <p14:tracePt t="35480" x="4838700" y="5969000"/>
          <p14:tracePt t="35488" x="4845050" y="5969000"/>
          <p14:tracePt t="35498" x="4851400" y="5969000"/>
          <p14:tracePt t="35515" x="4864100" y="5969000"/>
          <p14:tracePt t="35531" x="4876800" y="5969000"/>
          <p14:tracePt t="35548" x="4889500" y="5969000"/>
          <p14:tracePt t="35565" x="4984750" y="5962650"/>
          <p14:tracePt t="35581" x="5029200" y="5962650"/>
          <p14:tracePt t="35598" x="5067300" y="5962650"/>
          <p14:tracePt t="35614" x="5143500" y="5949950"/>
          <p14:tracePt t="35631" x="5238750" y="5943600"/>
          <p14:tracePt t="35648" x="5308600" y="5937250"/>
          <p14:tracePt t="35664" x="5346700" y="5924550"/>
          <p14:tracePt t="35681" x="5397500" y="5918200"/>
          <p14:tracePt t="35698" x="5435600" y="5918200"/>
          <p14:tracePt t="35714" x="5448300" y="5918200"/>
          <p14:tracePt t="35731" x="5473700" y="5918200"/>
          <p14:tracePt t="35748" x="5486400" y="5918200"/>
          <p14:tracePt t="35764" x="5492750" y="5918200"/>
          <p14:tracePt t="35780" x="5499100" y="5918200"/>
          <p14:tracePt t="35817" x="5505450" y="5924550"/>
          <p14:tracePt t="35881" x="5505450" y="5930900"/>
          <p14:tracePt t="35887" x="5511800" y="5930900"/>
          <p14:tracePt t="35915" x="5518150" y="5930900"/>
          <p14:tracePt t="35936" x="5518150" y="5937250"/>
          <p14:tracePt t="35958" x="5530850" y="5937250"/>
          <p14:tracePt t="35972" x="5537200" y="5937250"/>
          <p14:tracePt t="35986" x="5543550" y="5937250"/>
          <p14:tracePt t="36028" x="5549900" y="5937250"/>
          <p14:tracePt t="36049" x="5556250" y="5937250"/>
          <p14:tracePt t="36070" x="5562600" y="5937250"/>
          <p14:tracePt t="36077" x="5568950" y="5937250"/>
          <p14:tracePt t="36098" x="5575300" y="5937250"/>
          <p14:tracePt t="36119" x="5581650" y="5937250"/>
          <p14:tracePt t="36147" x="5588000" y="5937250"/>
          <p14:tracePt t="36168" x="5594350" y="5937250"/>
          <p14:tracePt t="36182" x="5600700" y="5937250"/>
          <p14:tracePt t="36197" x="5607050" y="5937250"/>
          <p14:tracePt t="36217" x="5613400" y="5937250"/>
          <p14:tracePt t="36266" x="5619750" y="5937250"/>
          <p14:tracePt t="36309" x="5626100" y="5937250"/>
          <p14:tracePt t="36330" x="5632450" y="5937250"/>
          <p14:tracePt t="36358" x="5638800" y="5937250"/>
          <p14:tracePt t="36380" x="5645150" y="5937250"/>
          <p14:tracePt t="36407" x="5651500" y="5937250"/>
          <p14:tracePt t="36429" x="5657850" y="5937250"/>
          <p14:tracePt t="36477" x="5664200" y="5937250"/>
          <p14:tracePt t="36498" x="5670550" y="5930900"/>
          <p14:tracePt t="36519" x="5676900" y="5930900"/>
          <p14:tracePt t="36540" x="5683250" y="5930900"/>
          <p14:tracePt t="36547" x="5689600" y="5930900"/>
          <p14:tracePt t="36568" x="5689600" y="5924550"/>
          <p14:tracePt t="36589" x="5695950" y="5924550"/>
          <p14:tracePt t="36632" x="5702300" y="5924550"/>
          <p14:tracePt t="36638" x="5708650" y="5918200"/>
          <p14:tracePt t="36660" x="5715000" y="5918200"/>
          <p14:tracePt t="36709" x="5721350" y="5918200"/>
          <p14:tracePt t="36744" x="5727700" y="5918200"/>
          <p14:tracePt t="36751" x="5727700" y="5911850"/>
          <p14:tracePt t="36800" x="5727700" y="5905500"/>
          <p14:tracePt t="36863" x="5727700" y="5899150"/>
          <p14:tracePt t="36913" x="5727700" y="5892800"/>
          <p14:tracePt t="36954" x="5727700" y="5886450"/>
          <p14:tracePt t="37004" x="5734050" y="5880100"/>
          <p14:tracePt t="37039" x="5740400" y="5880100"/>
          <p14:tracePt t="37061" x="5740400" y="5873750"/>
          <p14:tracePt t="37095" x="5746750" y="5867400"/>
          <p14:tracePt t="37130" x="5746750" y="5861050"/>
          <p14:tracePt t="37179" x="5746750" y="5854700"/>
          <p14:tracePt t="37249" x="5740400" y="5854700"/>
          <p14:tracePt t="37270" x="5734050" y="5854700"/>
          <p14:tracePt t="37341" x="5727700" y="5854700"/>
          <p14:tracePt t="37375" x="5721350" y="5861050"/>
          <p14:tracePt t="37425" x="5715000" y="5867400"/>
          <p14:tracePt t="37460" x="5708650" y="5867400"/>
          <p14:tracePt t="37502" x="5702300" y="5867400"/>
          <p14:tracePt t="37572" x="5695950" y="5867400"/>
          <p14:tracePt t="37600" x="5695950" y="5873750"/>
          <p14:tracePt t="37621" x="5689600" y="5873750"/>
          <p14:tracePt t="37635" x="5683250" y="5873750"/>
          <p14:tracePt t="37644" x="5676900" y="5873750"/>
          <p14:tracePt t="37663" x="5670550" y="5873750"/>
          <p14:tracePt t="37692" x="5664200" y="5873750"/>
          <p14:tracePt t="37762" x="5657850" y="5873750"/>
          <p14:tracePt t="37811" x="5657850" y="5867400"/>
          <p14:tracePt t="37831" x="5664200" y="5867400"/>
          <p14:tracePt t="37846" x="5670550" y="5867400"/>
          <p14:tracePt t="37853" x="5670550" y="5861050"/>
          <p14:tracePt t="37881" x="5676900" y="5861050"/>
          <p14:tracePt t="37902" x="5683250" y="5861050"/>
          <p14:tracePt t="37924" x="5689600" y="5854700"/>
          <p14:tracePt t="37944" x="5695950" y="5854700"/>
          <p14:tracePt t="38008" x="5702300" y="5854700"/>
          <p14:tracePt t="38015" x="5708650" y="5854700"/>
          <p14:tracePt t="38043" x="5715000" y="5854700"/>
          <p14:tracePt t="38063" x="5727700" y="5854700"/>
          <p14:tracePt t="38077" x="5734050" y="5848350"/>
          <p14:tracePt t="38113" x="5740400" y="5848350"/>
          <p14:tracePt t="38134" x="5746750" y="5848350"/>
          <p14:tracePt t="38155" x="5753100" y="5848350"/>
          <p14:tracePt t="38162" x="5759450" y="5848350"/>
          <p14:tracePt t="38288" x="5753100" y="5848350"/>
          <p14:tracePt t="38295" x="5746750" y="5848350"/>
          <p14:tracePt t="38316" x="5740400" y="5848350"/>
          <p14:tracePt t="38345" x="5740400" y="5854700"/>
          <p14:tracePt t="38358" x="5734050" y="5854700"/>
          <p14:tracePt t="38366" x="5727700" y="5854700"/>
          <p14:tracePt t="38374" x="5721350" y="5861050"/>
          <p14:tracePt t="38388" x="5715000" y="5861050"/>
          <p14:tracePt t="38405" x="5708650" y="5867400"/>
          <p14:tracePt t="38422" x="5695950" y="5873750"/>
          <p14:tracePt t="38438" x="5670550" y="5880100"/>
          <p14:tracePt t="38455" x="5651500" y="5892800"/>
          <p14:tracePt t="38471" x="5619750" y="5899150"/>
          <p14:tracePt t="38488" x="5600700" y="5911850"/>
          <p14:tracePt t="38505" x="5600700" y="5918200"/>
          <p14:tracePt t="38521" x="5588000" y="5918200"/>
          <p14:tracePt t="38569" x="5594350" y="5918200"/>
          <p14:tracePt t="38597" x="5600700" y="5918200"/>
          <p14:tracePt t="38605" x="5607050" y="5911850"/>
          <p14:tracePt t="38625" x="5613400" y="5911850"/>
          <p14:tracePt t="38639" x="5626100" y="5905500"/>
          <p14:tracePt t="38646" x="5632450" y="5905500"/>
          <p14:tracePt t="38654" x="5645150" y="5899150"/>
          <p14:tracePt t="38670" x="5657850" y="5892800"/>
          <p14:tracePt t="38688" x="5676900" y="5886450"/>
          <p14:tracePt t="38703" x="5715000" y="5873750"/>
          <p14:tracePt t="38720" x="5772150" y="5842000"/>
          <p14:tracePt t="38738" x="5822950" y="5822950"/>
          <p14:tracePt t="38753" x="5842000" y="5803900"/>
          <p14:tracePt t="38770" x="5886450" y="5791200"/>
          <p14:tracePt t="38787" x="5911850" y="5778500"/>
          <p14:tracePt t="38803" x="5924550" y="5772150"/>
          <p14:tracePt t="38820" x="5930900" y="5765800"/>
          <p14:tracePt t="38857" x="5924550" y="5765800"/>
          <p14:tracePt t="38871" x="5918200" y="5772150"/>
          <p14:tracePt t="38886" x="5905500" y="5778500"/>
          <p14:tracePt t="38920" x="5892800" y="5778500"/>
          <p14:tracePt t="38936" x="5880100" y="5784850"/>
          <p14:tracePt t="38953" x="5873750" y="5784850"/>
          <p14:tracePt t="38970" x="5861050" y="5791200"/>
          <p14:tracePt t="38986" x="5854700" y="5791200"/>
          <p14:tracePt t="39003" x="5822950" y="5797550"/>
          <p14:tracePt t="39020" x="5778500" y="5803900"/>
          <p14:tracePt t="39036" x="5765800" y="5816600"/>
          <p14:tracePt t="39053" x="5727700" y="5822950"/>
          <p14:tracePt t="39069" x="5702300" y="5829300"/>
          <p14:tracePt t="39086" x="5676900" y="5835650"/>
          <p14:tracePt t="39103" x="5670550" y="5842000"/>
          <p14:tracePt t="39119" x="5664200" y="5842000"/>
          <p14:tracePt t="39152" x="5651500" y="5848350"/>
          <p14:tracePt t="39185" x="5645150" y="5848350"/>
          <p14:tracePt t="39278" x="5645150" y="5842000"/>
          <p14:tracePt t="39306" x="5657850" y="5842000"/>
          <p14:tracePt t="39320" x="5664200" y="5835650"/>
          <p14:tracePt t="39327" x="5670550" y="5835650"/>
          <p14:tracePt t="39341" x="5676900" y="5835650"/>
          <p14:tracePt t="39351" x="5683250" y="5835650"/>
          <p14:tracePt t="39370" x="5727700" y="5829300"/>
          <p14:tracePt t="39385" x="5765800" y="5822950"/>
          <p14:tracePt t="39401" x="5842000" y="5810250"/>
          <p14:tracePt t="39418" x="5949950" y="5803900"/>
          <p14:tracePt t="39435" x="6000750" y="5803900"/>
          <p14:tracePt t="39453" x="6115050" y="5791200"/>
          <p14:tracePt t="39468" x="6184900" y="5791200"/>
          <p14:tracePt t="39484" x="6216650" y="5791200"/>
          <p14:tracePt t="39501" x="6235700" y="5791200"/>
          <p14:tracePt t="39518" x="6261100" y="5784850"/>
          <p14:tracePt t="39534" x="6267450" y="5784850"/>
          <p14:tracePt t="39664" x="6261100" y="5791200"/>
          <p14:tracePt t="39784" x="6273800" y="5791200"/>
          <p14:tracePt t="39804" x="6280150" y="5791200"/>
          <p14:tracePt t="39811" x="6292850" y="5791200"/>
          <p14:tracePt t="39826" x="6299200" y="5791200"/>
          <p14:tracePt t="39836" x="6311900" y="5791200"/>
          <p14:tracePt t="39850" x="6330950" y="5791200"/>
          <p14:tracePt t="39866" x="6388100" y="5791200"/>
          <p14:tracePt t="39883" x="6477000" y="5791200"/>
          <p14:tracePt t="39899" x="6527800" y="5791200"/>
          <p14:tracePt t="39917" x="6686550" y="5772150"/>
          <p14:tracePt t="39933" x="6737350" y="5772150"/>
          <p14:tracePt t="39949" x="6781800" y="5765800"/>
          <p14:tracePt t="39966" x="6838950" y="5765800"/>
          <p14:tracePt t="39982" x="6883400" y="5759450"/>
          <p14:tracePt t="39999" x="6889750" y="5759450"/>
          <p14:tracePt t="40050" x="6889750" y="5765800"/>
          <p14:tracePt t="40071" x="6883400" y="5772150"/>
          <p14:tracePt t="40093" x="6877050" y="5772150"/>
          <p14:tracePt t="40100" x="6870700" y="5772150"/>
          <p14:tracePt t="40163" x="6864350" y="5772150"/>
          <p14:tracePt t="40170" x="6858000" y="5772150"/>
          <p14:tracePt t="40197" x="6858000" y="5778500"/>
          <p14:tracePt t="40261" x="6851650" y="5778500"/>
          <p14:tracePt t="40303" x="6845300" y="5778500"/>
          <p14:tracePt t="40352" x="6838950" y="5772150"/>
          <p14:tracePt t="40429" x="6838950" y="5765800"/>
          <p14:tracePt t="40534" x="6832600" y="5765800"/>
          <p14:tracePt t="40584" x="6826250" y="5759450"/>
          <p14:tracePt t="40640" x="6826250" y="5753100"/>
          <p14:tracePt t="40724" x="6819900" y="5753100"/>
          <p14:tracePt t="40914" x="6813550" y="5753100"/>
          <p14:tracePt t="40956" x="6807200" y="5753100"/>
          <p14:tracePt t="40984" x="6800850" y="5753100"/>
          <p14:tracePt t="41026" x="6794500" y="5753100"/>
          <p14:tracePt t="41075" x="6788150" y="5753100"/>
          <p14:tracePt t="41131" x="6781800" y="5753100"/>
          <p14:tracePt t="41152" x="6781800" y="5746750"/>
          <p14:tracePt t="41174" x="6769100" y="5746750"/>
          <p14:tracePt t="41195" x="6762750" y="5746750"/>
          <p14:tracePt t="41201" x="6756400" y="5746750"/>
          <p14:tracePt t="41216" x="6750050" y="5746750"/>
          <p14:tracePt t="41229" x="6743700" y="5740400"/>
          <p14:tracePt t="41245" x="6711950" y="5740400"/>
          <p14:tracePt t="41261" x="6692900" y="5734050"/>
          <p14:tracePt t="41279" x="6635750" y="5727700"/>
          <p14:tracePt t="41295" x="6559550" y="5721350"/>
          <p14:tracePt t="41312" x="6515100" y="5721350"/>
          <p14:tracePt t="41328" x="6438900" y="5715000"/>
          <p14:tracePt t="41344" x="6343650" y="5702300"/>
          <p14:tracePt t="41361" x="6311900" y="5695950"/>
          <p14:tracePt t="41378" x="6242050" y="5689600"/>
          <p14:tracePt t="41394" x="6165850" y="5670550"/>
          <p14:tracePt t="41411" x="6134100" y="5664200"/>
          <p14:tracePt t="41428" x="6064250" y="5657850"/>
          <p14:tracePt t="41444" x="6038850" y="5657850"/>
          <p14:tracePt t="41462" x="5969000" y="5651500"/>
          <p14:tracePt t="41477" x="5949950" y="5651500"/>
          <p14:tracePt t="41494" x="5924550" y="5651500"/>
          <p14:tracePt t="41511" x="5892800" y="5645150"/>
          <p14:tracePt t="41527" x="5867400" y="5645150"/>
          <p14:tracePt t="41560" x="5842000" y="5645150"/>
          <p14:tracePt t="41577" x="5822950" y="5645150"/>
          <p14:tracePt t="41593" x="5816600" y="5645150"/>
          <p14:tracePt t="41610" x="5810250" y="5645150"/>
          <p14:tracePt t="41627" x="5797550" y="5645150"/>
          <p14:tracePt t="41644" x="5791200" y="5645150"/>
          <p14:tracePt t="41677" x="5778500" y="5645150"/>
          <p14:tracePt t="41695" x="5772150" y="5645150"/>
          <p14:tracePt t="41728" x="5765800" y="5645150"/>
          <p14:tracePt t="41756" x="5765800" y="5651500"/>
          <p14:tracePt t="41763" x="5759450" y="5651500"/>
          <p14:tracePt t="41779" x="5753100" y="5651500"/>
          <p14:tracePt t="41793" x="5746750" y="5651500"/>
          <p14:tracePt t="41809" x="5740400" y="5651500"/>
          <p14:tracePt t="41827" x="5721350" y="5657850"/>
          <p14:tracePt t="41842" x="5708650" y="5657850"/>
          <p14:tracePt t="41859" x="5664200" y="5657850"/>
          <p14:tracePt t="41876" x="5626100" y="5664200"/>
          <p14:tracePt t="41893" x="5594350" y="5664200"/>
          <p14:tracePt t="41910" x="5543550" y="5676900"/>
          <p14:tracePt t="41926" x="5511800" y="5676900"/>
          <p14:tracePt t="41942" x="5499100" y="5683250"/>
          <p14:tracePt t="41959" x="5480050" y="5683250"/>
          <p14:tracePt t="42002" x="5473700" y="5683250"/>
          <p14:tracePt t="42023" x="5467350" y="5683250"/>
          <p14:tracePt t="42030" x="5461000" y="5683250"/>
          <p14:tracePt t="42051" x="5454650" y="5670550"/>
          <p14:tracePt t="42065" x="5454650" y="5664200"/>
          <p14:tracePt t="42756" x="5448300" y="5664200"/>
          <p14:tracePt t="42770" x="5441950" y="5670550"/>
          <p14:tracePt t="42777" x="5429250" y="5683250"/>
          <p14:tracePt t="42793" x="5416550" y="5695950"/>
          <p14:tracePt t="42806" x="5391150" y="5715000"/>
          <p14:tracePt t="42823" x="5378450" y="5721350"/>
          <p14:tracePt t="42841" x="5353050" y="5753100"/>
          <p14:tracePt t="42856" x="5327650" y="5765800"/>
          <p14:tracePt t="42873" x="5289550" y="5784850"/>
          <p14:tracePt t="42890" x="5251450" y="5803900"/>
          <p14:tracePt t="42906" x="5232400" y="5810250"/>
          <p14:tracePt t="42922" x="5187950" y="5835650"/>
          <p14:tracePt t="42939" x="5149850" y="5848350"/>
          <p14:tracePt t="42956" x="5137150" y="5854700"/>
          <p14:tracePt t="42972" x="5118100" y="5861050"/>
          <p14:tracePt t="42989" x="5092700" y="5861050"/>
          <p14:tracePt t="43005" x="5086350" y="5867400"/>
          <p14:tracePt t="43023" x="5073650" y="5867400"/>
          <p14:tracePt t="43039" x="5054600" y="5873750"/>
          <p14:tracePt t="43055" x="5048250" y="5873750"/>
          <p14:tracePt t="43072" x="5029200" y="5880100"/>
          <p14:tracePt t="43088" x="5016500" y="5880100"/>
          <p14:tracePt t="43104" x="5010150" y="5880100"/>
          <p14:tracePt t="43122" x="4991100" y="5880100"/>
          <p14:tracePt t="43139" x="4984750" y="5880100"/>
          <p14:tracePt t="43156" x="4972050" y="5880100"/>
          <p14:tracePt t="43172" x="4953000" y="5880100"/>
          <p14:tracePt t="43188" x="4946650" y="5873750"/>
          <p14:tracePt t="43205" x="4927600" y="5867400"/>
          <p14:tracePt t="43221" x="4908550" y="5854700"/>
          <p14:tracePt t="43240" x="4889500" y="5842000"/>
          <p14:tracePt t="43255" x="4864100" y="5816600"/>
          <p14:tracePt t="44827" x="4851400" y="5816600"/>
          <p14:tracePt t="44834" x="4845050" y="5816600"/>
          <p14:tracePt t="44855" x="4832350" y="5816600"/>
          <p14:tracePt t="44862" x="4819650" y="5822950"/>
          <p14:tracePt t="44876" x="4806950" y="5829300"/>
          <p14:tracePt t="44885" x="4800600" y="5829300"/>
          <p14:tracePt t="44899" x="4781550" y="5829300"/>
          <p14:tracePt t="44916" x="4756150" y="5835650"/>
          <p14:tracePt t="44932" x="4730750" y="5848350"/>
          <p14:tracePt t="44949" x="4711700" y="5848350"/>
          <p14:tracePt t="44965" x="4699000" y="5848350"/>
          <p14:tracePt t="44982" x="4660900" y="5854700"/>
          <p14:tracePt t="44998" x="4641850" y="5854700"/>
          <p14:tracePt t="45016" x="4616450" y="5861050"/>
          <p14:tracePt t="45032" x="4603750" y="5861050"/>
          <p14:tracePt t="45048" x="4578350" y="5861050"/>
          <p14:tracePt t="45065" x="4552950" y="5867400"/>
          <p14:tracePt t="45081" x="4546600" y="5867400"/>
          <p14:tracePt t="45098" x="4527550" y="5867400"/>
          <p14:tracePt t="45115" x="4521200" y="5873750"/>
          <p14:tracePt t="45131" x="4514850" y="5873750"/>
          <p14:tracePt t="45149" x="4508500" y="5880100"/>
          <p14:tracePt t="45165" x="4495800" y="5880100"/>
          <p14:tracePt t="45198" x="4489450" y="5880100"/>
          <p14:tracePt t="45234" x="4483100" y="5886450"/>
          <p14:tracePt t="45254" x="4476750" y="5886450"/>
          <p14:tracePt t="45261" x="4476750" y="5892800"/>
          <p14:tracePt t="45283" x="4470400" y="5892800"/>
          <p14:tracePt t="45290" x="4464050" y="5892800"/>
          <p14:tracePt t="45311" x="4457700" y="5892800"/>
          <p14:tracePt t="45758" x="4445000" y="5905500"/>
          <p14:tracePt t="45765" x="4413250" y="5930900"/>
          <p14:tracePt t="45782" x="4381500" y="5943600"/>
          <p14:tracePt t="45796" x="4337050" y="5975350"/>
          <p14:tracePt t="45812" x="4318000" y="5988050"/>
          <p14:tracePt t="45829" x="4298950" y="6007100"/>
          <p14:tracePt t="45846" x="4292600" y="6013450"/>
          <p14:tracePt t="45863" x="4286250" y="6032500"/>
          <p14:tracePt t="45879" x="4279900" y="6038850"/>
          <p14:tracePt t="45912" x="4273550" y="6045200"/>
          <p14:tracePt t="45928" x="4273550" y="6057900"/>
          <p14:tracePt t="45949" x="4273550" y="6064250"/>
          <p14:tracePt t="45962" x="4273550" y="6070600"/>
          <p14:tracePt t="45978" x="4273550" y="6076950"/>
          <p14:tracePt t="45998" x="4279900" y="6076950"/>
          <p14:tracePt t="46017" x="4286250" y="6076950"/>
          <p14:tracePt t="46028" x="4292600" y="6076950"/>
          <p14:tracePt t="46045" x="4298950" y="6076950"/>
          <p14:tracePt t="46061" x="4311650" y="6076950"/>
          <p14:tracePt t="46078" x="4318000" y="6076950"/>
          <p14:tracePt t="46095" x="4337050" y="6064250"/>
          <p14:tracePt t="46111" x="4349750" y="6057900"/>
          <p14:tracePt t="46128" x="4368800" y="6051550"/>
          <p14:tracePt t="46132" x="4394200" y="6038850"/>
          <p14:tracePt t="46145" x="4432300" y="6013450"/>
          <p14:tracePt t="46161" x="4464050" y="6000750"/>
          <p14:tracePt t="46180" x="4521200" y="5969000"/>
          <p14:tracePt t="46194" x="4546600" y="5956300"/>
          <p14:tracePt t="46211" x="4591050" y="5924550"/>
          <p14:tracePt t="46229" x="4635500" y="5892800"/>
          <p14:tracePt t="46244" x="4667250" y="5880100"/>
          <p14:tracePt t="46261" x="4705350" y="5848350"/>
          <p14:tracePt t="46278" x="4737100" y="5810250"/>
          <p14:tracePt t="46294" x="4749800" y="5791200"/>
          <p14:tracePt t="46311" x="4768850" y="5765800"/>
          <p14:tracePt t="46328" x="4787900" y="5740400"/>
          <p14:tracePt t="46343" x="4800600" y="5727700"/>
          <p14:tracePt t="46361" x="4806950" y="5715000"/>
          <p14:tracePt t="46377" x="4819650" y="5689600"/>
          <p14:tracePt t="46394" x="4819650" y="5683250"/>
          <p14:tracePt t="46411" x="4826000" y="5651500"/>
          <p14:tracePt t="46427" x="4826000" y="5626100"/>
          <p14:tracePt t="46443" x="4826000" y="5613400"/>
          <p14:tracePt t="46460" x="4826000" y="5588000"/>
          <p14:tracePt t="46477" x="4826000" y="5581650"/>
          <p14:tracePt t="46494" x="4819650" y="5575300"/>
          <p14:tracePt t="46510" x="4819650" y="5568950"/>
          <p14:tracePt t="46527" x="4813300" y="5562600"/>
          <p14:tracePt t="46543" x="4806950" y="5556250"/>
          <p14:tracePt t="46560" x="4800600" y="5556250"/>
          <p14:tracePt t="46607" x="4794250" y="5556250"/>
          <p14:tracePt t="46629" x="4787900" y="5556250"/>
          <p14:tracePt t="46699" x="4781550" y="5562600"/>
          <p14:tracePt t="46727" x="4781550" y="5568950"/>
          <p14:tracePt t="46748" x="4781550" y="5575300"/>
          <p14:tracePt t="46769" x="4781550" y="5581650"/>
          <p14:tracePt t="46777" x="4781550" y="5588000"/>
          <p14:tracePt t="48535" x="4781550" y="5581650"/>
          <p14:tracePt t="48542" x="4787900" y="5549900"/>
          <p14:tracePt t="48556" x="4806950" y="5511800"/>
          <p14:tracePt t="48570" x="4851400" y="5384800"/>
          <p14:tracePt t="48586" x="4883150" y="5308600"/>
          <p14:tracePt t="48603" x="4914900" y="5238750"/>
          <p14:tracePt t="48620" x="4959350" y="5092700"/>
          <p14:tracePt t="48636" x="5010150" y="4965700"/>
          <p14:tracePt t="48653" x="5022850" y="4927600"/>
          <p14:tracePt t="48669" x="5048250" y="4864100"/>
          <p14:tracePt t="48686" x="5060950" y="4819650"/>
          <p14:tracePt t="48704" x="5060950" y="4800600"/>
          <p14:tracePt t="48719" x="5060950" y="4794250"/>
          <p14:tracePt t="48736" x="5060950" y="4787900"/>
          <p14:tracePt t="48774" x="5054600" y="4787900"/>
          <p14:tracePt t="48785" x="5048250" y="4781550"/>
          <p14:tracePt t="48805" x="5041900" y="4781550"/>
          <p14:tracePt t="48844" x="5035550" y="4781550"/>
          <p14:tracePt t="48872" x="5029200" y="4781550"/>
          <p14:tracePt t="48914" x="5022850" y="4781550"/>
          <p14:tracePt t="48942" x="5016500" y="4781550"/>
          <p14:tracePt t="48964" x="5010150" y="4781550"/>
          <p14:tracePt t="48984" x="5003800" y="4781550"/>
          <p14:tracePt t="48991" x="4997450" y="4781550"/>
          <p14:tracePt t="49013" x="4991100" y="4781550"/>
          <p14:tracePt t="49033" x="4984750" y="4781550"/>
          <p14:tracePt t="49047" x="4978400" y="4781550"/>
          <p14:tracePt t="49054" x="4972050" y="4781550"/>
          <p14:tracePt t="49068" x="4959350" y="4775200"/>
          <p14:tracePt t="49084" x="4927600" y="4775200"/>
          <p14:tracePt t="49101" x="4908550" y="4768850"/>
          <p14:tracePt t="49118" x="4876800" y="4762500"/>
          <p14:tracePt t="49134" x="4832350" y="4756150"/>
          <p14:tracePt t="49151" x="4819650" y="4749800"/>
          <p14:tracePt t="49167" x="4787900" y="4737100"/>
          <p14:tracePt t="49184" x="4781550" y="4737100"/>
          <p14:tracePt t="49201" x="4768850" y="4730750"/>
          <p14:tracePt t="49234" x="4762500" y="4724400"/>
          <p14:tracePt t="49251" x="4762500" y="4718050"/>
          <p14:tracePt t="49267" x="4762500" y="4711700"/>
          <p14:tracePt t="49284" x="4762500" y="4705350"/>
          <p14:tracePt t="49328" x="4762500" y="4699000"/>
          <p14:tracePt t="49342" x="4762500" y="4692650"/>
          <p14:tracePt t="49377" x="4762500" y="4686300"/>
          <p14:tracePt t="49385" x="4762500" y="4679950"/>
          <p14:tracePt t="49405" x="4756150" y="4673600"/>
          <p14:tracePt t="49426" x="4756150" y="4667250"/>
          <p14:tracePt t="49455" x="4749800" y="4667250"/>
          <p14:tracePt t="49476" x="4743450" y="4654550"/>
          <p14:tracePt t="49484" x="4737100" y="4654550"/>
          <p14:tracePt t="49497" x="4730750" y="4648200"/>
          <p14:tracePt t="49503" x="4718050" y="4648200"/>
          <p14:tracePt t="49520" x="4705350" y="4641850"/>
          <p14:tracePt t="49532" x="4692650" y="4635500"/>
          <p14:tracePt t="49549" x="4654550" y="4622800"/>
          <p14:tracePt t="49566" x="4629150" y="4622800"/>
          <p14:tracePt t="49583" x="4610100" y="4610100"/>
          <p14:tracePt t="49599" x="4578350" y="4603750"/>
          <p14:tracePt t="49616" x="4546600" y="4603750"/>
          <p14:tracePt t="49632" x="4533900" y="4603750"/>
          <p14:tracePt t="49649" x="4514850" y="4603750"/>
          <p14:tracePt t="49666" x="4508500" y="4603750"/>
          <p14:tracePt t="49686" x="4502150" y="4603750"/>
          <p14:tracePt t="49757" x="4502150" y="4597400"/>
          <p14:tracePt t="49784" x="4495800" y="4597400"/>
          <p14:tracePt t="49806" x="4495800" y="4591050"/>
          <p14:tracePt t="49827" x="4489450" y="4578350"/>
          <p14:tracePt t="49855" x="4483100" y="4572000"/>
          <p14:tracePt t="49876" x="4476750" y="4565650"/>
          <p14:tracePt t="49897" x="4476750" y="4559300"/>
          <p14:tracePt t="49925" x="4470400" y="4559300"/>
          <p14:tracePt t="49960" x="4464050" y="4559300"/>
          <p14:tracePt t="49967" x="4464050" y="4552950"/>
          <p14:tracePt t="50009" x="4457700" y="4552950"/>
          <p14:tracePt t="50037" x="4451350" y="4546600"/>
          <p14:tracePt t="50065" x="4445000" y="4540250"/>
          <p14:tracePt t="50086" x="4438650" y="4533900"/>
          <p14:tracePt t="50114" x="4432300" y="4533900"/>
          <p14:tracePt t="50171" x="4425950" y="4533900"/>
          <p14:tracePt t="50311" x="4425950" y="4540250"/>
          <p14:tracePt t="50339" x="4425950" y="4546600"/>
          <p14:tracePt t="50388" x="4432300" y="4552950"/>
          <p14:tracePt t="50395" x="4438650" y="4552950"/>
          <p14:tracePt t="50430" x="4445000" y="4552950"/>
          <p14:tracePt t="50457" x="4451350" y="4552950"/>
          <p14:tracePt t="50464" x="4457700" y="4552950"/>
          <p14:tracePt t="50500" x="4464050" y="4552950"/>
          <p14:tracePt t="50507" x="4470400" y="4552950"/>
          <p14:tracePt t="50528" x="4476750" y="4552950"/>
          <p14:tracePt t="50535" x="4483100" y="4552950"/>
          <p14:tracePt t="50550" x="4489450" y="4552950"/>
          <p14:tracePt t="50563" x="4495800" y="4552950"/>
          <p14:tracePt t="50579" x="4514850" y="4552950"/>
          <p14:tracePt t="50596" x="4527550" y="4552950"/>
          <p14:tracePt t="50613" x="4559300" y="4552950"/>
          <p14:tracePt t="50629" x="4591050" y="4552950"/>
          <p14:tracePt t="50646" x="4616450" y="4552950"/>
          <p14:tracePt t="50662" x="4641850" y="4552950"/>
          <p14:tracePt t="50679" x="4667250" y="4546600"/>
          <p14:tracePt t="50712" x="4679950" y="4546600"/>
          <p14:tracePt t="50747" x="4692650" y="4540250"/>
          <p14:tracePt t="50788" x="4692650" y="4533900"/>
          <p14:tracePt t="50809" x="4699000" y="4533900"/>
          <p14:tracePt t="50816" x="4705350" y="4527550"/>
          <p14:tracePt t="50858" x="4711700" y="4521200"/>
          <p14:tracePt t="50880" x="4718050" y="4514850"/>
          <p14:tracePt t="50907" x="4724400" y="4514850"/>
          <p14:tracePt t="50929" x="4730750" y="4508500"/>
          <p14:tracePt t="50949" x="4737100" y="4508500"/>
          <p14:tracePt t="50978" x="4737100" y="4502150"/>
          <p14:tracePt t="51027" x="4743450" y="4502150"/>
          <p14:tracePt t="51230" x="4737100" y="4502150"/>
          <p14:tracePt t="51778" x="4737100" y="4508500"/>
          <p14:tracePt t="51814" x="4737100" y="4514850"/>
          <p14:tracePt t="51820" x="4737100" y="4521200"/>
          <p14:tracePt t="51848" x="4737100" y="4527550"/>
          <p14:tracePt t="51870" x="4737100" y="4533900"/>
          <p14:tracePt t="51961" x="4749800" y="4540250"/>
          <p14:tracePt t="51989" x="4762500" y="4546600"/>
          <p14:tracePt t="52052" x="4768850" y="4546600"/>
          <p14:tracePt t="52080" x="4775200" y="4546600"/>
          <p14:tracePt t="52094" x="4781550" y="4546600"/>
          <p14:tracePt t="52123" x="4787900" y="4546600"/>
          <p14:tracePt t="52129" x="4794250" y="4546600"/>
          <p14:tracePt t="52144" x="4800600" y="4546600"/>
          <p14:tracePt t="52171" x="4806950" y="4546600"/>
          <p14:tracePt t="52193" x="4819650" y="4546600"/>
          <p14:tracePt t="52214" x="4826000" y="4546600"/>
          <p14:tracePt t="52220" x="4832350" y="4540250"/>
          <p14:tracePt t="52242" x="4838700" y="4540250"/>
          <p14:tracePt t="52263" x="4845050" y="4540250"/>
          <p14:tracePt t="52305" x="4851400" y="4540250"/>
          <p14:tracePt t="52452" x="4851400" y="4546600"/>
          <p14:tracePt t="52466" x="4845050" y="4546600"/>
          <p14:tracePt t="52475" x="4838700" y="4546600"/>
          <p14:tracePt t="52501" x="4832350" y="4546600"/>
          <p14:tracePt t="52523" x="4826000" y="4552950"/>
          <p14:tracePt t="52550" x="4826000" y="4559300"/>
          <p14:tracePt t="52572" x="4819650" y="4559300"/>
          <p14:tracePt t="52593" x="4813300" y="4559300"/>
          <p14:tracePt t="52614" x="4813300" y="4565650"/>
          <p14:tracePt t="52642" x="4806950" y="4572000"/>
          <p14:tracePt t="52663" x="4800600" y="4578350"/>
          <p14:tracePt t="52691" x="4794250" y="4584700"/>
          <p14:tracePt t="52761" x="4794250" y="4591050"/>
          <p14:tracePt t="52775" x="4800600" y="4591050"/>
          <p14:tracePt t="52782" x="4806950" y="4591050"/>
          <p14:tracePt t="52817" x="4813300" y="4591050"/>
          <p14:tracePt t="52824" x="4819650" y="4591050"/>
          <p14:tracePt t="52838" x="4826000" y="4591050"/>
          <p14:tracePt t="52855" x="4845050" y="4591050"/>
          <p14:tracePt t="52871" x="4857750" y="4591050"/>
          <p14:tracePt t="52888" x="4895850" y="4591050"/>
          <p14:tracePt t="52905" x="4953000" y="4584700"/>
          <p14:tracePt t="52922" x="5035550" y="4578350"/>
          <p14:tracePt t="52938" x="5086350" y="4578350"/>
          <p14:tracePt t="52954" x="5124450" y="4565650"/>
          <p14:tracePt t="52972" x="5264150" y="4552950"/>
          <p14:tracePt t="52988" x="5302250" y="4552950"/>
          <p14:tracePt t="53004" x="5327650" y="4552950"/>
          <p14:tracePt t="53021" x="5391150" y="4533900"/>
          <p14:tracePt t="53037" x="5448300" y="4527550"/>
          <p14:tracePt t="53055" x="5467350" y="4527550"/>
          <p14:tracePt t="53071" x="5492750" y="4527550"/>
          <p14:tracePt t="53087" x="5518150" y="4521200"/>
          <p14:tracePt t="53104" x="5530850" y="4521200"/>
          <p14:tracePt t="53120" x="5543550" y="4521200"/>
          <p14:tracePt t="53137" x="5556250" y="4521200"/>
          <p14:tracePt t="53154" x="5568950" y="4521200"/>
          <p14:tracePt t="53171" x="5581650" y="4521200"/>
          <p14:tracePt t="53187" x="5588000" y="4521200"/>
          <p14:tracePt t="53206" x="5594350" y="4521200"/>
          <p14:tracePt t="53224" x="5600700" y="4521200"/>
          <p14:tracePt t="53245" x="5607050" y="4521200"/>
          <p14:tracePt t="53294" x="5613400" y="4521200"/>
          <p14:tracePt t="53589" x="5607050" y="4527550"/>
          <p14:tracePt t="53603" x="5600700" y="4527550"/>
          <p14:tracePt t="53638" x="5594350" y="4533900"/>
          <p14:tracePt t="53694" x="5588000" y="4533900"/>
          <p14:tracePt t="53702" x="5581650" y="4540250"/>
          <p14:tracePt t="53715" x="5575300" y="4540250"/>
          <p14:tracePt t="53722" x="5568950" y="4546600"/>
          <p14:tracePt t="53738" x="5556250" y="4546600"/>
          <p14:tracePt t="53752" x="5543550" y="4559300"/>
          <p14:tracePt t="53768" x="5499100" y="4584700"/>
          <p14:tracePt t="53786" x="5448300" y="4629150"/>
          <p14:tracePt t="53801" x="5410200" y="4667250"/>
          <p14:tracePt t="53818" x="5359400" y="4711700"/>
          <p14:tracePt t="53835" x="5308600" y="4768850"/>
          <p14:tracePt t="53852" x="5295900" y="4800600"/>
          <p14:tracePt t="53869" x="5257800" y="4845050"/>
          <p14:tracePt t="53885" x="5232400" y="4876800"/>
          <p14:tracePt t="53902" x="5219700" y="4889500"/>
          <p14:tracePt t="53919" x="5207000" y="4914900"/>
          <p14:tracePt t="53934" x="5187950" y="4927600"/>
          <p14:tracePt t="53952" x="5175250" y="4940300"/>
          <p14:tracePt t="53969" x="5156200" y="4953000"/>
          <p14:tracePt t="53984" x="5143500" y="4965700"/>
          <p14:tracePt t="54001" x="5118100" y="4972050"/>
          <p14:tracePt t="54018" x="5080000" y="4991100"/>
          <p14:tracePt t="54034" x="5073650" y="4991100"/>
          <p14:tracePt t="54051" x="5060950" y="5003800"/>
          <p14:tracePt t="54067" x="5048250" y="5010150"/>
          <p14:tracePt t="54101" x="5041900" y="5016500"/>
          <p14:tracePt t="54220" x="5048250" y="5016500"/>
          <p14:tracePt t="54228" x="5054600" y="5016500"/>
          <p14:tracePt t="54236" x="5060950" y="5016500"/>
          <p14:tracePt t="54250" x="5060950" y="5010150"/>
          <p14:tracePt t="54267" x="5067300" y="5010150"/>
          <p14:tracePt t="54284" x="5080000" y="4997450"/>
          <p14:tracePt t="54300" x="5105400" y="4978400"/>
          <p14:tracePt t="54316" x="5130800" y="4959350"/>
          <p14:tracePt t="54333" x="5181600" y="4914900"/>
          <p14:tracePt t="54349" x="5264150" y="4851400"/>
          <p14:tracePt t="54366" x="5295900" y="4819650"/>
          <p14:tracePt t="54383" x="5365750" y="4749800"/>
          <p14:tracePt t="54399" x="5435600" y="4686300"/>
          <p14:tracePt t="54417" x="5467350" y="4667250"/>
          <p14:tracePt t="54432" x="5518150" y="4610100"/>
          <p14:tracePt t="54449" x="5562600" y="4572000"/>
          <p14:tracePt t="54467" x="5581650" y="4527550"/>
          <p14:tracePt t="54482" x="5594350" y="4514850"/>
          <p14:tracePt t="54499" x="5600700" y="4508500"/>
          <p14:tracePt t="54516" x="5619750" y="4489450"/>
          <p14:tracePt t="54532" x="5626100" y="4483100"/>
          <p14:tracePt t="54549" x="5626100" y="4476750"/>
          <p14:tracePt t="54565" x="5632450" y="4470400"/>
          <p14:tracePt t="54606" x="5638800" y="4470400"/>
          <p14:tracePt t="54902" x="5638800" y="4476750"/>
          <p14:tracePt t="54929" x="5632450" y="4483100"/>
          <p14:tracePt t="54993" x="5626100" y="4483100"/>
          <p14:tracePt t="55028" x="5626100" y="4489450"/>
          <p14:tracePt t="55049" x="5626100" y="4495800"/>
          <p14:tracePt t="55098" x="5619750" y="4495800"/>
          <p14:tracePt t="55133" x="5613400" y="4502150"/>
          <p14:tracePt t="55189" x="5607050" y="4508500"/>
          <p14:tracePt t="55210" x="5600700" y="4508500"/>
          <p14:tracePt t="55253" x="5594350" y="4508500"/>
          <p14:tracePt t="55280" x="5588000" y="4502150"/>
          <p14:tracePt t="55287" x="5581650" y="4502150"/>
          <p14:tracePt t="55301" x="5575300" y="4502150"/>
          <p14:tracePt t="55313" x="5562600" y="4502150"/>
          <p14:tracePt t="55330" x="5511800" y="4483100"/>
          <p14:tracePt t="55346" x="5480050" y="4476750"/>
          <p14:tracePt t="55363" x="5359400" y="4445000"/>
          <p14:tracePt t="55380" x="5219700" y="4406900"/>
          <p14:tracePt t="55396" x="5124450" y="4375150"/>
          <p14:tracePt t="55412" x="5048250" y="4368800"/>
          <p14:tracePt t="55429" x="4762500" y="4318000"/>
          <p14:tracePt t="55446" x="4673600" y="4298950"/>
          <p14:tracePt t="55463" x="4527550" y="4279900"/>
          <p14:tracePt t="55479" x="4451350" y="4267200"/>
          <p14:tracePt t="55496" x="4318000" y="4241800"/>
          <p14:tracePt t="55512" x="4210050" y="4229100"/>
          <p14:tracePt t="55529" x="4171950" y="4222750"/>
          <p14:tracePt t="55545" x="4089400" y="4216400"/>
          <p14:tracePt t="55562" x="4038600" y="4197350"/>
          <p14:tracePt t="55578" x="4013200" y="4197350"/>
          <p14:tracePt t="55596" x="3962400" y="4197350"/>
          <p14:tracePt t="55613" x="3917950" y="4197350"/>
          <p14:tracePt t="55629" x="3905250" y="4203700"/>
          <p14:tracePt t="55646" x="3879850" y="4203700"/>
          <p14:tracePt t="55662" x="3867150" y="4210050"/>
          <p14:tracePt t="55678" x="3860800" y="4210050"/>
          <p14:tracePt t="55712" x="3854450" y="4216400"/>
          <p14:tracePt t="55731" x="3848100" y="4222750"/>
          <p14:tracePt t="55779" x="3848100" y="4229100"/>
          <p14:tracePt t="55793" x="3854450" y="4229100"/>
          <p14:tracePt t="55800" x="3860800" y="4235450"/>
          <p14:tracePt t="55821" x="3873500" y="4241800"/>
          <p14:tracePt t="55835" x="3898900" y="4241800"/>
          <p14:tracePt t="55844" x="3917950" y="4248150"/>
          <p14:tracePt t="55861" x="3949700" y="4260850"/>
          <p14:tracePt t="55877" x="4057650" y="4292600"/>
          <p14:tracePt t="55894" x="4210050" y="4311650"/>
          <p14:tracePt t="55912" x="4311650" y="4318000"/>
          <p14:tracePt t="55928" x="4514850" y="4330700"/>
          <p14:tracePt t="55944" x="4692650" y="4330700"/>
          <p14:tracePt t="55961" x="4864100" y="4337050"/>
          <p14:tracePt t="55977" x="4927600" y="4337050"/>
          <p14:tracePt t="55994" x="5041900" y="4337050"/>
          <p14:tracePt t="56011" x="5124450" y="4349750"/>
          <p14:tracePt t="56027" x="5143500" y="4349750"/>
          <p14:tracePt t="56044" x="5162550" y="4349750"/>
          <p14:tracePt t="56060" x="5200650" y="4356100"/>
          <p14:tracePt t="56076" x="5207000" y="4362450"/>
          <p14:tracePt t="56102" x="5213350" y="4362450"/>
          <p14:tracePt t="56144" x="5219700" y="4362450"/>
          <p14:tracePt t="56150" x="5219700" y="4368800"/>
          <p14:tracePt t="56221" x="5219700" y="4375150"/>
          <p14:tracePt t="56326" x="5226050" y="4381500"/>
          <p14:tracePt t="56397" x="5226050" y="4387850"/>
          <p14:tracePt t="56432" x="5226050" y="4394200"/>
          <p14:tracePt t="56467" x="5226050" y="4400550"/>
          <p14:tracePt t="56544" x="5226050" y="4413250"/>
          <p14:tracePt t="56565" x="5232400" y="4419600"/>
          <p14:tracePt t="56572" x="5238750" y="4419600"/>
          <p14:tracePt t="56586" x="5238750" y="4425950"/>
          <p14:tracePt t="56600" x="5251450" y="4432300"/>
          <p14:tracePt t="56614" x="5257800" y="4438650"/>
          <p14:tracePt t="56625" x="5276850" y="4445000"/>
          <p14:tracePt t="56642" x="5289550" y="4451350"/>
          <p14:tracePt t="56658" x="5340350" y="4470400"/>
          <p14:tracePt t="56675" x="5365750" y="4476750"/>
          <p14:tracePt t="56691" x="5397500" y="4489450"/>
          <p14:tracePt t="56707" x="5461000" y="4508500"/>
          <p14:tracePt t="56725" x="5486400" y="4514850"/>
          <p14:tracePt t="56741" x="5537200" y="4521200"/>
          <p14:tracePt t="56758" x="5549900" y="4527550"/>
          <p14:tracePt t="56775" x="5568950" y="4527550"/>
          <p14:tracePt t="56791" x="5588000" y="4533900"/>
          <p14:tracePt t="56808" x="5600700" y="4533900"/>
          <p14:tracePt t="56825" x="5607050" y="4533900"/>
          <p14:tracePt t="56841" x="5613400" y="4533900"/>
          <p14:tracePt t="56877" x="5619750" y="4533900"/>
          <p14:tracePt t="57120" x="5613400" y="4533900"/>
          <p14:tracePt t="57176" x="5607050" y="4533900"/>
          <p14:tracePt t="57182" x="5600700" y="4533900"/>
          <p14:tracePt t="57239" x="5594350" y="4540250"/>
          <p14:tracePt t="57245" x="5588000" y="4540250"/>
          <p14:tracePt t="57323" x="5581650" y="4546600"/>
          <p14:tracePt t="57400" x="5581650" y="4540250"/>
          <p14:tracePt t="57428" x="5581650" y="4533900"/>
          <p14:tracePt t="57435" x="5581650" y="4527550"/>
          <p14:tracePt t="57498" x="5588000" y="4527550"/>
          <p14:tracePt t="57506" x="5588000" y="4521200"/>
          <p14:tracePt t="57526" x="5588000" y="4514850"/>
          <p14:tracePt t="57534" x="5594350" y="4514850"/>
          <p14:tracePt t="57556" x="5594350" y="4508500"/>
          <p14:tracePt t="57576" x="5594350" y="4502150"/>
          <p14:tracePt t="57597" x="5600700" y="4495800"/>
          <p14:tracePt t="57639" x="5600700" y="4489450"/>
          <p14:tracePt t="58011" x="5600700" y="4495800"/>
          <p14:tracePt t="58060" x="5600700" y="4502150"/>
          <p14:tracePt t="58144" x="5594350" y="4508500"/>
          <p14:tracePt t="58173" x="5588000" y="4514850"/>
          <p14:tracePt t="58207" x="5588000" y="4521200"/>
          <p14:tracePt t="58270" x="5581650" y="4521200"/>
          <p14:tracePt t="58278" x="5575300" y="4527550"/>
          <p14:tracePt t="58299" x="5568950" y="4527550"/>
          <p14:tracePt t="58306" x="5568950" y="4533900"/>
          <p14:tracePt t="58327" x="5562600" y="4540250"/>
          <p14:tracePt t="58341" x="5562600" y="4546600"/>
          <p14:tracePt t="58352" x="5556250" y="4546600"/>
          <p14:tracePt t="58369" x="5556250" y="4552950"/>
          <p14:tracePt t="58386" x="5549900" y="4559300"/>
          <p14:tracePt t="58402" x="5537200" y="4565650"/>
          <p14:tracePt t="58419" x="5511800" y="4578350"/>
          <p14:tracePt t="58435" x="5499100" y="4591050"/>
          <p14:tracePt t="58453" x="5473700" y="4603750"/>
          <p14:tracePt t="58469" x="5454650" y="4616450"/>
          <p14:tracePt t="58485" x="5441950" y="4622800"/>
          <p14:tracePt t="58502" x="5422900" y="4629150"/>
          <p14:tracePt t="58538" x="5416550" y="4629150"/>
          <p14:tracePt t="58762" x="5429250" y="4616450"/>
          <p14:tracePt t="58769" x="5441950" y="4597400"/>
          <p14:tracePt t="58783" x="5454650" y="4584700"/>
          <p14:tracePt t="58790" x="5473700" y="4572000"/>
          <p14:tracePt t="58801" x="5480050" y="4559300"/>
          <p14:tracePt t="58818" x="5492750" y="4533900"/>
          <p14:tracePt t="58834" x="5511800" y="4508500"/>
          <p14:tracePt t="58851" x="5518150" y="4502150"/>
          <p14:tracePt t="58868" x="5524500" y="4489450"/>
          <p14:tracePt t="58931" x="5524500" y="4495800"/>
          <p14:tracePt t="58959" x="5524500" y="4502150"/>
          <p14:tracePt t="58987" x="5518150" y="4508500"/>
          <p14:tracePt t="59001" x="5511800" y="4514850"/>
          <p14:tracePt t="59022" x="5511800" y="4521200"/>
          <p14:tracePt t="59071" x="5505450" y="4527550"/>
          <p14:tracePt t="59120" x="5499100" y="4533900"/>
          <p14:tracePt t="59148" x="5492750" y="4540250"/>
          <p14:tracePt t="59162" x="5492750" y="4546600"/>
          <p14:tracePt t="59190" x="5486400" y="4546600"/>
          <p14:tracePt t="59211" x="5480050" y="4552950"/>
          <p14:tracePt t="59233" x="5473700" y="4552950"/>
          <p14:tracePt t="59240" x="5473700" y="4559300"/>
          <p14:tracePt t="59302" x="5467350" y="4559300"/>
          <p14:tracePt t="59310" x="5461000" y="4559300"/>
          <p14:tracePt t="59618" x="5467350" y="4559300"/>
          <p14:tracePt t="59654" x="5473700" y="4559300"/>
          <p14:tracePt t="59668" x="5480050" y="4559300"/>
          <p14:tracePt t="59683" x="5492750" y="4552950"/>
          <p14:tracePt t="59696" x="5505450" y="4552950"/>
          <p14:tracePt t="59703" x="5518150" y="4552950"/>
          <p14:tracePt t="59718" x="5537200" y="4546600"/>
          <p14:tracePt t="59733" x="5562600" y="4540250"/>
          <p14:tracePt t="59747" x="5588000" y="4527550"/>
          <p14:tracePt t="59765" x="5607050" y="4527550"/>
          <p14:tracePt t="59780" x="5657850" y="4514850"/>
          <p14:tracePt t="59797" x="5676900" y="4514850"/>
          <p14:tracePt t="59814" x="5702300" y="4508500"/>
          <p14:tracePt t="59830" x="5734050" y="4508500"/>
          <p14:tracePt t="59847" x="5746750" y="4508500"/>
          <p14:tracePt t="59864" x="5772150" y="4502150"/>
          <p14:tracePt t="59880" x="5778500" y="4502150"/>
          <p14:tracePt t="59914" x="5791200" y="4495800"/>
          <p14:tracePt t="59930" x="5797550" y="4495800"/>
          <p14:tracePt t="59947" x="5810250" y="4495800"/>
          <p14:tracePt t="59964" x="5816600" y="4495800"/>
          <p14:tracePt t="59997" x="5822950" y="4495800"/>
          <p14:tracePt t="60013" x="5842000" y="4489450"/>
          <p14:tracePt t="60030" x="5848350" y="4489450"/>
          <p14:tracePt t="60047" x="5867400" y="4489450"/>
          <p14:tracePt t="60063" x="5886450" y="4483100"/>
          <p14:tracePt t="60080" x="5924550" y="4476750"/>
          <p14:tracePt t="60097" x="5962650" y="4476750"/>
          <p14:tracePt t="60113" x="5981700" y="4470400"/>
          <p14:tracePt t="60130" x="6038850" y="4470400"/>
          <p14:tracePt t="60146" x="6096000" y="4464050"/>
          <p14:tracePt t="60163" x="6127750" y="4464050"/>
          <p14:tracePt t="60180" x="6184900" y="4457700"/>
          <p14:tracePt t="60196" x="6254750" y="4451350"/>
          <p14:tracePt t="60213" x="6273800" y="4451350"/>
          <p14:tracePt t="60229" x="6324600" y="4432300"/>
          <p14:tracePt t="60246" x="6362700" y="4425950"/>
          <p14:tracePt t="60262" x="6375400" y="4425950"/>
          <p14:tracePt t="60279" x="6400800" y="4419600"/>
          <p14:tracePt t="60296" x="6413500" y="4419600"/>
          <p14:tracePt t="60312" x="6419850" y="4419600"/>
          <p14:tracePt t="60412" x="6413500" y="4419600"/>
          <p14:tracePt t="60454" x="6407150" y="4419600"/>
          <p14:tracePt t="60475" x="6394450" y="4419600"/>
          <p14:tracePt t="60503" x="6388100" y="4425950"/>
          <p14:tracePt t="60538" x="6381750" y="4425950"/>
          <p14:tracePt t="60546" x="6375400" y="4425950"/>
          <p14:tracePt t="60552" x="6369050" y="4432300"/>
          <p14:tracePt t="60567" x="6362700" y="4432300"/>
          <p14:tracePt t="60578" x="6350000" y="4438650"/>
          <p14:tracePt t="60595" x="6311900" y="4445000"/>
          <p14:tracePt t="60611" x="6273800" y="4451350"/>
          <p14:tracePt t="60628" x="6191250" y="4470400"/>
          <p14:tracePt t="60645" x="6076950" y="4495800"/>
          <p14:tracePt t="60661" x="6013450" y="4502150"/>
          <p14:tracePt t="60678" x="5949950" y="4521200"/>
          <p14:tracePt t="60694" x="5772150" y="4552950"/>
          <p14:tracePt t="60711" x="5734050" y="4559300"/>
          <p14:tracePt t="60728" x="5664200" y="4565650"/>
          <p14:tracePt t="60744" x="5632450" y="4572000"/>
          <p14:tracePt t="60761" x="5594350" y="4572000"/>
          <p14:tracePt t="60778" x="5575300" y="4572000"/>
          <p14:tracePt t="60794" x="5568950" y="4572000"/>
          <p14:tracePt t="60811" x="5556250" y="4572000"/>
          <p14:tracePt t="60828" x="5549900" y="4572000"/>
          <p14:tracePt t="60844" x="5543550" y="4572000"/>
          <p14:tracePt t="60861" x="5537200" y="4572000"/>
          <p14:tracePt t="60877" x="5530850" y="4572000"/>
          <p14:tracePt t="60918" x="5518150" y="4565650"/>
          <p14:tracePt t="60931" x="5511800" y="4565650"/>
          <p14:tracePt t="60953" x="5511800" y="4559300"/>
          <p14:tracePt t="60961" x="5505450" y="4559300"/>
          <p14:tracePt t="60988" x="5499100" y="4559300"/>
          <p14:tracePt t="60996" x="5499100" y="4552950"/>
          <p14:tracePt t="61016" x="5492750" y="4546600"/>
          <p14:tracePt t="61037" x="5486400" y="4546600"/>
          <p14:tracePt t="61065" x="5486400" y="4540250"/>
          <p14:tracePt t="61100" x="5486400" y="4533900"/>
          <p14:tracePt t="61114" x="5486400" y="4527550"/>
          <p14:tracePt t="61156" x="5486400" y="4521200"/>
          <p14:tracePt t="61178" x="5480050" y="4514850"/>
          <p14:tracePt t="61219" x="5473700" y="4508500"/>
          <p14:tracePt t="61247" x="5467350" y="4502150"/>
          <p14:tracePt t="61254" x="5461000" y="4502150"/>
          <p14:tracePt t="61275" x="5454650" y="4502150"/>
          <p14:tracePt t="61290" x="5448300" y="4495800"/>
          <p14:tracePt t="61324" x="5441950" y="4495800"/>
          <p14:tracePt t="61338" x="5435600" y="4495800"/>
          <p14:tracePt t="61367" x="5429250" y="4495800"/>
          <p14:tracePt t="61395" x="5422900" y="4495800"/>
          <p14:tracePt t="61416" x="5422900" y="4489450"/>
          <p14:tracePt t="61437" x="5429250" y="4489450"/>
          <p14:tracePt t="61451" x="5435600" y="4489450"/>
          <p14:tracePt t="61459" x="5441950" y="4489450"/>
          <p14:tracePt t="61478" x="5448300" y="4489450"/>
          <p14:tracePt t="61486" x="5454650" y="4489450"/>
          <p14:tracePt t="61500" x="5461000" y="4489450"/>
          <p14:tracePt t="61508" x="5467350" y="4489450"/>
          <p14:tracePt t="61524" x="5473700" y="4489450"/>
          <p14:tracePt t="61542" x="5492750" y="4489450"/>
          <p14:tracePt t="61558" x="5518150" y="4495800"/>
          <p14:tracePt t="61575" x="5543550" y="4495800"/>
          <p14:tracePt t="61592" x="5562600" y="4495800"/>
          <p14:tracePt t="61608" x="5600700" y="4502150"/>
          <p14:tracePt t="61624" x="5607050" y="4502150"/>
          <p14:tracePt t="61641" x="5619750" y="4502150"/>
          <p14:tracePt t="61658" x="5632450" y="4502150"/>
          <p14:tracePt t="61675" x="5645150" y="4502150"/>
          <p14:tracePt t="61691" x="5651500" y="4502150"/>
          <p14:tracePt t="61708" x="5657850" y="4502150"/>
          <p14:tracePt t="61740" x="5664200" y="4502150"/>
          <p14:tracePt t="61757" x="5670550" y="4502150"/>
          <p14:tracePt t="61775" x="5676900" y="4502150"/>
          <p14:tracePt t="61791" x="5683250" y="4508500"/>
          <p14:tracePt t="61816" x="5689600" y="4508500"/>
          <p14:tracePt t="61825" x="5702300" y="4508500"/>
          <p14:tracePt t="61844" x="5708650" y="4508500"/>
          <p14:tracePt t="61860" x="5721350" y="4508500"/>
          <p14:tracePt t="61873" x="5734050" y="4508500"/>
          <p14:tracePt t="61890" x="5753100" y="4508500"/>
          <p14:tracePt t="61907" x="5765800" y="4508500"/>
          <p14:tracePt t="61924" x="5810250" y="4508500"/>
          <p14:tracePt t="61940" x="5829300" y="4521200"/>
          <p14:tracePt t="61957" x="5867400" y="4527550"/>
          <p14:tracePt t="61973" x="5899150" y="4527550"/>
          <p14:tracePt t="61991" x="5924550" y="4527550"/>
          <p14:tracePt t="62007" x="6007100" y="4533900"/>
          <p14:tracePt t="62024" x="6045200" y="4533900"/>
          <p14:tracePt t="62040" x="6121400" y="4533900"/>
          <p14:tracePt t="62056" x="6159500" y="4533900"/>
          <p14:tracePt t="62073" x="6203950" y="4533900"/>
          <p14:tracePt t="62090" x="6267450" y="4533900"/>
          <p14:tracePt t="62106" x="6292850" y="4527550"/>
          <p14:tracePt t="62124" x="6324600" y="4514850"/>
          <p14:tracePt t="62139" x="6330950" y="4514850"/>
          <p14:tracePt t="62156" x="6343650" y="4514850"/>
          <p14:tracePt t="62173" x="6350000" y="4514850"/>
          <p14:tracePt t="62244" x="6343650" y="4514850"/>
          <p14:tracePt t="62265" x="6337300" y="4514850"/>
          <p14:tracePt t="62293" x="6330950" y="4514850"/>
          <p14:tracePt t="62328" x="6324600" y="4514850"/>
          <p14:tracePt t="62349" x="6318250" y="4514850"/>
          <p14:tracePt t="62413" x="6311900" y="4521200"/>
          <p14:tracePt t="62434" x="6305550" y="4521200"/>
          <p14:tracePt t="62462" x="6299200" y="4521200"/>
          <p14:tracePt t="62497" x="6292850" y="4521200"/>
          <p14:tracePt t="62511" x="6286500" y="4521200"/>
          <p14:tracePt t="62518" x="6280150" y="4527550"/>
          <p14:tracePt t="62539" x="6267450" y="4527550"/>
          <p14:tracePt t="62546" x="6242050" y="4533900"/>
          <p14:tracePt t="62560" x="6223000" y="4540250"/>
          <p14:tracePt t="62571" x="6184900" y="4540250"/>
          <p14:tracePt t="62588" x="6026150" y="4565650"/>
          <p14:tracePt t="62604" x="5962650" y="4565650"/>
          <p14:tracePt t="62621" x="5899150" y="4578350"/>
          <p14:tracePt t="62638" x="5753100" y="4584700"/>
          <p14:tracePt t="62655" x="5626100" y="4584700"/>
          <p14:tracePt t="62671" x="5562600" y="4584700"/>
          <p14:tracePt t="62688" x="5441950" y="4584700"/>
          <p14:tracePt t="62704" x="5353050" y="4578350"/>
          <p14:tracePt t="62721" x="5283200" y="4559300"/>
          <p14:tracePt t="62737" x="5257800" y="4552950"/>
          <p14:tracePt t="62754" x="5232400" y="4546600"/>
          <p14:tracePt t="62771" x="5219700" y="4533900"/>
          <p14:tracePt t="62803" x="5213350" y="4533900"/>
          <p14:tracePt t="63333" x="5207000" y="4533900"/>
          <p14:tracePt t="63353" x="5200650" y="4540250"/>
          <p14:tracePt t="63382" x="5200650" y="4546600"/>
          <p14:tracePt t="63431" x="5194300" y="4552950"/>
          <p14:tracePt t="63557" x="5187950" y="4559300"/>
          <p14:tracePt t="63606" x="5181600" y="4559300"/>
          <p14:tracePt t="63656" x="5181600" y="4565650"/>
          <p14:tracePt t="63725" x="5181600" y="4572000"/>
          <p14:tracePt t="63732" x="5175250" y="4578350"/>
          <p14:tracePt t="63754" x="5168900" y="4584700"/>
          <p14:tracePt t="63775" x="5162550" y="4584700"/>
          <p14:tracePt t="63782" x="5156200" y="4584700"/>
          <p14:tracePt t="63796" x="5149850" y="4591050"/>
          <p14:tracePt t="63803" x="5149850" y="4597400"/>
          <p14:tracePt t="63820" x="5137150" y="4597400"/>
          <p14:tracePt t="63833" x="5130800" y="4597400"/>
          <p14:tracePt t="63850" x="5099050" y="4622800"/>
          <p14:tracePt t="63867" x="5060950" y="4635500"/>
          <p14:tracePt t="63883" x="5048250" y="4641850"/>
          <p14:tracePt t="63900" x="5022850" y="4654550"/>
          <p14:tracePt t="63917" x="5003800" y="4660900"/>
          <p14:tracePt t="63950" x="4991100" y="4660900"/>
          <p14:tracePt t="63983" x="4984750" y="4660900"/>
          <p14:tracePt t="64084" x="4991100" y="4660900"/>
          <p14:tracePt t="64105" x="4991100" y="4654550"/>
          <p14:tracePt t="64126" x="5003800" y="4648200"/>
          <p14:tracePt t="64134" x="5003800" y="4641850"/>
          <p14:tracePt t="64175" x="5010150" y="4635500"/>
          <p14:tracePt t="64189" x="5016500" y="4629150"/>
          <p14:tracePt t="64196" x="5022850" y="4629150"/>
          <p14:tracePt t="64224" x="5035550" y="4622800"/>
          <p14:tracePt t="64259" x="5041900" y="4616450"/>
          <p14:tracePt t="64267" x="5048250" y="4610100"/>
          <p14:tracePt t="64322" x="5048250" y="4603750"/>
          <p14:tracePt t="64329" x="5054600" y="4597400"/>
          <p14:tracePt t="64400" x="5054600" y="4591050"/>
          <p14:tracePt t="64477" x="5048250" y="4591050"/>
          <p14:tracePt t="64483" x="5041900" y="4591050"/>
          <p14:tracePt t="64505" x="5035550" y="4591050"/>
          <p14:tracePt t="64519" x="5029200" y="4591050"/>
          <p14:tracePt t="64531" x="5022850" y="4591050"/>
          <p14:tracePt t="64548" x="4997450" y="4591050"/>
          <p14:tracePt t="64564" x="4984750" y="4591050"/>
          <p14:tracePt t="64582" x="4940300" y="4597400"/>
          <p14:tracePt t="64597" x="4889500" y="4603750"/>
          <p14:tracePt t="64614" x="4870450" y="4603750"/>
          <p14:tracePt t="64631" x="4832350" y="4616450"/>
          <p14:tracePt t="64647" x="4806950" y="4622800"/>
          <p14:tracePt t="64664" x="4794250" y="4622800"/>
          <p14:tracePt t="64681" x="4775200" y="4622800"/>
          <p14:tracePt t="64697" x="4768850" y="4622800"/>
          <p14:tracePt t="64730" x="4762500" y="4622800"/>
          <p14:tracePt t="64877" x="4756150" y="4622800"/>
          <p14:tracePt t="64898" x="4749800" y="4622800"/>
          <p14:tracePt t="64926" x="4743450" y="4622800"/>
          <p14:tracePt t="64948" x="4737100" y="4622800"/>
          <p14:tracePt t="64961" x="4730750" y="4622800"/>
          <p14:tracePt t="64968" x="4724400" y="4629150"/>
          <p14:tracePt t="65010" x="4718050" y="4629150"/>
          <p14:tracePt t="65038" x="4711700" y="4635500"/>
          <p14:tracePt t="65047" x="4705350" y="4635500"/>
          <p14:tracePt t="65067" x="4699000" y="4635500"/>
          <p14:tracePt t="65088" x="4692650" y="4635500"/>
          <p14:tracePt t="65109" x="4686300" y="4641850"/>
          <p14:tracePt t="65186" x="4679950" y="4648200"/>
          <p14:tracePt t="65207" x="4679950" y="4654550"/>
          <p14:tracePt t="65227" x="4679950" y="4660900"/>
          <p14:tracePt t="65256" x="4686300" y="4660900"/>
          <p14:tracePt t="65291" x="4692650" y="4660900"/>
          <p14:tracePt t="65298" x="4692650" y="4667250"/>
          <p14:tracePt t="65320" x="4699000" y="4673600"/>
          <p14:tracePt t="65348" x="4705350" y="4673600"/>
          <p14:tracePt t="65382" x="4711700" y="4679950"/>
          <p14:tracePt t="65389" x="4711700" y="4686300"/>
          <p14:tracePt t="65431" x="4718050" y="4692650"/>
          <p14:tracePt t="65439" x="4718050" y="4699000"/>
          <p14:tracePt t="65509" x="4718050" y="4705350"/>
          <p14:tracePt t="65530" x="4718050" y="4711700"/>
          <p14:tracePt t="65558" x="4718050" y="4718050"/>
          <p14:tracePt t="65579" x="4718050" y="4724400"/>
          <p14:tracePt t="65600" x="4711700" y="4730750"/>
          <p14:tracePt t="65607" x="4711700" y="4737100"/>
          <p14:tracePt t="65649" x="4711700" y="4743450"/>
          <p14:tracePt t="65677" x="4705350" y="4749800"/>
          <p14:tracePt t="65741" x="4711700" y="4749800"/>
          <p14:tracePt t="65769" x="4711700" y="4743450"/>
          <p14:tracePt t="65811" x="4711700" y="4737100"/>
          <p14:tracePt t="65839" x="4705350" y="4724400"/>
          <p14:tracePt t="65861" x="4699000" y="4724400"/>
          <p14:tracePt t="65881" x="4699000" y="4718050"/>
          <p14:tracePt t="65888" x="4699000" y="4711700"/>
          <p14:tracePt t="65923" x="4692650" y="4705350"/>
          <p14:tracePt t="65930" x="4686300" y="4705350"/>
          <p14:tracePt t="65951" x="4679950" y="4699000"/>
          <p14:tracePt t="65979" x="4679950" y="4692650"/>
          <p14:tracePt t="65994" x="4673600" y="4692650"/>
          <p14:tracePt t="66000" x="4673600" y="4686300"/>
          <p14:tracePt t="66014" x="4667250" y="4686300"/>
          <p14:tracePt t="66026" x="4660900" y="4679950"/>
          <p14:tracePt t="66043" x="4648200" y="4667250"/>
          <p14:tracePt t="66059" x="4635500" y="4660900"/>
          <p14:tracePt t="66076" x="4603750" y="4641850"/>
          <p14:tracePt t="66092" x="4572000" y="4629150"/>
          <p14:tracePt t="66109" x="4546600" y="4616450"/>
          <p14:tracePt t="66126" x="4521200" y="4603750"/>
          <p14:tracePt t="66142" x="4489450" y="4591050"/>
          <p14:tracePt t="66158" x="4476750" y="4591050"/>
          <p14:tracePt t="66176" x="4464050" y="4584700"/>
          <p14:tracePt t="66192" x="4457700" y="4584700"/>
          <p14:tracePt t="66225" x="4451350" y="4578350"/>
          <p14:tracePt t="66242" x="4445000" y="4578350"/>
          <p14:tracePt t="66295" x="4438650" y="4578350"/>
          <p14:tracePt t="66632" x="4445000" y="4578350"/>
          <p14:tracePt t="66653" x="4451350" y="4578350"/>
          <p14:tracePt t="66710" x="4457700" y="4578350"/>
          <p14:tracePt t="66766" x="4464050" y="4572000"/>
          <p14:tracePt t="66772" x="4464050" y="4565650"/>
          <p14:tracePt t="66787" x="4464050" y="4559300"/>
          <p14:tracePt t="66794" x="4470400" y="4559300"/>
          <p14:tracePt t="66815" x="4470400" y="4552950"/>
          <p14:tracePt t="66823" x="4476750" y="4540250"/>
          <p14:tracePt t="66839" x="4476750" y="4533900"/>
          <p14:tracePt t="66857" x="4483100" y="4514850"/>
          <p14:tracePt t="66873" x="4495800" y="4451350"/>
          <p14:tracePt t="66889" x="4502150" y="4432300"/>
          <p14:tracePt t="66907" x="4514850" y="4381500"/>
          <p14:tracePt t="66923" x="4521200" y="4362450"/>
          <p14:tracePt t="66939" x="4521200" y="4343400"/>
          <p14:tracePt t="66956" x="4527550" y="4324350"/>
          <p14:tracePt t="66990" x="4527550" y="4318000"/>
          <p14:tracePt t="67012" x="4527550" y="4311650"/>
          <p14:tracePt t="67145" x="4527550" y="4318000"/>
          <p14:tracePt t="67194" x="4527550" y="4324350"/>
          <p14:tracePt t="67243" x="4527550" y="4330700"/>
          <p14:tracePt t="67264" x="4527550" y="4337050"/>
          <p14:tracePt t="67292" x="4527550" y="4343400"/>
          <p14:tracePt t="67306" x="4527550" y="4349750"/>
          <p14:tracePt t="67313" x="4527550" y="4356100"/>
          <p14:tracePt t="67328" x="4527550" y="4362450"/>
          <p14:tracePt t="67338" x="4527550" y="4375150"/>
          <p14:tracePt t="67355" x="4533900" y="4425950"/>
          <p14:tracePt t="67371" x="4546600" y="4457700"/>
          <p14:tracePt t="67387" x="4584700" y="4533900"/>
          <p14:tracePt t="67405" x="4629150" y="4629150"/>
          <p14:tracePt t="67421" x="4654550" y="4673600"/>
          <p14:tracePt t="67438" x="4730750" y="4781550"/>
          <p14:tracePt t="67454" x="4787900" y="4857750"/>
          <p14:tracePt t="67471" x="4826000" y="4895850"/>
          <p14:tracePt t="67489" x="4889500" y="4940300"/>
          <p14:tracePt t="67504" x="4940300" y="4965700"/>
          <p14:tracePt t="67521" x="4972050" y="4972050"/>
          <p14:tracePt t="67538" x="5022850" y="4978400"/>
          <p14:tracePt t="67554" x="5041900" y="4978400"/>
          <p14:tracePt t="67570" x="5092700" y="4978400"/>
          <p14:tracePt t="67587" x="5143500" y="4972050"/>
          <p14:tracePt t="67604" x="5162550" y="4959350"/>
          <p14:tracePt t="67620" x="5194300" y="4946650"/>
          <p14:tracePt t="67637" x="5232400" y="4921250"/>
          <p14:tracePt t="67654" x="5245100" y="4908550"/>
          <p14:tracePt t="67671" x="5270500" y="4889500"/>
          <p14:tracePt t="67687" x="5295900" y="4870450"/>
          <p14:tracePt t="67703" x="5308600" y="4864100"/>
          <p14:tracePt t="67721" x="5321300" y="4845050"/>
          <p14:tracePt t="67737" x="5334000" y="4826000"/>
          <p14:tracePt t="67753" x="5340350" y="4813300"/>
          <p14:tracePt t="67770" x="5353050" y="4806950"/>
          <p14:tracePt t="67786" x="5353050" y="4787900"/>
          <p14:tracePt t="67803" x="5359400" y="4781550"/>
          <p14:tracePt t="67820" x="5372100" y="4756150"/>
          <p14:tracePt t="67836" x="5378450" y="4749800"/>
          <p14:tracePt t="67840" x="5378450" y="4737100"/>
          <p14:tracePt t="67856" x="5384800" y="4737100"/>
          <p14:tracePt t="67869" x="5391150" y="4724400"/>
          <p14:tracePt t="67886" x="5397500" y="4705350"/>
          <p14:tracePt t="67903" x="5410200" y="4692650"/>
          <p14:tracePt t="67919" x="5410200" y="4679950"/>
          <p14:tracePt t="67936" x="5416550" y="4679950"/>
          <p14:tracePt t="67952" x="5422900" y="4667250"/>
          <p14:tracePt t="67969" x="5429250" y="4660900"/>
          <p14:tracePt t="68002" x="5429250" y="4654550"/>
          <p14:tracePt t="68018" x="5435600" y="4648200"/>
          <p14:tracePt t="68038" x="5441950" y="4648200"/>
          <p14:tracePt t="68064" x="5448300" y="4641850"/>
          <p14:tracePt t="68086" x="5448300" y="4635500"/>
          <p14:tracePt t="68099" x="5448300" y="4629150"/>
          <p14:tracePt t="68107" x="5454650" y="4629150"/>
          <p14:tracePt t="68122" x="5454650" y="4622800"/>
          <p14:tracePt t="68135" x="5461000" y="4616450"/>
          <p14:tracePt t="68152" x="5461000" y="4610100"/>
          <p14:tracePt t="68186" x="5467350" y="4603750"/>
          <p14:tracePt t="68240" x="5473700" y="4597400"/>
          <p14:tracePt t="68247" x="5473700" y="4591050"/>
          <p14:tracePt t="68275" x="5473700" y="4584700"/>
          <p14:tracePt t="68296" x="5486400" y="4584700"/>
          <p14:tracePt t="68316" x="5492750" y="4578350"/>
          <p14:tracePt t="68338" x="5499100" y="4578350"/>
          <p14:tracePt t="68346" x="5499100" y="4572000"/>
          <p14:tracePt t="68366" x="5511800" y="4565650"/>
          <p14:tracePt t="68387" x="5518150" y="4559300"/>
          <p14:tracePt t="68402" x="5524500" y="4559300"/>
          <p14:tracePt t="68408" x="5537200" y="4552950"/>
          <p14:tracePt t="68417" x="5543550" y="4546600"/>
          <p14:tracePt t="68434" x="5556250" y="4533900"/>
          <p14:tracePt t="68451" x="5581650" y="4514850"/>
          <p14:tracePt t="68467" x="5594350" y="4502150"/>
          <p14:tracePt t="68484" x="5619750" y="4476750"/>
          <p14:tracePt t="68501" x="5626100" y="4464050"/>
          <p14:tracePt t="68517" x="5626100" y="4457700"/>
          <p14:tracePt t="68577" x="5619750" y="4464050"/>
          <p14:tracePt t="68598" x="5613400" y="4464050"/>
          <p14:tracePt t="68619" x="5607050" y="4464050"/>
          <p14:tracePt t="68626" x="5607050" y="4470400"/>
          <p14:tracePt t="68647" x="5600700" y="4476750"/>
          <p14:tracePt t="68682" x="5594350" y="4476750"/>
          <p14:tracePt t="68689" x="5594350" y="4483100"/>
          <p14:tracePt t="68700" x="5588000" y="4489450"/>
          <p14:tracePt t="68719" x="5588000" y="4495800"/>
          <p14:tracePt t="68767" x="5594350" y="4495800"/>
          <p14:tracePt t="68788" x="5600700" y="4495800"/>
          <p14:tracePt t="68809" x="5613400" y="4495800"/>
          <p14:tracePt t="68837" x="5619750" y="4495800"/>
          <p14:tracePt t="68851" x="5626100" y="4495800"/>
          <p14:tracePt t="68858" x="5632450" y="4489450"/>
          <p14:tracePt t="68872" x="5638800" y="4483100"/>
          <p14:tracePt t="68883" x="5645150" y="4476750"/>
          <p14:tracePt t="68900" x="5657850" y="4464050"/>
          <p14:tracePt t="68916" x="5657850" y="4451350"/>
          <p14:tracePt t="68998" x="5651500" y="4451350"/>
          <p14:tracePt t="69019" x="5645150" y="4451350"/>
          <p14:tracePt t="69034" x="5632450" y="4451350"/>
          <p14:tracePt t="69040" x="5626100" y="4451350"/>
          <p14:tracePt t="69049" x="5619750" y="4451350"/>
          <p14:tracePt t="69065" x="5613400" y="4451350"/>
          <p14:tracePt t="69083" x="5581650" y="4457700"/>
          <p14:tracePt t="69099" x="5562600" y="4464050"/>
          <p14:tracePt t="69116" x="5543550" y="4470400"/>
          <p14:tracePt t="69132" x="5524500" y="4483100"/>
          <p14:tracePt t="69148" x="5518150" y="4483100"/>
          <p14:tracePt t="69165" x="5518150" y="4489450"/>
          <p14:tracePt t="69182" x="5524500" y="4489450"/>
          <p14:tracePt t="69198" x="5530850" y="4489450"/>
          <p14:tracePt t="69215" x="5549900" y="4489450"/>
          <p14:tracePt t="69232" x="5568950" y="4483100"/>
          <p14:tracePt t="69248" x="5581650" y="4470400"/>
          <p14:tracePt t="69265" x="5607050" y="4451350"/>
          <p14:tracePt t="69281" x="5626100" y="4432300"/>
          <p14:tracePt t="69298" x="5638800" y="4425950"/>
          <p14:tracePt t="69315" x="5645150" y="4406900"/>
          <p14:tracePt t="69332" x="5645150" y="4400550"/>
          <p14:tracePt t="69364" x="5632450" y="4400550"/>
          <p14:tracePt t="69399" x="5626100" y="4400550"/>
          <p14:tracePt t="69420" x="5619750" y="4406900"/>
          <p14:tracePt t="69462" x="5613400" y="4406900"/>
          <p14:tracePt t="69469" x="5607050" y="4406900"/>
          <p14:tracePt t="69483" x="5600700" y="4413250"/>
          <p14:tracePt t="69532" x="5588000" y="4419600"/>
          <p14:tracePt t="69560" x="5581650" y="4425950"/>
          <p14:tracePt t="69581" x="5575300" y="4425950"/>
          <p14:tracePt t="69644" x="5581650" y="4425950"/>
          <p14:tracePt t="69679" x="5588000" y="4425950"/>
          <p14:tracePt t="69701" x="5594350" y="4425950"/>
          <p14:tracePt t="69722" x="5594350" y="4419600"/>
          <p14:tracePt t="69743" x="5600700" y="4413250"/>
          <p14:tracePt t="69771" x="5607050" y="4406900"/>
          <p14:tracePt t="69806" x="5607050" y="4400550"/>
          <p14:tracePt t="69862" x="5600700" y="4400550"/>
          <p14:tracePt t="69883" x="5594350" y="4400550"/>
          <p14:tracePt t="69890" x="5588000" y="4400550"/>
          <p14:tracePt t="69932" x="5575300" y="4406900"/>
          <p14:tracePt t="69960" x="5568950" y="4406900"/>
          <p14:tracePt t="69981" x="5562600" y="4413250"/>
          <p14:tracePt t="70002" x="5556250" y="4413250"/>
          <p14:tracePt t="70024" x="5556250" y="4419600"/>
          <p14:tracePt t="70094" x="5556250" y="4413250"/>
          <p14:tracePt t="70115" x="5562600" y="4406900"/>
          <p14:tracePt t="70122" x="5568950" y="4400550"/>
          <p14:tracePt t="70164" x="5575300" y="4394200"/>
          <p14:tracePt t="70192" x="5575300" y="4387850"/>
          <p14:tracePt t="70213" x="5575300" y="4381500"/>
          <p14:tracePt t="70233" x="5581650" y="4375150"/>
          <p14:tracePt t="70382" x="5575300" y="4381500"/>
          <p14:tracePt t="70396" x="5575300" y="4387850"/>
          <p14:tracePt t="70417" x="5575300" y="4394200"/>
          <p14:tracePt t="70424" x="5568950" y="4394200"/>
          <p14:tracePt t="70445" x="5568950" y="4400550"/>
          <p14:tracePt t="70452" x="5568950" y="4406900"/>
          <p14:tracePt t="70473" x="5568950" y="4413250"/>
          <p14:tracePt t="70487" x="5568950" y="4419600"/>
          <p14:tracePt t="70522" x="5575300" y="4419600"/>
          <p14:tracePt t="70564" x="5581650" y="4419600"/>
          <p14:tracePt t="70585" x="5588000" y="4419600"/>
          <p14:tracePt t="70592" x="5594350" y="4419600"/>
          <p14:tracePt t="70613" x="5594350" y="4413250"/>
          <p14:tracePt t="70648" x="5600700" y="4406900"/>
          <p14:tracePt t="70698" x="5607050" y="4406900"/>
          <p14:tracePt t="70866" x="5607050" y="4413250"/>
          <p14:tracePt t="70894" x="5607050" y="4419600"/>
          <p14:tracePt t="70936" x="5600700" y="4425950"/>
          <p14:tracePt t="71006" x="5600700" y="4432300"/>
          <p14:tracePt t="71028" x="5594350" y="4432300"/>
          <p14:tracePt t="71077" x="5588000" y="4438650"/>
          <p14:tracePt t="71083" x="5588000" y="4445000"/>
          <p14:tracePt t="71105" x="5588000" y="4451350"/>
          <p14:tracePt t="71119" x="5581650" y="4451350"/>
          <p14:tracePt t="71128" x="5581650" y="4457700"/>
          <p14:tracePt t="71141" x="5581650" y="4464050"/>
          <p14:tracePt t="71158" x="5581650" y="4476750"/>
          <p14:tracePt t="71175" x="5568950" y="4495800"/>
          <p14:tracePt t="71192" x="5556250" y="4508500"/>
          <p14:tracePt t="71208" x="5537200" y="4533900"/>
          <p14:tracePt t="71225" x="5473700" y="4616450"/>
          <p14:tracePt t="71241" x="5454650" y="4641850"/>
          <p14:tracePt t="71258" x="5422900" y="4667250"/>
          <p14:tracePt t="71274" x="5353050" y="4730750"/>
          <p14:tracePt t="71291" x="5295900" y="4781550"/>
          <p14:tracePt t="71308" x="5245100" y="4813300"/>
          <p14:tracePt t="71324" x="5232400" y="4826000"/>
          <p14:tracePt t="71341" x="5207000" y="4838700"/>
          <p14:tracePt t="71358" x="5187950" y="4845050"/>
          <p14:tracePt t="71390" x="5181600" y="4845050"/>
          <p14:tracePt t="71596" x="5181600" y="4838700"/>
          <p14:tracePt t="71618" x="5181600" y="4832350"/>
          <p14:tracePt t="71646" x="5181600" y="4826000"/>
          <p14:tracePt t="71667" x="5181600" y="4819650"/>
          <p14:tracePt t="71688" x="5175250" y="4806950"/>
          <p14:tracePt t="71709" x="5168900" y="4806950"/>
          <p14:tracePt t="71716" x="5156200" y="4800600"/>
          <p14:tracePt t="71737" x="5143500" y="4794250"/>
          <p14:tracePt t="71751" x="5118100" y="4787900"/>
          <p14:tracePt t="71759" x="5099050" y="4775200"/>
          <p14:tracePt t="71772" x="5080000" y="4768850"/>
          <p14:tracePt t="71790" x="5029200" y="4762500"/>
          <p14:tracePt t="71807" x="4991100" y="4756150"/>
          <p14:tracePt t="71822" x="4978400" y="4756150"/>
          <p14:tracePt t="71839" x="4953000" y="4756150"/>
          <p14:tracePt t="71857" x="4933950" y="4756150"/>
          <p14:tracePt t="71889" x="4927600" y="4756150"/>
          <p14:tracePt t="71905" x="4921250" y="4762500"/>
          <p14:tracePt t="71940" x="4921250" y="4768850"/>
          <p14:tracePt t="71969" x="4921250" y="4775200"/>
          <p14:tracePt t="72011" x="4921250" y="4781550"/>
          <p14:tracePt t="72038" x="4921250" y="4794250"/>
          <p14:tracePt t="72067" x="4927600" y="4800600"/>
          <p14:tracePt t="72081" x="4927600" y="4806950"/>
          <p14:tracePt t="72089" x="4933950" y="4813300"/>
          <p14:tracePt t="72102" x="4940300" y="4813300"/>
          <p14:tracePt t="72109" x="4946650" y="4826000"/>
          <p14:tracePt t="72125" x="4946650" y="4832350"/>
          <p14:tracePt t="72138" x="4972050" y="4864100"/>
          <p14:tracePt t="72154" x="4997450" y="4883150"/>
          <p14:tracePt t="72172" x="5041900" y="4921250"/>
          <p14:tracePt t="72188" x="5060950" y="4946650"/>
          <p14:tracePt t="72204" x="5124450" y="4978400"/>
          <p14:tracePt t="72222" x="5187950" y="5003800"/>
          <p14:tracePt t="72239" x="5213350" y="5010150"/>
          <p14:tracePt t="72254" x="5276850" y="5016500"/>
          <p14:tracePt t="72271" x="5334000" y="5016500"/>
          <p14:tracePt t="72288" x="5365750" y="4997450"/>
          <p14:tracePt t="72304" x="5429250" y="4965700"/>
          <p14:tracePt t="72321" x="5480050" y="4908550"/>
          <p14:tracePt t="72338" x="5505450" y="4889500"/>
          <p14:tracePt t="72355" x="5543550" y="4826000"/>
          <p14:tracePt t="72371" x="5562600" y="4800600"/>
          <p14:tracePt t="72387" x="5581650" y="4743450"/>
          <p14:tracePt t="72404" x="5594350" y="4699000"/>
          <p14:tracePt t="72421" x="5613400" y="4660900"/>
          <p14:tracePt t="72437" x="5619750" y="4635500"/>
          <p14:tracePt t="72454" x="5632450" y="4597400"/>
          <p14:tracePt t="72470" x="5632450" y="4584700"/>
          <p14:tracePt t="72487" x="5632450" y="4552950"/>
          <p14:tracePt t="72503" x="5626100" y="4527550"/>
          <p14:tracePt t="72520" x="5619750" y="4514850"/>
          <p14:tracePt t="72537" x="5613400" y="4508500"/>
          <p14:tracePt t="72553" x="5600700" y="4502150"/>
          <p14:tracePt t="72570" x="5594350" y="4502150"/>
          <p14:tracePt t="72587" x="5588000" y="4502150"/>
          <p14:tracePt t="72603" x="5568950" y="4502150"/>
          <p14:tracePt t="72620" x="5562600" y="4502150"/>
          <p14:tracePt t="72637" x="5543550" y="4502150"/>
          <p14:tracePt t="72653" x="5537200" y="4502150"/>
          <p14:tracePt t="72671" x="5518150" y="4508500"/>
          <p14:tracePt t="72686" x="5511800" y="4508500"/>
          <p14:tracePt t="72703" x="5499100" y="4508500"/>
          <p14:tracePt t="72720" x="5492750" y="4514850"/>
          <p14:tracePt t="72736" x="5486400" y="4514850"/>
          <p14:tracePt t="72811" x="5492750" y="4514850"/>
          <p14:tracePt t="72839" x="5505450" y="4514850"/>
          <p14:tracePt t="72854" x="5518150" y="4508500"/>
          <p14:tracePt t="72860" x="5530850" y="4508500"/>
          <p14:tracePt t="72874" x="5556250" y="4502150"/>
          <p14:tracePt t="72885" x="5568950" y="4489450"/>
          <p14:tracePt t="72903" x="5613400" y="4457700"/>
          <p14:tracePt t="72919" x="5632450" y="4438650"/>
          <p14:tracePt t="72922" x="5645150" y="4425950"/>
          <p14:tracePt t="72935" x="5657850" y="4413250"/>
          <p14:tracePt t="72952" x="5676900" y="4387850"/>
          <p14:tracePt t="72969" x="5683250" y="4375150"/>
          <p14:tracePt t="73043" x="5676900" y="4375150"/>
          <p14:tracePt t="73071" x="5670550" y="4381500"/>
          <p14:tracePt t="73091" x="5664200" y="4387850"/>
          <p14:tracePt t="73113" x="5657850" y="4394200"/>
          <p14:tracePt t="73134" x="5651500" y="4400550"/>
          <p14:tracePt t="73155" x="5651500" y="4406900"/>
          <p14:tracePt t="73162" x="5645150" y="4406900"/>
          <p14:tracePt t="73176" x="5638800" y="4413250"/>
          <p14:tracePt t="73185" x="5632450" y="4413250"/>
          <p14:tracePt t="73201" x="5619750" y="4419600"/>
          <p14:tracePt t="73218" x="5607050" y="4425950"/>
          <p14:tracePt t="73234" x="5607050" y="4432300"/>
          <p14:tracePt t="73316" x="5613400" y="4432300"/>
          <p14:tracePt t="73323" x="5619750" y="4432300"/>
          <p14:tracePt t="73333" x="5626100" y="4432300"/>
          <p14:tracePt t="73351" x="5638800" y="4425950"/>
          <p14:tracePt t="73387" x="5645150" y="4425950"/>
          <p14:tracePt t="73403" x="5651500" y="4425950"/>
          <p14:tracePt t="73436" x="5657850" y="4419600"/>
          <p14:tracePt t="73443" x="5664200" y="4419600"/>
          <p14:tracePt t="73534" x="5657850" y="4419600"/>
          <p14:tracePt t="73541" x="5651500" y="4419600"/>
          <p14:tracePt t="73562" x="5645150" y="4425950"/>
          <p14:tracePt t="73584" x="5645150" y="4432300"/>
          <p14:tracePt t="73597" x="5638800" y="4432300"/>
          <p14:tracePt t="73604" x="5632450" y="4432300"/>
          <p14:tracePt t="73616" x="5626100" y="4438650"/>
          <p14:tracePt t="73635" x="5619750" y="4445000"/>
          <p14:tracePt t="73654" x="5613400" y="4451350"/>
          <p14:tracePt t="73681" x="5607050" y="4451350"/>
          <p14:tracePt t="73703" x="5613400" y="4451350"/>
          <p14:tracePt t="73717" x="5619750" y="4451350"/>
          <p14:tracePt t="73738" x="5626100" y="4451350"/>
          <p14:tracePt t="73745" x="5632450" y="4451350"/>
          <p14:tracePt t="73752" x="5638800" y="4451350"/>
          <p14:tracePt t="73773" x="5638800" y="4445000"/>
          <p14:tracePt t="73794" x="5645150" y="4438650"/>
          <p14:tracePt t="73816" x="5651500" y="4438650"/>
          <p14:tracePt t="73822" x="5651500" y="4432300"/>
          <p14:tracePt t="73857" x="5657850" y="4425950"/>
          <p14:tracePt t="73864" x="5664200" y="4425950"/>
          <p14:tracePt t="74068" x="5657850" y="4438650"/>
          <p14:tracePt t="74075" x="5638800" y="4457700"/>
          <p14:tracePt t="74089" x="5607050" y="4489450"/>
          <p14:tracePt t="74098" x="5568950" y="4521200"/>
          <p14:tracePt t="74114" x="5524500" y="4565650"/>
          <p14:tracePt t="74131" x="5435600" y="4673600"/>
          <p14:tracePt t="74148" x="5353050" y="4775200"/>
          <p14:tracePt t="74164" x="5327650" y="4819650"/>
          <p14:tracePt t="74182" x="5264150" y="4889500"/>
          <p14:tracePt t="74198" x="5226050" y="4946650"/>
          <p14:tracePt t="74215" x="5200650" y="4978400"/>
          <p14:tracePt t="74230" x="5194300" y="4991100"/>
          <p14:tracePt t="74248" x="5181600" y="5003800"/>
          <p14:tracePt t="74264" x="5175250" y="5010150"/>
          <p14:tracePt t="74281" x="5168900" y="5016500"/>
          <p14:tracePt t="74298" x="5162550" y="5016500"/>
          <p14:tracePt t="74314" x="5149850" y="5016500"/>
          <p14:tracePt t="74347" x="5137150" y="5016500"/>
          <p14:tracePt t="74364" x="5124450" y="5016500"/>
          <p14:tracePt t="74380" x="5111750" y="5010150"/>
          <p14:tracePt t="74397" x="5099050" y="5010150"/>
          <p14:tracePt t="74413" x="5092700" y="5010150"/>
          <p14:tracePt t="74430" x="5080000" y="5010150"/>
          <p14:tracePt t="74454" x="5073650" y="5010150"/>
          <p14:tracePt t="74489" x="5067300" y="5010150"/>
          <p14:tracePt t="74524" x="5060950" y="5010150"/>
          <p14:tracePt t="74545" x="5054600" y="5010150"/>
          <p14:tracePt t="74615" x="5060950" y="5010150"/>
          <p14:tracePt t="74637" x="5067300" y="5010150"/>
          <p14:tracePt t="74651" x="5073650" y="5010150"/>
          <p14:tracePt t="74664" x="5086350" y="5010150"/>
          <p14:tracePt t="74678" x="5111750" y="5003800"/>
          <p14:tracePt t="74686" x="5124450" y="5003800"/>
          <p14:tracePt t="74700" x="5149850" y="4997450"/>
          <p14:tracePt t="74712" x="5181600" y="4984750"/>
          <p14:tracePt t="74729" x="5264150" y="4953000"/>
          <p14:tracePt t="74746" x="5308600" y="4933950"/>
          <p14:tracePt t="74763" x="5422900" y="4889500"/>
          <p14:tracePt t="74779" x="5473700" y="4870450"/>
          <p14:tracePt t="74795" x="5575300" y="4819650"/>
          <p14:tracePt t="74812" x="5645150" y="4768850"/>
          <p14:tracePt t="74828" x="5689600" y="4699000"/>
          <p14:tracePt t="74845" x="5708650" y="4667250"/>
          <p14:tracePt t="74862" x="5721350" y="4616450"/>
          <p14:tracePt t="74879" x="5721350" y="4578350"/>
          <p14:tracePt t="74896" x="5721350" y="4559300"/>
          <p14:tracePt t="74911" x="5721350" y="4540250"/>
          <p14:tracePt t="74928" x="5715000" y="4527550"/>
          <p14:tracePt t="74946" x="5708650" y="4514850"/>
          <p14:tracePt t="74978" x="5702300" y="4514850"/>
          <p14:tracePt t="75002" x="5695950" y="4514850"/>
          <p14:tracePt t="75011" x="5689600" y="4521200"/>
          <p14:tracePt t="75028" x="5689600" y="4527550"/>
          <p14:tracePt t="75044" x="5683250" y="4533900"/>
          <p14:tracePt t="75061" x="5676900" y="4540250"/>
          <p14:tracePt t="75078" x="5676900" y="4546600"/>
          <p14:tracePt t="75129" x="5683250" y="4552950"/>
          <p14:tracePt t="75149" x="5689600" y="4552950"/>
          <p14:tracePt t="75156" x="5695950" y="4559300"/>
          <p14:tracePt t="75170" x="5702300" y="4559300"/>
          <p14:tracePt t="75191" x="5708650" y="4559300"/>
          <p14:tracePt t="75198" x="5721350" y="4565650"/>
          <p14:tracePt t="75214" x="5740400" y="4565650"/>
          <p14:tracePt t="75227" x="5791200" y="4565650"/>
          <p14:tracePt t="75244" x="5816600" y="4565650"/>
          <p14:tracePt t="75261" x="5880100" y="4565650"/>
          <p14:tracePt t="75277" x="5918200" y="4565650"/>
          <p14:tracePt t="75294" x="5969000" y="4552950"/>
          <p14:tracePt t="75311" x="6000750" y="4546600"/>
          <p14:tracePt t="75328" x="6013450" y="4546600"/>
          <p14:tracePt t="75344" x="6013450" y="4540250"/>
          <p14:tracePt t="75388" x="6007100" y="4540250"/>
          <p14:tracePt t="75409" x="5994400" y="4546600"/>
          <p14:tracePt t="75416" x="5988050" y="4546600"/>
          <p14:tracePt t="75437" x="5975350" y="4546600"/>
          <p14:tracePt t="75451" x="5962650" y="4546600"/>
          <p14:tracePt t="75460" x="5943600" y="4552950"/>
          <p14:tracePt t="75477" x="5918200" y="4552950"/>
          <p14:tracePt t="75493" x="5880100" y="4559300"/>
          <p14:tracePt t="75510" x="5829300" y="4559300"/>
          <p14:tracePt t="75526" x="5803900" y="4565650"/>
          <p14:tracePt t="75543" x="5765800" y="4565650"/>
          <p14:tracePt t="75559" x="5746750" y="4565650"/>
          <p14:tracePt t="75577" x="5708650" y="4572000"/>
          <p14:tracePt t="75593" x="5702300" y="4572000"/>
          <p14:tracePt t="75669" x="5708650" y="4565650"/>
          <p14:tracePt t="75690" x="5715000" y="4559300"/>
          <p14:tracePt t="75710" x="5727700" y="4559300"/>
          <p14:tracePt t="75739" x="5734050" y="4559300"/>
          <p14:tracePt t="75774" x="5740400" y="4552950"/>
          <p14:tracePt t="75809" x="5746750" y="4552950"/>
          <p14:tracePt t="75851" x="5753100" y="4552950"/>
          <p14:tracePt t="75971" x="5753100" y="4559300"/>
          <p14:tracePt t="75998" x="5753100" y="4565650"/>
          <p14:tracePt t="76020" x="5753100" y="4572000"/>
          <p14:tracePt t="76048" x="5753100" y="4578350"/>
          <p14:tracePt t="76069" x="5753100" y="4584700"/>
          <p14:tracePt t="76082" x="5765800" y="4584700"/>
          <p14:tracePt t="76096" x="5778500" y="4591050"/>
          <p14:tracePt t="76104" x="5791200" y="4610100"/>
          <p14:tracePt t="76118" x="5835650" y="4616450"/>
          <p14:tracePt t="76132" x="5861050" y="4629150"/>
          <p14:tracePt t="76146" x="5918200" y="4641850"/>
          <p14:tracePt t="76158" x="5975350" y="4660900"/>
          <p14:tracePt t="76174" x="6026150" y="4667250"/>
          <p14:tracePt t="76191" x="6134100" y="4692650"/>
          <p14:tracePt t="76207" x="6184900" y="4692650"/>
          <p14:tracePt t="76224" x="6235700" y="4692650"/>
          <p14:tracePt t="76240" x="6318250" y="4692650"/>
          <p14:tracePt t="76258" x="6343650" y="4692650"/>
          <p14:tracePt t="76274" x="6375400" y="4692650"/>
          <p14:tracePt t="76290" x="6413500" y="4686300"/>
          <p14:tracePt t="76308" x="6438900" y="4679950"/>
          <p14:tracePt t="76323" x="6477000" y="4673600"/>
          <p14:tracePt t="76340" x="6496050" y="4673600"/>
          <p14:tracePt t="76357" x="6508750" y="4667250"/>
          <p14:tracePt t="76374" x="6546850" y="4660900"/>
          <p14:tracePt t="76390" x="6559550" y="4654550"/>
          <p14:tracePt t="76407" x="6591300" y="4654550"/>
          <p14:tracePt t="76423" x="6610350" y="4648200"/>
          <p14:tracePt t="76441" x="6648450" y="4641850"/>
          <p14:tracePt t="76456" x="6686550" y="4641850"/>
          <p14:tracePt t="76473" x="6705600" y="4641850"/>
          <p14:tracePt t="76490" x="6724650" y="4635500"/>
          <p14:tracePt t="76507" x="6737350" y="4635500"/>
          <p14:tracePt t="76523" x="6750050" y="4635500"/>
          <p14:tracePt t="76540" x="6762750" y="4629150"/>
          <p14:tracePt t="76556" x="6769100" y="4622800"/>
          <p14:tracePt t="76573" x="6775450" y="4622800"/>
          <p14:tracePt t="76616" x="6781800" y="4622800"/>
          <p14:tracePt t="76715" x="6788150" y="4622800"/>
          <p14:tracePt t="76792" x="6788150" y="4616450"/>
          <p14:tracePt t="76813" x="6788150" y="4610100"/>
          <p14:tracePt t="76820" x="6788150" y="4603750"/>
          <p14:tracePt t="77265" x="6781800" y="4610100"/>
          <p14:tracePt t="77272" x="6775450" y="4622800"/>
          <p14:tracePt t="77287" x="6762750" y="4635500"/>
          <p14:tracePt t="77293" x="6750050" y="4660900"/>
          <p14:tracePt t="77308" x="6724650" y="4692650"/>
          <p14:tracePt t="77320" x="6692900" y="4711700"/>
          <p14:tracePt t="77337" x="6623050" y="4781550"/>
          <p14:tracePt t="77353" x="6591300" y="4819650"/>
          <p14:tracePt t="77370" x="6508750" y="4902200"/>
          <p14:tracePt t="77387" x="6400800" y="4997450"/>
          <p14:tracePt t="77404" x="6343650" y="5054600"/>
          <p14:tracePt t="77421" x="6223000" y="5187950"/>
          <p14:tracePt t="77436" x="6096000" y="5359400"/>
          <p14:tracePt t="77453" x="6038850" y="5435600"/>
          <p14:tracePt t="77470" x="5930900" y="5549900"/>
          <p14:tracePt t="77487" x="5829300" y="5664200"/>
          <p14:tracePt t="77505" x="5759450" y="5759450"/>
          <p14:tracePt t="77520" x="5721350" y="5803900"/>
          <p14:tracePt t="77537" x="5695950" y="5835650"/>
          <p14:tracePt t="77553" x="5632450" y="5949950"/>
          <p14:tracePt t="77569" x="5619750" y="5975350"/>
          <p14:tracePt t="77586" x="5607050" y="6007100"/>
          <p14:tracePt t="77602" x="5594350" y="6045200"/>
          <p14:tracePt t="77619" x="5588000" y="6076950"/>
          <p14:tracePt t="77636" x="5581650" y="6083300"/>
          <p14:tracePt t="77652" x="5575300" y="6089650"/>
          <p14:tracePt t="77669" x="5575300" y="6096000"/>
          <p14:tracePt t="77827" x="5581650" y="6089650"/>
          <p14:tracePt t="77834" x="5588000" y="6083300"/>
          <p14:tracePt t="77855" x="5588000" y="6076950"/>
          <p14:tracePt t="77876" x="5588000" y="6070600"/>
          <p14:tracePt t="77897" x="5594350" y="6064250"/>
          <p14:tracePt t="77904" x="5594350" y="6057900"/>
          <p14:tracePt t="77967" x="5594350" y="6051550"/>
          <p14:tracePt t="77995" x="5594350" y="6045200"/>
          <p14:tracePt t="78016" x="5594350" y="6038850"/>
          <p14:tracePt t="78037" x="5594350" y="6032500"/>
          <p14:tracePt t="78065" x="5588000" y="6026150"/>
          <p14:tracePt t="78086" x="5575300" y="6019800"/>
          <p14:tracePt t="78107" x="5568950" y="6013450"/>
          <p14:tracePt t="78115" x="5562600" y="6013450"/>
          <p14:tracePt t="78136" x="5556250" y="6013450"/>
          <p14:tracePt t="78157" x="5549900" y="6007100"/>
          <p14:tracePt t="78185" x="5549900" y="6000750"/>
          <p14:tracePt t="78206" x="5549900" y="5994400"/>
          <p14:tracePt t="78248" x="5549900" y="5988050"/>
          <p14:tracePt t="78255" x="5556250" y="5981700"/>
          <p14:tracePt t="78270" x="5568950" y="5981700"/>
          <p14:tracePt t="78284" x="5575300" y="5981700"/>
          <p14:tracePt t="78300" x="5607050" y="5969000"/>
          <p14:tracePt t="78318" x="5638800" y="5969000"/>
          <p14:tracePt t="78333" x="5683250" y="5949950"/>
          <p14:tracePt t="78351" x="5734050" y="5937250"/>
          <p14:tracePt t="78367" x="5778500" y="5918200"/>
          <p14:tracePt t="78383" x="5797550" y="5911850"/>
          <p14:tracePt t="78400" x="5822950" y="5911850"/>
          <p14:tracePt t="78417" x="5829300" y="5911850"/>
          <p14:tracePt t="78465" x="5822950" y="5911850"/>
          <p14:tracePt t="78479" x="5816600" y="5911850"/>
          <p14:tracePt t="78487" x="5810250" y="5911850"/>
          <p14:tracePt t="78502" x="5803900" y="5911850"/>
          <p14:tracePt t="78516" x="5797550" y="5911850"/>
          <p14:tracePt t="78533" x="5791200" y="5911850"/>
          <p14:tracePt t="78550" x="5778500" y="5911850"/>
          <p14:tracePt t="78566" x="5759450" y="5918200"/>
          <p14:tracePt t="78582" x="5727700" y="5918200"/>
          <p14:tracePt t="78599" x="5689600" y="5924550"/>
          <p14:tracePt t="78616" x="5664200" y="5924550"/>
          <p14:tracePt t="78632" x="5638800" y="5930900"/>
          <p14:tracePt t="78649" x="5632450" y="5930900"/>
          <p14:tracePt t="78690" x="5645150" y="5930900"/>
          <p14:tracePt t="78699" x="5651500" y="5930900"/>
          <p14:tracePt t="78715" x="5664200" y="5924550"/>
          <p14:tracePt t="78732" x="5670550" y="5924550"/>
          <p14:tracePt t="78749" x="5734050" y="5924550"/>
          <p14:tracePt t="78765" x="5765800" y="5918200"/>
          <p14:tracePt t="78782" x="5810250" y="5918200"/>
          <p14:tracePt t="78798" x="5842000" y="5918200"/>
          <p14:tracePt t="78815" x="5880100" y="5911850"/>
          <p14:tracePt t="78832" x="5905500" y="5911850"/>
          <p14:tracePt t="78849" x="5911850" y="5911850"/>
          <p14:tracePt t="78887" x="5905500" y="5911850"/>
          <p14:tracePt t="78908" x="5899150" y="5911850"/>
          <p14:tracePt t="78943" x="5892800" y="5911850"/>
          <p14:tracePt t="78950" x="5886450" y="5911850"/>
          <p14:tracePt t="78978" x="5880100" y="5911850"/>
          <p14:tracePt t="79013" x="5873750" y="5911850"/>
          <p14:tracePt t="79027" x="5867400" y="5911850"/>
          <p14:tracePt t="79048" x="5861050" y="5911850"/>
          <p14:tracePt t="79904" x="5854700" y="5911850"/>
          <p14:tracePt t="79912" x="5848350" y="5911850"/>
          <p14:tracePt t="79954" x="5842000" y="5905500"/>
          <p14:tracePt t="79996" x="5835650" y="5905500"/>
          <p14:tracePt t="80031" x="5835650" y="5899150"/>
          <p14:tracePt t="80066" x="5829300" y="5899150"/>
          <p14:tracePt t="80081" x="5829300" y="5892800"/>
          <p14:tracePt t="80102" x="5829300" y="5886450"/>
          <p14:tracePt t="80137" x="5829300" y="5880100"/>
          <p14:tracePt t="80151" x="5829300" y="5873750"/>
          <p14:tracePt t="80172" x="5829300" y="5867400"/>
          <p14:tracePt t="80221" x="5829300" y="5861050"/>
          <p14:tracePt t="80242" x="5822950" y="5854700"/>
          <p14:tracePt t="80263" x="5810250" y="5854700"/>
          <p14:tracePt t="80278" x="5803900" y="5854700"/>
          <p14:tracePt t="80284" x="5791200" y="5854700"/>
          <p14:tracePt t="80293" x="5778500" y="5854700"/>
          <p14:tracePt t="80309" x="5759450" y="5854700"/>
          <p14:tracePt t="80327" x="5708650" y="5854700"/>
          <p14:tracePt t="80343" x="5683250" y="5848350"/>
          <p14:tracePt t="80360" x="5632450" y="5848350"/>
          <p14:tracePt t="80376" x="5594350" y="5848350"/>
          <p14:tracePt t="80393" x="5581650" y="5842000"/>
          <p14:tracePt t="80410" x="5543550" y="5842000"/>
          <p14:tracePt t="80426" x="5537200" y="5842000"/>
          <p14:tracePt t="80443" x="5524500" y="5842000"/>
          <p14:tracePt t="80479" x="5518150" y="5842000"/>
          <p14:tracePt t="80563" x="5518150" y="5848350"/>
          <p14:tracePt t="80603" x="5530850" y="5848350"/>
          <p14:tracePt t="80618" x="5537200" y="5848350"/>
          <p14:tracePt t="80632" x="5543550" y="5848350"/>
          <p14:tracePt t="80653" x="5549900" y="5854700"/>
          <p14:tracePt t="80660" x="5556250" y="5854700"/>
          <p14:tracePt t="80674" x="5568950" y="5854700"/>
          <p14:tracePt t="80681" x="5588000" y="5854700"/>
          <p14:tracePt t="80692" x="5613400" y="5861050"/>
          <p14:tracePt t="80710" x="5657850" y="5867400"/>
          <p14:tracePt t="80725" x="5689600" y="5880100"/>
          <p14:tracePt t="80741" x="5721350" y="5886450"/>
          <p14:tracePt t="80759" x="5791200" y="5899150"/>
          <p14:tracePt t="80775" x="5810250" y="5905500"/>
          <p14:tracePt t="80791" x="5829300" y="5905500"/>
          <p14:tracePt t="80808" x="5854700" y="5911850"/>
          <p14:tracePt t="80825" x="5873750" y="5911850"/>
          <p14:tracePt t="80842" x="5880100" y="5911850"/>
          <p14:tracePt t="80858" x="5892800" y="5911850"/>
          <p14:tracePt t="80874" x="5892800" y="5918200"/>
          <p14:tracePt t="80899" x="5899150" y="5918200"/>
          <p14:tracePt t="80941" x="5905500" y="5918200"/>
          <p14:tracePt t="81151" x="5899150" y="5911850"/>
          <p14:tracePt t="81587" x="5899150" y="5905500"/>
          <p14:tracePt t="81601" x="5905500" y="5905500"/>
          <p14:tracePt t="81623" x="5911850" y="5899150"/>
          <p14:tracePt t="81643" x="5918200" y="5892800"/>
          <p14:tracePt t="81657" x="5924550" y="5886450"/>
          <p14:tracePt t="81664" x="5930900" y="5880100"/>
          <p14:tracePt t="81678" x="5937250" y="5873750"/>
          <p14:tracePt t="81692" x="5956300" y="5861050"/>
          <p14:tracePt t="81707" x="6000750" y="5816600"/>
          <p14:tracePt t="81722" x="6032500" y="5791200"/>
          <p14:tracePt t="81738" x="6102350" y="5721350"/>
          <p14:tracePt t="81756" x="6178550" y="5651500"/>
          <p14:tracePt t="81771" x="6223000" y="5613400"/>
          <p14:tracePt t="81788" x="6305550" y="5530850"/>
          <p14:tracePt t="81805" x="6394450" y="5441950"/>
          <p14:tracePt t="81821" x="6426200" y="5403850"/>
          <p14:tracePt t="81838" x="6483350" y="5353050"/>
          <p14:tracePt t="81854" x="6527800" y="5308600"/>
          <p14:tracePt t="81871" x="6540500" y="5289550"/>
          <p14:tracePt t="81888" x="6565900" y="5270500"/>
          <p14:tracePt t="81904" x="6591300" y="5264150"/>
          <p14:tracePt t="81921" x="6597650" y="5264150"/>
          <p14:tracePt t="81938" x="6616700" y="5257800"/>
          <p14:tracePt t="81954" x="6642100" y="5257800"/>
          <p14:tracePt t="81971" x="6667500" y="5257800"/>
          <p14:tracePt t="81988" x="6705600" y="5257800"/>
          <p14:tracePt t="82004" x="6737350" y="5270500"/>
          <p14:tracePt t="82022" x="6832600" y="5283200"/>
          <p14:tracePt t="82037" x="6877050" y="5308600"/>
          <p14:tracePt t="82054" x="6921500" y="5321300"/>
          <p14:tracePt t="82071" x="7004050" y="5353050"/>
          <p14:tracePt t="82087" x="7067550" y="5384800"/>
          <p14:tracePt t="82104" x="7099300" y="5397500"/>
          <p14:tracePt t="82121" x="7137400" y="5422900"/>
          <p14:tracePt t="82137" x="7156450" y="5454650"/>
          <p14:tracePt t="82155" x="7169150" y="5473700"/>
          <p14:tracePt t="82170" x="7181850" y="5518150"/>
          <p14:tracePt t="82187" x="7194550" y="5537200"/>
          <p14:tracePt t="82204" x="7194550" y="5613400"/>
          <p14:tracePt t="82220" x="7162800" y="5689600"/>
          <p14:tracePt t="82237" x="7105650" y="5759450"/>
          <p14:tracePt t="82254" x="7004050" y="5835650"/>
          <p14:tracePt t="82270" x="6908800" y="5873750"/>
          <p14:tracePt t="82286" x="6794500" y="5918200"/>
          <p14:tracePt t="82303" x="6400800" y="6026150"/>
          <p14:tracePt t="82320" x="6235700" y="6057900"/>
          <p14:tracePt t="82337" x="6064250" y="6083300"/>
          <p14:tracePt t="82353" x="5810250" y="6096000"/>
          <p14:tracePt t="82369" x="5607050" y="6089650"/>
          <p14:tracePt t="82387" x="5454650" y="6089650"/>
          <p14:tracePt t="82402" x="5391150" y="6089650"/>
          <p14:tracePt t="82419" x="5321300" y="6076950"/>
          <p14:tracePt t="82436" x="5289550" y="6076950"/>
          <p14:tracePt t="82453" x="5276850" y="6070600"/>
          <p14:tracePt t="82469" x="5257800" y="6070600"/>
          <p14:tracePt t="82486" x="5251450" y="6070600"/>
          <p14:tracePt t="82519" x="5245100" y="6064250"/>
          <p14:tracePt t="82555" x="5245100" y="6057900"/>
          <p14:tracePt t="82604" x="5238750" y="6051550"/>
          <p14:tracePt t="82906" x="5232400" y="6045200"/>
          <p14:tracePt t="82921" x="5207000" y="6045200"/>
          <p14:tracePt t="82927" x="5194300" y="6045200"/>
          <p14:tracePt t="82937" x="5175250" y="6045200"/>
          <p14:tracePt t="82950" x="5156200" y="6038850"/>
          <p14:tracePt t="82967" x="5137150" y="6032500"/>
          <p14:tracePt t="82984" x="5111750" y="6032500"/>
          <p14:tracePt t="83000" x="5086350" y="6032500"/>
          <p14:tracePt t="83017" x="5073650" y="6032500"/>
          <p14:tracePt t="83034" x="5054600" y="6032500"/>
          <p14:tracePt t="83050" x="5041900" y="6032500"/>
          <p14:tracePt t="83083" x="5035550" y="6032500"/>
          <p14:tracePt t="83100" x="5029200" y="6032500"/>
          <p14:tracePt t="83131" x="5022850" y="6032500"/>
          <p14:tracePt t="83159" x="5016500" y="6032500"/>
          <p14:tracePt t="83201" x="5010150" y="6032500"/>
          <p14:tracePt t="83328" x="5003800" y="6032500"/>
          <p14:tracePt t="83419" x="5010150" y="6032500"/>
          <p14:tracePt t="83426" x="5016500" y="6032500"/>
          <p14:tracePt t="83440" x="5022850" y="6032500"/>
          <p14:tracePt t="83448" x="5029200" y="6026150"/>
          <p14:tracePt t="83465" x="5035550" y="6026150"/>
          <p14:tracePt t="83483" x="5060950" y="6013450"/>
          <p14:tracePt t="83499" x="5099050" y="6000750"/>
          <p14:tracePt t="83515" x="5124450" y="5994400"/>
          <p14:tracePt t="83532" x="5168900" y="5981700"/>
          <p14:tracePt t="83549" x="5200650" y="5975350"/>
          <p14:tracePt t="83566" x="5270500" y="5949950"/>
          <p14:tracePt t="83582" x="5302250" y="5949950"/>
          <p14:tracePt t="83598" x="5321300" y="5943600"/>
          <p14:tracePt t="83616" x="5372100" y="5937250"/>
          <p14:tracePt t="83632" x="5429250" y="5930900"/>
          <p14:tracePt t="83648" x="5454650" y="5930900"/>
          <p14:tracePt t="83665" x="5524500" y="5930900"/>
          <p14:tracePt t="83681" x="5575300" y="5924550"/>
          <p14:tracePt t="83699" x="5600700" y="5918200"/>
          <p14:tracePt t="83715" x="5645150" y="5918200"/>
          <p14:tracePt t="83731" x="5683250" y="5899150"/>
          <p14:tracePt t="83749" x="5708650" y="5886450"/>
          <p14:tracePt t="83781" x="5721350" y="5873750"/>
          <p14:tracePt t="83798" x="5727700" y="5861050"/>
          <p14:tracePt t="83831" x="5727700" y="5854700"/>
          <p14:tracePt t="83848" x="5721350" y="5848350"/>
          <p14:tracePt t="83881" x="5721350" y="5842000"/>
          <p14:tracePt t="84170" x="5715000" y="5842000"/>
          <p14:tracePt t="84191" x="5708650" y="5848350"/>
          <p14:tracePt t="84212" x="5702300" y="5854700"/>
          <p14:tracePt t="84219" x="5695950" y="5854700"/>
          <p14:tracePt t="84233" x="5695950" y="5861050"/>
          <p14:tracePt t="84247" x="5689600" y="5861050"/>
          <p14:tracePt t="84262" x="5683250" y="5873750"/>
          <p14:tracePt t="84296" x="5683250" y="5880100"/>
          <p14:tracePt t="84312" x="5683250" y="5886450"/>
          <p14:tracePt t="84332" x="5683250" y="5892800"/>
          <p14:tracePt t="84346" x="5689600" y="5899150"/>
          <p14:tracePt t="84362" x="5702300" y="5899150"/>
          <p14:tracePt t="84379" x="5708650" y="5899150"/>
          <p14:tracePt t="84396" x="5721350" y="5899150"/>
          <p14:tracePt t="84412" x="5746750" y="5899150"/>
          <p14:tracePt t="84429" x="5772150" y="5892800"/>
          <p14:tracePt t="84445" x="5791200" y="5880100"/>
          <p14:tracePt t="84462" x="5797550" y="5873750"/>
          <p14:tracePt t="84479" x="5803900" y="5861050"/>
          <p14:tracePt t="84521" x="5803900" y="5854700"/>
          <p14:tracePt t="84542" x="5797550" y="5854700"/>
          <p14:tracePt t="84563" x="5784850" y="5854700"/>
          <p14:tracePt t="84570" x="5778500" y="5854700"/>
          <p14:tracePt t="84584" x="5759450" y="5854700"/>
          <p14:tracePt t="84595" x="5740400" y="5854700"/>
          <p14:tracePt t="84612" x="5721350" y="5854700"/>
          <p14:tracePt t="84615" x="5702300" y="5854700"/>
          <p14:tracePt t="84628" x="5676900" y="5854700"/>
          <p14:tracePt t="84645" x="5632450" y="5854700"/>
          <p14:tracePt t="84662" x="5600700" y="5854700"/>
          <p14:tracePt t="84679" x="5588000" y="5854700"/>
          <p14:tracePt t="84695" x="5568950" y="5854700"/>
          <p14:tracePt t="84711" x="5556250" y="5854700"/>
          <p14:tracePt t="84744" x="5549900" y="5854700"/>
          <p14:tracePt t="85306" x="5568950" y="5854700"/>
          <p14:tracePt t="85320" x="5600700" y="5842000"/>
          <p14:tracePt t="85329" x="5632450" y="5822950"/>
          <p14:tracePt t="85342" x="5664200" y="5810250"/>
          <p14:tracePt t="85359" x="5695950" y="5784850"/>
          <p14:tracePt t="85376" x="5721350" y="5765800"/>
          <p14:tracePt t="85392" x="5727700" y="5765800"/>
          <p14:tracePt t="85409" x="5734050" y="5765800"/>
          <p14:tracePt t="85447" x="5727700" y="5765800"/>
          <p14:tracePt t="85462" x="5715000" y="5765800"/>
          <p14:tracePt t="85475" x="5715000" y="5772150"/>
          <p14:tracePt t="85492" x="5708650" y="5772150"/>
          <p14:tracePt t="85511" x="5695950" y="5778500"/>
          <p14:tracePt t="85525" x="5689600" y="5784850"/>
          <p14:tracePt t="85542" x="5676900" y="5791200"/>
          <p14:tracePt t="85575" x="5670550" y="5797550"/>
          <p14:tracePt t="85591" x="5664200" y="5797550"/>
          <p14:tracePt t="85611" x="5657850" y="5803900"/>
          <p14:tracePt t="85657" x="5651500" y="5803900"/>
          <p14:tracePt t="85678" x="5645150" y="5810250"/>
          <p14:tracePt t="85748" x="5651500" y="5810250"/>
          <p14:tracePt t="85769" x="5657850" y="5810250"/>
          <p14:tracePt t="85776" x="5664200" y="5810250"/>
          <p14:tracePt t="85790" x="5670550" y="5803900"/>
          <p14:tracePt t="85811" x="5676900" y="5797550"/>
          <p14:tracePt t="85818" x="5689600" y="5791200"/>
          <p14:tracePt t="85827" x="5702300" y="5778500"/>
          <p14:tracePt t="85841" x="5715000" y="5772150"/>
          <p14:tracePt t="85858" x="5740400" y="5753100"/>
          <p14:tracePt t="85875" x="5765800" y="5727700"/>
          <p14:tracePt t="85890" x="5791200" y="5708650"/>
          <p14:tracePt t="85907" x="5797550" y="5702300"/>
          <p14:tracePt t="85924" x="5803900" y="5689600"/>
          <p14:tracePt t="85987" x="5797550" y="5689600"/>
          <p14:tracePt t="86022" x="5791200" y="5689600"/>
          <p14:tracePt t="86050" x="5791200" y="5695950"/>
          <p14:tracePt t="86058" x="5784850" y="5695950"/>
          <p14:tracePt t="86078" x="5784850" y="5702300"/>
          <p14:tracePt t="86099" x="5778500" y="5708650"/>
          <p14:tracePt t="86107" x="5772150" y="5708650"/>
          <p14:tracePt t="86120" x="5772150" y="5715000"/>
          <p14:tracePt t="86148" x="5765800" y="5721350"/>
          <p14:tracePt t="86211" x="5772150" y="5721350"/>
          <p14:tracePt t="86218" x="5778500" y="5721350"/>
          <p14:tracePt t="86233" x="5784850" y="5721350"/>
          <p14:tracePt t="86242" x="5791200" y="5721350"/>
          <p14:tracePt t="86255" x="5810250" y="5708650"/>
          <p14:tracePt t="86272" x="5829300" y="5689600"/>
          <p14:tracePt t="86290" x="5924550" y="5588000"/>
          <p14:tracePt t="86306" x="5956300" y="5543550"/>
          <p14:tracePt t="86322" x="6038850" y="5448300"/>
          <p14:tracePt t="86339" x="6108700" y="5346700"/>
          <p14:tracePt t="86356" x="6140450" y="5302250"/>
          <p14:tracePt t="86374" x="6184900" y="5238750"/>
          <p14:tracePt t="86388" x="6210300" y="5194300"/>
          <p14:tracePt t="86405" x="6223000" y="5175250"/>
          <p14:tracePt t="86422" x="6242050" y="5156200"/>
          <p14:tracePt t="86455" x="6242050" y="5149850"/>
          <p14:tracePt t="86513" x="6242050" y="5162550"/>
          <p14:tracePt t="86520" x="6235700" y="5168900"/>
          <p14:tracePt t="86535" x="6229350" y="5175250"/>
          <p14:tracePt t="86541" x="6223000" y="5181600"/>
          <p14:tracePt t="86555" x="6216650" y="5187950"/>
          <p14:tracePt t="86571" x="6210300" y="5194300"/>
          <p14:tracePt t="86588" x="6210300" y="5200650"/>
          <p14:tracePt t="86605" x="6178550" y="5226050"/>
          <p14:tracePt t="86621" x="6146800" y="5270500"/>
          <p14:tracePt t="86638" x="6115050" y="5289550"/>
          <p14:tracePt t="86655" x="6038850" y="5359400"/>
          <p14:tracePt t="86671" x="5975350" y="5416550"/>
          <p14:tracePt t="86688" x="5918200" y="5473700"/>
          <p14:tracePt t="86704" x="5880100" y="5511800"/>
          <p14:tracePt t="86721" x="5854700" y="5543550"/>
          <p14:tracePt t="86738" x="5816600" y="5588000"/>
          <p14:tracePt t="86754" x="5797550" y="5632450"/>
          <p14:tracePt t="86771" x="5784850" y="5651500"/>
          <p14:tracePt t="86787" x="5772150" y="5683250"/>
          <p14:tracePt t="86804" x="5765800" y="5702300"/>
          <p14:tracePt t="86821" x="5765800" y="5708650"/>
          <p14:tracePt t="86837" x="5759450" y="5721350"/>
          <p14:tracePt t="86942" x="5765800" y="5721350"/>
          <p14:tracePt t="86962" x="5765800" y="5715000"/>
          <p14:tracePt t="86971" x="5772150" y="5708650"/>
          <p14:tracePt t="86984" x="5778500" y="5708650"/>
          <p14:tracePt t="86991" x="5784850" y="5702300"/>
          <p14:tracePt t="87012" x="5797550" y="5695950"/>
          <p14:tracePt t="87020" x="5803900" y="5689600"/>
          <p14:tracePt t="87036" x="5822950" y="5676900"/>
          <p14:tracePt t="87054" x="5873750" y="5626100"/>
          <p14:tracePt t="87070" x="5911850" y="5600700"/>
          <p14:tracePt t="87086" x="5956300" y="5568950"/>
          <p14:tracePt t="87103" x="6096000" y="5435600"/>
          <p14:tracePt t="87119" x="6140450" y="5397500"/>
          <p14:tracePt t="87136" x="6235700" y="5314950"/>
          <p14:tracePt t="87153" x="6292850" y="5257800"/>
          <p14:tracePt t="87169" x="6324600" y="5226050"/>
          <p14:tracePt t="87186" x="6362700" y="5181600"/>
          <p14:tracePt t="87202" x="6388100" y="5149850"/>
          <p14:tracePt t="87219" x="6400800" y="5143500"/>
          <p14:tracePt t="87236" x="6413500" y="5137150"/>
          <p14:tracePt t="87252" x="6413500" y="5130800"/>
          <p14:tracePt t="87288" x="6407150" y="5137150"/>
          <p14:tracePt t="87302" x="6407150" y="5143500"/>
          <p14:tracePt t="87319" x="6400800" y="5149850"/>
          <p14:tracePt t="87336" x="6388100" y="5162550"/>
          <p14:tracePt t="87352" x="6381750" y="5168900"/>
          <p14:tracePt t="87369" x="6375400" y="5175250"/>
          <p14:tracePt t="87385" x="6356350" y="5194300"/>
          <p14:tracePt t="87402" x="6343650" y="5213350"/>
          <p14:tracePt t="87419" x="6299200" y="5257800"/>
          <p14:tracePt t="87435" x="6229350" y="5327650"/>
          <p14:tracePt t="87452" x="6184900" y="5372100"/>
          <p14:tracePt t="87468" x="6089650" y="5467350"/>
          <p14:tracePt t="87485" x="6007100" y="5568950"/>
          <p14:tracePt t="87502" x="5956300" y="5619750"/>
          <p14:tracePt t="87519" x="5899150" y="5695950"/>
          <p14:tracePt t="87535" x="5861050" y="5753100"/>
          <p14:tracePt t="87552" x="5835650" y="5778500"/>
          <p14:tracePt t="87568" x="5835650" y="5784850"/>
          <p14:tracePt t="87585" x="5822950" y="5791200"/>
          <p14:tracePt t="87693" x="5822950" y="5784850"/>
          <p14:tracePt t="87714" x="5829300" y="5784850"/>
          <p14:tracePt t="87721" x="5829300" y="5778500"/>
          <p14:tracePt t="87742" x="5835650" y="5772150"/>
          <p14:tracePt t="87756" x="5842000" y="5765800"/>
          <p14:tracePt t="87776" x="5848350" y="5765800"/>
          <p14:tracePt t="87790" x="5854700" y="5759450"/>
          <p14:tracePt t="87805" x="5861050" y="5753100"/>
          <p14:tracePt t="87818" x="5867400" y="5740400"/>
          <p14:tracePt t="87834" x="5880100" y="5727700"/>
          <p14:tracePt t="87850" x="5905500" y="5676900"/>
          <p14:tracePt t="87868" x="5949950" y="5588000"/>
          <p14:tracePt t="87883" x="5994400" y="5492750"/>
          <p14:tracePt t="87900" x="6007100" y="5435600"/>
          <p14:tracePt t="87918" x="6013450" y="5321300"/>
          <p14:tracePt t="87933" x="6007100" y="5200650"/>
          <p14:tracePt t="87950" x="5994400" y="5149850"/>
          <p14:tracePt t="87967" x="5956300" y="5048250"/>
          <p14:tracePt t="87983" x="5930900" y="5003800"/>
          <p14:tracePt t="88000" x="5880100" y="4940300"/>
          <p14:tracePt t="88017" x="5822950" y="4883150"/>
          <p14:tracePt t="88033" x="5791200" y="4857750"/>
          <p14:tracePt t="88050" x="5746750" y="4826000"/>
          <p14:tracePt t="88066" x="5702300" y="4781550"/>
          <p14:tracePt t="88083" x="5683250" y="4768850"/>
          <p14:tracePt t="88100" x="5632450" y="4724400"/>
          <p14:tracePt t="88117" x="5600700" y="4692650"/>
          <p14:tracePt t="88133" x="5588000" y="4673600"/>
          <p14:tracePt t="88149" x="5568950" y="4648200"/>
          <p14:tracePt t="88166" x="5537200" y="4622800"/>
          <p14:tracePt t="88182" x="5524500" y="4610100"/>
          <p14:tracePt t="88199" x="5499100" y="4591050"/>
          <p14:tracePt t="88216" x="5480050" y="4572000"/>
          <p14:tracePt t="88233" x="5473700" y="4559300"/>
          <p14:tracePt t="88249" x="5461000" y="4546600"/>
          <p14:tracePt t="88266" x="5454650" y="4540250"/>
          <p14:tracePt t="88283" x="5448300" y="4533900"/>
          <p14:tracePt t="88298" x="5448300" y="4527550"/>
          <p14:tracePt t="88325" x="5448300" y="4521200"/>
          <p14:tracePt t="88374" x="5448300" y="4514850"/>
          <p14:tracePt t="88395" x="5448300" y="4508500"/>
          <p14:tracePt t="88416" x="5454650" y="4508500"/>
          <p14:tracePt t="88423" x="5461000" y="4508500"/>
          <p14:tracePt t="88479" x="5467350" y="4502150"/>
          <p14:tracePt t="88486" x="5473700" y="4502150"/>
          <p14:tracePt t="88498" x="5473700" y="4495800"/>
          <p14:tracePt t="88517" x="5480050" y="4495800"/>
          <p14:tracePt t="88535" x="5480050" y="4489450"/>
          <p14:tracePt t="88563" x="5480050" y="4483100"/>
          <p14:tracePt t="88585" x="5473700" y="4483100"/>
          <p14:tracePt t="88600" x="5467350" y="4483100"/>
          <p14:tracePt t="88626" x="5461000" y="4483100"/>
          <p14:tracePt t="88633" x="5454650" y="4483100"/>
          <p14:tracePt t="88655" x="5448300" y="4483100"/>
          <p14:tracePt t="88690" x="5441950" y="4483100"/>
          <p14:tracePt t="88696" x="5435600" y="4483100"/>
          <p14:tracePt t="88725" x="5422900" y="4483100"/>
          <p14:tracePt t="88767" x="5416550" y="4483100"/>
          <p14:tracePt t="88774" x="5410200" y="4483100"/>
          <p14:tracePt t="88844" x="5416550" y="4483100"/>
          <p14:tracePt t="88858" x="5422900" y="4483100"/>
          <p14:tracePt t="88866" x="5429250" y="4483100"/>
          <p14:tracePt t="88887" x="5441950" y="4483100"/>
          <p14:tracePt t="88908" x="5454650" y="4483100"/>
          <p14:tracePt t="88916" x="5467350" y="4476750"/>
          <p14:tracePt t="88930" x="5480050" y="4470400"/>
          <p14:tracePt t="88947" x="5505450" y="4457700"/>
          <p14:tracePt t="88964" x="5530850" y="4451350"/>
          <p14:tracePt t="88980" x="5556250" y="4445000"/>
          <p14:tracePt t="89013" x="5562600" y="4445000"/>
          <p14:tracePt t="89048" x="5562600" y="4451350"/>
          <p14:tracePt t="89090" x="5556250" y="4457700"/>
          <p14:tracePt t="89111" x="5549900" y="4464050"/>
          <p14:tracePt t="89125" x="5543550" y="4464050"/>
          <p14:tracePt t="89139" x="5543550" y="4470400"/>
          <p14:tracePt t="89149" x="5537200" y="4470400"/>
          <p14:tracePt t="89167" x="5530850" y="4476750"/>
          <p14:tracePt t="89188" x="5524500" y="4476750"/>
          <p14:tracePt t="89217" x="5518150" y="4483100"/>
          <p14:tracePt t="89238" x="5511800" y="4483100"/>
          <p14:tracePt t="89251" x="5505450" y="4489450"/>
          <p14:tracePt t="89265" x="5499100" y="4495800"/>
          <p14:tracePt t="89322" x="5499100" y="4502150"/>
          <p14:tracePt t="89336" x="5499100" y="4508500"/>
          <p14:tracePt t="89350" x="5505450" y="4508500"/>
          <p14:tracePt t="89357" x="5511800" y="4508500"/>
          <p14:tracePt t="89378" x="5518150" y="4508500"/>
          <p14:tracePt t="89399" x="5524500" y="4508500"/>
          <p14:tracePt t="89406" x="5530850" y="4508500"/>
          <p14:tracePt t="89419" x="5537200" y="4508500"/>
          <p14:tracePt t="89428" x="5549900" y="4502150"/>
          <p14:tracePt t="89445" x="5562600" y="4502150"/>
          <p14:tracePt t="89462" x="5588000" y="4489450"/>
          <p14:tracePt t="89478" x="5613400" y="4476750"/>
          <p14:tracePt t="89495" x="5626100" y="4470400"/>
          <p14:tracePt t="89511" x="5645150" y="4457700"/>
          <p14:tracePt t="89528" x="5645150" y="4451350"/>
          <p14:tracePt t="89602" x="5645150" y="4457700"/>
          <p14:tracePt t="89637" x="5632450" y="4457700"/>
          <p14:tracePt t="89658" x="5626100" y="4464050"/>
          <p14:tracePt t="89680" x="5619750" y="4464050"/>
          <p14:tracePt t="89686" x="5613400" y="4464050"/>
          <p14:tracePt t="89701" x="5613400" y="4470400"/>
          <p14:tracePt t="89710" x="5607050" y="4470400"/>
          <p14:tracePt t="89727" x="5600700" y="4470400"/>
          <p14:tracePt t="89744" x="5581650" y="4476750"/>
          <p14:tracePt t="89760" x="5562600" y="4483100"/>
          <p14:tracePt t="89778" x="5530850" y="4489450"/>
          <p14:tracePt t="89793" x="5518150" y="4489450"/>
          <p14:tracePt t="89810" x="5511800" y="4495800"/>
          <p14:tracePt t="89827" x="5499100" y="4502150"/>
          <p14:tracePt t="89844" x="5492750" y="4502150"/>
          <p14:tracePt t="89918" x="5499100" y="4502150"/>
          <p14:tracePt t="89933" x="5505450" y="4502150"/>
          <p14:tracePt t="89939" x="5511800" y="4502150"/>
          <p14:tracePt t="89954" x="5518150" y="4502150"/>
          <p14:tracePt t="89962" x="5524500" y="4502150"/>
          <p14:tracePt t="89976" x="5530850" y="4502150"/>
          <p14:tracePt t="89993" x="5543550" y="4495800"/>
          <p14:tracePt t="90010" x="5568950" y="4495800"/>
          <p14:tracePt t="90026" x="5588000" y="4489450"/>
          <p14:tracePt t="90043" x="5626100" y="4483100"/>
          <p14:tracePt t="90059" x="5651500" y="4476750"/>
          <p14:tracePt t="90076" x="5664200" y="4476750"/>
          <p14:tracePt t="90171" x="5657850" y="4483100"/>
          <p14:tracePt t="90199" x="5651500" y="4483100"/>
          <p14:tracePt t="90220" x="5645150" y="4483100"/>
          <p14:tracePt t="90235" x="5638800" y="4489450"/>
          <p14:tracePt t="90241" x="5632450" y="4489450"/>
          <p14:tracePt t="90248" x="5626100" y="4489450"/>
          <p14:tracePt t="90270" x="5613400" y="4495800"/>
          <p14:tracePt t="90284" x="5600700" y="4495800"/>
          <p14:tracePt t="90292" x="5588000" y="4502150"/>
          <p14:tracePt t="90308" x="5562600" y="4508500"/>
          <p14:tracePt t="90326" x="5524500" y="4521200"/>
          <p14:tracePt t="90342" x="5492750" y="4527550"/>
          <p14:tracePt t="90358" x="5467350" y="4533900"/>
          <p14:tracePt t="90375" x="5441950" y="4546600"/>
          <p14:tracePt t="90392" x="5435600" y="4546600"/>
          <p14:tracePt t="90431" x="5448300" y="4546600"/>
          <p14:tracePt t="90445" x="5454650" y="4546600"/>
          <p14:tracePt t="90459" x="5480050" y="4540250"/>
          <p14:tracePt t="90474" x="5492750" y="4521200"/>
          <p14:tracePt t="90491" x="5505450" y="4521200"/>
          <p14:tracePt t="90508" x="5543550" y="4502150"/>
          <p14:tracePt t="90524" x="5581650" y="4489450"/>
          <p14:tracePt t="90541" x="5600700" y="4483100"/>
          <p14:tracePt t="90558" x="5626100" y="4470400"/>
          <p14:tracePt t="90574" x="5645150" y="4464050"/>
          <p14:tracePt t="90591" x="5651500" y="4464050"/>
          <p14:tracePt t="90642" x="5645150" y="4464050"/>
          <p14:tracePt t="90655" x="5638800" y="4464050"/>
          <p14:tracePt t="90669" x="5638800" y="4470400"/>
          <p14:tracePt t="90692" x="5632450" y="4470400"/>
          <p14:tracePt t="90726" x="5626100" y="4476750"/>
          <p14:tracePt t="90741" x="5619750" y="4476750"/>
          <p14:tracePt t="90754" x="5613400" y="4476750"/>
          <p14:tracePt t="90761" x="5613400" y="4483100"/>
          <p14:tracePt t="90782" x="5607050" y="4483100"/>
          <p14:tracePt t="90803" x="5594350" y="4483100"/>
          <p14:tracePt t="90825" x="5594350" y="4489450"/>
          <p14:tracePt t="90852" x="5588000" y="4495800"/>
          <p14:tracePt t="90874" x="5581650" y="4495800"/>
          <p14:tracePt t="90915" x="5575300" y="4502150"/>
          <p14:tracePt t="90922" x="5568950" y="4502150"/>
          <p14:tracePt t="90972" x="5575300" y="4502150"/>
          <p14:tracePt t="90986" x="5581650" y="4502150"/>
          <p14:tracePt t="91008" x="5588000" y="4502150"/>
          <p14:tracePt t="91042" x="5594350" y="4502150"/>
          <p14:tracePt t="91063" x="5600700" y="4502150"/>
          <p14:tracePt t="91077" x="5607050" y="4502150"/>
          <p14:tracePt t="91084" x="5613400" y="4502150"/>
          <p14:tracePt t="91092" x="5619750" y="4495800"/>
          <p14:tracePt t="91112" x="5626100" y="4495800"/>
          <p14:tracePt t="91253" x="5626100" y="4502150"/>
          <p14:tracePt t="91273" x="5619750" y="4502150"/>
          <p14:tracePt t="91287" x="5613400" y="4508500"/>
          <p14:tracePt t="91302" x="5607050" y="4508500"/>
          <p14:tracePt t="91316" x="5600700" y="4508500"/>
          <p14:tracePt t="91325" x="5594350" y="4508500"/>
          <p14:tracePt t="91339" x="5588000" y="4508500"/>
          <p14:tracePt t="91365" x="5581650" y="4514850"/>
          <p14:tracePt t="91386" x="5575300" y="4514850"/>
          <p14:tracePt t="91409" x="5568950" y="4514850"/>
          <p14:tracePt t="91414" x="5562600" y="4514850"/>
          <p14:tracePt t="91505" x="5568950" y="4514850"/>
          <p14:tracePt t="91512" x="5575300" y="4514850"/>
          <p14:tracePt t="91533" x="5581650" y="4508500"/>
          <p14:tracePt t="91555" x="5581650" y="4502150"/>
          <p14:tracePt t="91576" x="5581650" y="4495800"/>
          <p14:tracePt t="91604" x="5588000" y="4489450"/>
          <p14:tracePt t="91737" x="5581650" y="4495800"/>
          <p14:tracePt t="91758" x="5575300" y="4502150"/>
          <p14:tracePt t="91765" x="5568950" y="4502150"/>
          <p14:tracePt t="91779" x="5562600" y="4508500"/>
          <p14:tracePt t="91787" x="5556250" y="4508500"/>
          <p14:tracePt t="91803" x="5549900" y="4508500"/>
          <p14:tracePt t="91821" x="5543550" y="4508500"/>
          <p14:tracePt t="91837" x="5537200" y="4514850"/>
          <p14:tracePt t="91871" x="5524500" y="4521200"/>
          <p14:tracePt t="91903" x="5524500" y="4527550"/>
          <p14:tracePt t="91955" x="5530850" y="4527550"/>
          <p14:tracePt t="91968" x="5537200" y="4527550"/>
          <p14:tracePt t="91990" x="5543550" y="4527550"/>
          <p14:tracePt t="91996" x="5549900" y="4527550"/>
          <p14:tracePt t="92006" x="5556250" y="4527550"/>
          <p14:tracePt t="92019" x="5562600" y="4521200"/>
          <p14:tracePt t="92036" x="5568950" y="4521200"/>
          <p14:tracePt t="92054" x="5581650" y="4514850"/>
          <p14:tracePt t="92069" x="5600700" y="4514850"/>
          <p14:tracePt t="92086" x="5613400" y="4514850"/>
          <p14:tracePt t="92102" x="5626100" y="4514850"/>
          <p14:tracePt t="92446" x="5626100" y="4521200"/>
          <p14:tracePt t="92481" x="5626100" y="4527550"/>
          <p14:tracePt t="92488" x="5619750" y="4527550"/>
          <p14:tracePt t="92501" x="5619750" y="4533900"/>
          <p14:tracePt t="92518" x="5613400" y="4540250"/>
          <p14:tracePt t="92534" x="5613400" y="4546600"/>
          <p14:tracePt t="92553" x="5607050" y="4552950"/>
          <p14:tracePt t="92567" x="5594350" y="4597400"/>
          <p14:tracePt t="92584" x="5588000" y="4635500"/>
          <p14:tracePt t="92601" x="5562600" y="4743450"/>
          <p14:tracePt t="92617" x="5549900" y="4832350"/>
          <p14:tracePt t="92634" x="5537200" y="5022850"/>
          <p14:tracePt t="92650" x="5537200" y="5213350"/>
          <p14:tracePt t="92667" x="5543550" y="5302250"/>
          <p14:tracePt t="92684" x="5575300" y="5473700"/>
          <p14:tracePt t="92700" x="5600700" y="5594350"/>
          <p14:tracePt t="92717" x="5619750" y="5645150"/>
          <p14:tracePt t="92734" x="5645150" y="5708650"/>
          <p14:tracePt t="92750" x="5664200" y="5778500"/>
          <p14:tracePt t="92767" x="5683250" y="5803900"/>
          <p14:tracePt t="92783" x="5702300" y="5842000"/>
          <p14:tracePt t="92800" x="5721350" y="5880100"/>
          <p14:tracePt t="92818" x="5746750" y="5911850"/>
          <p14:tracePt t="92833" x="5753100" y="5924550"/>
          <p14:tracePt t="92850" x="5765800" y="5969000"/>
          <p14:tracePt t="92867" x="5778500" y="6007100"/>
          <p14:tracePt t="92883" x="5778500" y="6019800"/>
          <p14:tracePt t="92899" x="5784850" y="6032500"/>
          <p14:tracePt t="92917" x="5797550" y="6057900"/>
          <p14:tracePt t="92933" x="5797550" y="6064250"/>
          <p14:tracePt t="92950" x="5797550" y="6070600"/>
          <p14:tracePt t="93022" x="5803900" y="6070600"/>
          <p14:tracePt t="93071" x="5810250" y="6064250"/>
          <p14:tracePt t="93092" x="5816600" y="6057900"/>
          <p14:tracePt t="93100" x="5816600" y="6051550"/>
          <p14:tracePt t="93113" x="5822950" y="6045200"/>
          <p14:tracePt t="93141" x="5822950" y="6038850"/>
          <p14:tracePt t="93148" x="5822950" y="6026150"/>
          <p14:tracePt t="93162" x="5822950" y="6019800"/>
          <p14:tracePt t="93169" x="5822950" y="6000750"/>
          <p14:tracePt t="93185" x="5822950" y="5981700"/>
          <p14:tracePt t="93198" x="5822950" y="5930900"/>
          <p14:tracePt t="93215" x="5822950" y="5911850"/>
          <p14:tracePt t="93233" x="5822950" y="5848350"/>
          <p14:tracePt t="93248" x="5822950" y="5810250"/>
          <p14:tracePt t="93265" x="5822950" y="5746750"/>
          <p14:tracePt t="93282" x="5816600" y="5715000"/>
          <p14:tracePt t="93298" x="5816600" y="5702300"/>
          <p14:tracePt t="93315" x="5810250" y="5676900"/>
          <p14:tracePt t="93331" x="5797550" y="5676900"/>
          <p14:tracePt t="93348" x="5797550" y="5670550"/>
          <p14:tracePt t="93365" x="5791200" y="5670550"/>
          <p14:tracePt t="93381" x="5784850" y="5670550"/>
          <p14:tracePt t="93415" x="5778500" y="5670550"/>
          <p14:tracePt t="93450" x="5772150" y="5670550"/>
          <p14:tracePt t="93471" x="5765800" y="5670550"/>
          <p14:tracePt t="93499" x="5759450" y="5670550"/>
          <p14:tracePt t="93520" x="5753100" y="5670550"/>
          <p14:tracePt t="93548" x="5753100" y="5676900"/>
          <p14:tracePt t="93569" x="5746750" y="5676900"/>
          <p14:tracePt t="93583" x="5740400" y="5683250"/>
          <p14:tracePt t="93611" x="5734050" y="5689600"/>
          <p14:tracePt t="93640" x="5734050" y="5695950"/>
          <p14:tracePt t="93661" x="5734050" y="5702300"/>
          <p14:tracePt t="93682" x="5734050" y="5708650"/>
          <p14:tracePt t="93688" x="5734050" y="5715000"/>
          <p14:tracePt t="93703" x="5734050" y="5727700"/>
          <p14:tracePt t="93713" x="5734050" y="5734050"/>
          <p14:tracePt t="93730" x="5734050" y="5746750"/>
          <p14:tracePt t="93746" x="5734050" y="5772150"/>
          <p14:tracePt t="93763" x="5740400" y="5797550"/>
          <p14:tracePt t="93780" x="5740400" y="5829300"/>
          <p14:tracePt t="93796" x="5746750" y="5842000"/>
          <p14:tracePt t="93813" x="5746750" y="5848350"/>
          <p14:tracePt t="93830" x="5753100" y="5867400"/>
          <p14:tracePt t="93863" x="5759450" y="5867400"/>
          <p14:tracePt t="93893" x="5759450" y="5873750"/>
          <p14:tracePt t="93963" x="5765800" y="5880100"/>
          <p14:tracePt t="93969" x="5772150" y="5880100"/>
          <p14:tracePt t="94005" x="5778500" y="5880100"/>
          <p14:tracePt t="94040" x="5784850" y="5873750"/>
          <p14:tracePt t="94061" x="5791200" y="5867400"/>
          <p14:tracePt t="94075" x="5797550" y="5867400"/>
          <p14:tracePt t="94103" x="5797550" y="5861050"/>
          <p14:tracePt t="94131" x="5803900" y="5854700"/>
          <p14:tracePt t="94166" x="5810250" y="5848350"/>
          <p14:tracePt t="94180" x="5810250" y="5842000"/>
          <p14:tracePt t="94215" x="5816600" y="5842000"/>
          <p14:tracePt t="94222" x="5816600" y="5835650"/>
          <p14:tracePt t="94237" x="5822950" y="5829300"/>
          <p14:tracePt t="94272" x="5822950" y="5822950"/>
          <p14:tracePt t="94307" x="5822950" y="5816600"/>
          <p14:tracePt t="94335" x="5822950" y="5810250"/>
          <p14:tracePt t="94363" x="5816600" y="5810250"/>
          <p14:tracePt t="94384" x="5810250" y="5810250"/>
          <p14:tracePt t="94390" x="5803900" y="5810250"/>
          <p14:tracePt t="94426" x="5803900" y="5816600"/>
          <p14:tracePt t="94433" x="5797550" y="5816600"/>
          <p14:tracePt t="94454" x="5791200" y="5816600"/>
          <p14:tracePt t="94464" x="5784850" y="5816600"/>
          <p14:tracePt t="94482" x="5778500" y="5822950"/>
          <p14:tracePt t="94497" x="5772150" y="5822950"/>
          <p14:tracePt t="94510" x="5765800" y="5822950"/>
          <p14:tracePt t="94531" x="5759450" y="5822950"/>
          <p14:tracePt t="94547" x="5746750" y="5822950"/>
          <p14:tracePt t="94560" x="5734050" y="5829300"/>
          <p14:tracePt t="94577" x="5715000" y="5835650"/>
          <p14:tracePt t="94594" x="5689600" y="5835650"/>
          <p14:tracePt t="94610" x="5676900" y="5842000"/>
          <p14:tracePt t="94627" x="5670550" y="5848350"/>
          <p14:tracePt t="94644" x="5657850" y="5848350"/>
          <p14:tracePt t="94728" x="5664200" y="5848350"/>
          <p14:tracePt t="94763" x="5676900" y="5842000"/>
          <p14:tracePt t="94784" x="5683250" y="5835650"/>
          <p14:tracePt t="94805" x="5689600" y="5829300"/>
          <p14:tracePt t="94812" x="5695950" y="5829300"/>
          <p14:tracePt t="94833" x="5702300" y="5829300"/>
          <p14:tracePt t="94854" x="5708650" y="5822950"/>
          <p14:tracePt t="94903" x="5715000" y="5816600"/>
          <p14:tracePt t="95044" x="5715000" y="5822950"/>
          <p14:tracePt t="95135" x="5708650" y="5829300"/>
          <p14:tracePt t="95177" x="5702300" y="5835650"/>
          <p14:tracePt t="95226" x="5695950" y="5835650"/>
          <p14:tracePt t="95233" x="5689600" y="5842000"/>
          <p14:tracePt t="95255" x="5683250" y="5848350"/>
          <p14:tracePt t="95297" x="5676900" y="5854700"/>
          <p14:tracePt t="95303" x="5676900" y="5861050"/>
          <p14:tracePt t="95326" x="5670550" y="5867400"/>
          <p14:tracePt t="95345" x="5664200" y="5867400"/>
          <p14:tracePt t="95367" x="5657850" y="5873750"/>
          <p14:tracePt t="95395" x="5651500" y="5873750"/>
          <p14:tracePt t="95429" x="5645150" y="5873750"/>
          <p14:tracePt t="95535" x="5651500" y="5873750"/>
          <p14:tracePt t="95556" x="5664200" y="5873750"/>
          <p14:tracePt t="95570" x="5670550" y="5873750"/>
          <p14:tracePt t="95577" x="5676900" y="5873750"/>
          <p14:tracePt t="95598" x="5689600" y="5873750"/>
          <p14:tracePt t="95607" x="5702300" y="5873750"/>
          <p14:tracePt t="95623" x="5721350" y="5873750"/>
          <p14:tracePt t="95641" x="5772150" y="5880100"/>
          <p14:tracePt t="95657" x="5822950" y="5892800"/>
          <p14:tracePt t="95673" x="5842000" y="5899150"/>
          <p14:tracePt t="95690" x="5880100" y="5924550"/>
          <p14:tracePt t="95707" x="5892800" y="5943600"/>
          <p14:tracePt t="95711" x="5899150" y="5956300"/>
          <p14:tracePt t="95723" x="5911850" y="5969000"/>
          <p14:tracePt t="95740" x="5911850" y="5981700"/>
          <p14:tracePt t="95756" x="5911850" y="5988050"/>
          <p14:tracePt t="95774" x="5911850" y="6000750"/>
          <p14:tracePt t="95789" x="5911850" y="6007100"/>
          <p14:tracePt t="95806" x="5905500" y="6007100"/>
          <p14:tracePt t="95823" x="5899150" y="6013450"/>
          <p14:tracePt t="95839" x="5892800" y="6019800"/>
          <p14:tracePt t="95872" x="5880100" y="6019800"/>
          <p14:tracePt t="95889" x="5873750" y="6026150"/>
          <p14:tracePt t="95906" x="5867400" y="6026150"/>
          <p14:tracePt t="95939" x="5861050" y="6026150"/>
          <p14:tracePt t="95958" x="5854700" y="6026150"/>
          <p14:tracePt t="95998" x="5848350" y="6026150"/>
          <p14:tracePt t="96020" x="5848350" y="6013450"/>
          <p14:tracePt t="96047" x="5848350" y="6007100"/>
          <p14:tracePt t="96076" x="5848350" y="6000750"/>
          <p14:tracePt t="96097" x="5848350" y="5994400"/>
          <p14:tracePt t="96834" x="5848350" y="5975350"/>
          <p14:tracePt t="96840" x="5835650" y="5956300"/>
          <p14:tracePt t="96856" x="5816600" y="5924550"/>
          <p14:tracePt t="96869" x="5797550" y="5886450"/>
          <p14:tracePt t="96886" x="5784850" y="5867400"/>
          <p14:tracePt t="96902" x="5765800" y="5848350"/>
          <p14:tracePt t="96919" x="5740400" y="5822950"/>
          <p14:tracePt t="96935" x="5715000" y="5784850"/>
          <p14:tracePt t="96953" x="5676900" y="5765800"/>
          <p14:tracePt t="96969" x="5664200" y="5759450"/>
          <p14:tracePt t="96985" x="5638800" y="5740400"/>
          <p14:tracePt t="97003" x="5619750" y="5734050"/>
          <p14:tracePt t="97018" x="5613400" y="5727700"/>
          <p14:tracePt t="97035" x="5613400" y="5721350"/>
          <p14:tracePt t="97052" x="5607050" y="5715000"/>
          <p14:tracePt t="97086" x="5600700" y="5715000"/>
          <p14:tracePt t="97192" x="5607050" y="5715000"/>
          <p14:tracePt t="97220" x="5607050" y="5708650"/>
          <p14:tracePt t="97233" x="5613400" y="5708650"/>
          <p14:tracePt t="97241" x="5619750" y="5708650"/>
          <p14:tracePt t="97262" x="5626100" y="5708650"/>
          <p14:tracePt t="97276" x="5632450" y="5708650"/>
          <p14:tracePt t="97284" x="5638800" y="5702300"/>
          <p14:tracePt t="97304" x="5651500" y="5689600"/>
          <p14:tracePt t="97318" x="5664200" y="5683250"/>
          <p14:tracePt t="97334" x="5689600" y="5657850"/>
          <p14:tracePt t="97351" x="5702300" y="5638800"/>
          <p14:tracePt t="97367" x="5734050" y="5600700"/>
          <p14:tracePt t="97384" x="5759450" y="5549900"/>
          <p14:tracePt t="97401" x="5765800" y="5505450"/>
          <p14:tracePt t="97418" x="5772150" y="5448300"/>
          <p14:tracePt t="97434" x="5772150" y="5416550"/>
          <p14:tracePt t="97451" x="5753100" y="5283200"/>
          <p14:tracePt t="97467" x="5746750" y="5232400"/>
          <p14:tracePt t="97483" x="5727700" y="5175250"/>
          <p14:tracePt t="97501" x="5664200" y="4997450"/>
          <p14:tracePt t="97517" x="5645150" y="4940300"/>
          <p14:tracePt t="97535" x="5613400" y="4883150"/>
          <p14:tracePt t="97550" x="5575300" y="4800600"/>
          <p14:tracePt t="97567" x="5530850" y="4730750"/>
          <p14:tracePt t="97584" x="5518150" y="4705350"/>
          <p14:tracePt t="97600" x="5486400" y="4667250"/>
          <p14:tracePt t="97617" x="5467350" y="4635500"/>
          <p14:tracePt t="97634" x="5461000" y="4610100"/>
          <p14:tracePt t="97650" x="5448300" y="4597400"/>
          <p14:tracePt t="97666" x="5435600" y="4591050"/>
          <p14:tracePt t="97684" x="5435600" y="4578350"/>
          <p14:tracePt t="97700" x="5435600" y="4572000"/>
          <p14:tracePt t="97716" x="5429250" y="4565650"/>
          <p14:tracePt t="97735" x="5429250" y="4559300"/>
          <p14:tracePt t="98048" x="5429250" y="4552950"/>
          <p14:tracePt t="98055" x="5429250" y="4546600"/>
          <p14:tracePt t="98118" x="5429250" y="4540250"/>
          <p14:tracePt t="98125" x="5429250" y="4533900"/>
          <p14:tracePt t="98154" x="5429250" y="4527550"/>
          <p14:tracePt t="98189" x="5429250" y="4521200"/>
          <p14:tracePt t="98245" x="5429250" y="4514850"/>
          <p14:tracePt t="98287" x="5429250" y="4508500"/>
          <p14:tracePt t="98329" x="5429250" y="4502150"/>
          <p14:tracePt t="98399" x="5435600" y="4502150"/>
          <p14:tracePt t="98434" x="5441950" y="4495800"/>
          <p14:tracePt t="98470" x="5448300" y="4495800"/>
          <p14:tracePt t="98497" x="5454650" y="4495800"/>
          <p14:tracePt t="98589" x="5461000" y="4495800"/>
          <p14:tracePt t="98624" x="5467350" y="4495800"/>
          <p14:tracePt t="98659" x="5467350" y="4502150"/>
          <p14:tracePt t="98666" x="5473700" y="4502150"/>
          <p14:tracePt t="98687" x="5473700" y="4514850"/>
          <p14:tracePt t="98715" x="5473700" y="4521200"/>
          <p14:tracePt t="98737" x="5473700" y="4527550"/>
          <p14:tracePt t="98751" x="5480050" y="4540250"/>
          <p14:tracePt t="98758" x="5480050" y="4552950"/>
          <p14:tracePt t="98766" x="5480050" y="4572000"/>
          <p14:tracePt t="98780" x="5486400" y="4610100"/>
          <p14:tracePt t="98796" x="5505450" y="4667250"/>
          <p14:tracePt t="98813" x="5524500" y="4826000"/>
          <p14:tracePt t="98829" x="5568950" y="5029200"/>
          <p14:tracePt t="98846" x="5588000" y="5143500"/>
          <p14:tracePt t="98863" x="5619750" y="5384800"/>
          <p14:tracePt t="98879" x="5638800" y="5594350"/>
          <p14:tracePt t="98896" x="5651500" y="5683250"/>
          <p14:tracePt t="98912" x="5651500" y="5822950"/>
          <p14:tracePt t="98929" x="5645150" y="5918200"/>
          <p14:tracePt t="98945" x="5638800" y="5937250"/>
          <p14:tracePt t="98962" x="5626100" y="5981700"/>
          <p14:tracePt t="98978" x="5619750" y="5988050"/>
          <p14:tracePt t="98996" x="5619750" y="5994400"/>
          <p14:tracePt t="99028" x="5619750" y="6000750"/>
          <p14:tracePt t="99108" x="5626100" y="6000750"/>
          <p14:tracePt t="99115" x="5626100" y="5994400"/>
          <p14:tracePt t="99136" x="5626100" y="5988050"/>
          <p14:tracePt t="99157" x="5632450" y="5975350"/>
          <p14:tracePt t="99171" x="5638800" y="5975350"/>
          <p14:tracePt t="99185" x="5645150" y="5969000"/>
          <p14:tracePt t="99200" x="5645150" y="5962650"/>
          <p14:tracePt t="99211" x="5645150" y="5949950"/>
          <p14:tracePt t="99228" x="5657850" y="5899150"/>
          <p14:tracePt t="99244" x="5664200" y="5861050"/>
          <p14:tracePt t="99261" x="5683250" y="5753100"/>
          <p14:tracePt t="99278" x="5689600" y="5613400"/>
          <p14:tracePt t="99294" x="5702300" y="5530850"/>
          <p14:tracePt t="99312" x="5702300" y="5441950"/>
          <p14:tracePt t="99328" x="5695950" y="5175250"/>
          <p14:tracePt t="99344" x="5689600" y="5086350"/>
          <p14:tracePt t="99361" x="5670550" y="5010150"/>
          <p14:tracePt t="99377" x="5638800" y="4889500"/>
          <p14:tracePt t="99394" x="5613400" y="4768850"/>
          <p14:tracePt t="99411" x="5594350" y="4660900"/>
          <p14:tracePt t="99427" x="5581650" y="4616450"/>
          <p14:tracePt t="99444" x="5568950" y="4533900"/>
          <p14:tracePt t="99460" x="5562600" y="4495800"/>
          <p14:tracePt t="99477" x="5562600" y="4483100"/>
          <p14:tracePt t="99494" x="5562600" y="4457700"/>
          <p14:tracePt t="99510" x="5562600" y="4445000"/>
          <p14:tracePt t="99527" x="5562600" y="4432300"/>
          <p14:tracePt t="99544" x="5556250" y="4419600"/>
          <p14:tracePt t="99560" x="5556250" y="4413250"/>
          <p14:tracePt t="99593" x="5556250" y="4406900"/>
          <p14:tracePt t="99610" x="5556250" y="4400550"/>
          <p14:tracePt t="99649" x="5556250" y="4394200"/>
          <p14:tracePt t="99712" x="5556250" y="4387850"/>
          <p14:tracePt t="99804" x="5556250" y="4394200"/>
          <p14:tracePt t="99810" x="5556250" y="4400550"/>
          <p14:tracePt t="99817" x="5556250" y="4406900"/>
          <p14:tracePt t="99832" x="5556250" y="4413250"/>
          <p14:tracePt t="99860" x="5556250" y="4419600"/>
          <p14:tracePt t="99881" x="5562600" y="4425950"/>
          <p14:tracePt t="99902" x="5562600" y="4432300"/>
          <p14:tracePt t="99909" x="5562600" y="4438650"/>
          <p14:tracePt t="99923" x="5562600" y="4457700"/>
          <p14:tracePt t="99929" x="5562600" y="4476750"/>
          <p14:tracePt t="99945" x="5568950" y="4514850"/>
          <p14:tracePt t="99958" x="5588000" y="4648200"/>
          <p14:tracePt t="99975" x="5607050" y="4724400"/>
          <p14:tracePt t="99992" x="5626100" y="4832350"/>
          <p14:tracePt t="100008" x="5670550" y="5060950"/>
          <p14:tracePt t="100025" x="5721350" y="5289550"/>
          <p14:tracePt t="100042" x="5753100" y="5473700"/>
          <p14:tracePt t="100058" x="5765800" y="5537200"/>
          <p14:tracePt t="100075" x="5778500" y="5619750"/>
          <p14:tracePt t="100092" x="5784850" y="5664200"/>
          <p14:tracePt t="100108" x="5784850" y="5676900"/>
          <p14:tracePt t="100125" x="5784850" y="5689600"/>
          <p14:tracePt t="100161" x="5784850" y="5695950"/>
          <p14:tracePt t="102417" x="5784850" y="5683250"/>
          <p14:tracePt t="102431" x="5784850" y="5657850"/>
          <p14:tracePt t="102438" x="5784850" y="5619750"/>
          <p14:tracePt t="102450" x="5784850" y="5588000"/>
          <p14:tracePt t="102467" x="5784850" y="5511800"/>
          <p14:tracePt t="102483" x="5784850" y="5473700"/>
          <p14:tracePt t="102500" x="5784850" y="5422900"/>
          <p14:tracePt t="102516" x="5772150" y="5226050"/>
          <p14:tracePt t="102533" x="5753100" y="5149850"/>
          <p14:tracePt t="102550" x="5734050" y="5041900"/>
          <p14:tracePt t="102566" x="5715000" y="4984750"/>
          <p14:tracePt t="102583" x="5689600" y="4876800"/>
          <p14:tracePt t="102600" x="5670550" y="4768850"/>
          <p14:tracePt t="102616" x="5664200" y="4730750"/>
          <p14:tracePt t="102633" x="5645150" y="4648200"/>
          <p14:tracePt t="102649" x="5632450" y="4578350"/>
          <p14:tracePt t="102666" x="5626100" y="4546600"/>
          <p14:tracePt t="102683" x="5619750" y="4495800"/>
          <p14:tracePt t="102699" x="5607050" y="4457700"/>
          <p14:tracePt t="102716" x="5600700" y="4445000"/>
          <p14:tracePt t="102733" x="5581650" y="4419600"/>
          <p14:tracePt t="102749" x="5575300" y="4406900"/>
          <p14:tracePt t="102765" x="5568950" y="4400550"/>
          <p14:tracePt t="102782" x="5568950" y="4394200"/>
          <p14:tracePt t="102798" x="5562600" y="4387850"/>
          <p14:tracePt t="102832" x="5556250" y="4387850"/>
          <p14:tracePt t="102867" x="5549900" y="4387850"/>
          <p14:tracePt t="103020" x="5549900" y="4394200"/>
          <p14:tracePt t="103063" x="5549900" y="4400550"/>
          <p14:tracePt t="103070" x="5549900" y="4406900"/>
          <p14:tracePt t="103099" x="5543550" y="4413250"/>
          <p14:tracePt t="103140" x="5530850" y="4419600"/>
          <p14:tracePt t="103161" x="5524500" y="4419600"/>
          <p14:tracePt t="103168" x="5524500" y="4425950"/>
          <p14:tracePt t="103184" x="5518150" y="4425950"/>
          <p14:tracePt t="103197" x="5511800" y="4432300"/>
          <p14:tracePt t="103214" x="5492750" y="4445000"/>
          <p14:tracePt t="103231" x="5480050" y="4451350"/>
          <p14:tracePt t="103248" x="5467350" y="4464050"/>
          <p14:tracePt t="103264" x="5441950" y="4470400"/>
          <p14:tracePt t="103281" x="5403850" y="4483100"/>
          <p14:tracePt t="103297" x="5391150" y="4489450"/>
          <p14:tracePt t="103314" x="5378450" y="4495800"/>
          <p14:tracePt t="103331" x="5359400" y="4502150"/>
          <p14:tracePt t="103364" x="5353050" y="4502150"/>
          <p14:tracePt t="103380" x="5346700" y="4502150"/>
          <p14:tracePt t="103414" x="5340350" y="4502150"/>
          <p14:tracePt t="103484" x="5340350" y="4508500"/>
          <p14:tracePt t="104040" x="5346700" y="4514850"/>
          <p14:tracePt t="104062" x="5359400" y="4521200"/>
          <p14:tracePt t="104083" x="5397500" y="4527550"/>
          <p14:tracePt t="104089" x="5416550" y="4533900"/>
          <p14:tracePt t="104104" x="5441950" y="4533900"/>
          <p14:tracePt t="104113" x="5461000" y="4540250"/>
          <p14:tracePt t="104128" x="5480050" y="4540250"/>
          <p14:tracePt t="104144" x="5492750" y="4540250"/>
          <p14:tracePt t="104161" x="5556250" y="4552950"/>
          <p14:tracePt t="104177" x="5568950" y="4552950"/>
          <p14:tracePt t="104195" x="5607050" y="4559300"/>
          <p14:tracePt t="104210" x="5626100" y="4565650"/>
          <p14:tracePt t="104227" x="5664200" y="4572000"/>
          <p14:tracePt t="104245" x="5689600" y="4584700"/>
          <p14:tracePt t="104260" x="5702300" y="4584700"/>
          <p14:tracePt t="104277" x="5727700" y="4591050"/>
          <p14:tracePt t="104293" x="5753100" y="4597400"/>
          <p14:tracePt t="104310" x="5759450" y="4597400"/>
          <p14:tracePt t="104327" x="5778500" y="4597400"/>
          <p14:tracePt t="104344" x="5797550" y="4597400"/>
          <p14:tracePt t="104360" x="5803900" y="4597400"/>
          <p14:tracePt t="104378" x="5816600" y="4597400"/>
          <p14:tracePt t="104393" x="5822950" y="4597400"/>
          <p14:tracePt t="104410" x="5829300" y="4597400"/>
          <p14:tracePt t="104443" x="5835650" y="4597400"/>
          <p14:tracePt t="104477" x="5842000" y="4597400"/>
          <p14:tracePt t="104483" x="5848350" y="4597400"/>
          <p14:tracePt t="104504" x="5854700" y="4603750"/>
          <p14:tracePt t="104553" x="5861050" y="4603750"/>
          <p14:tracePt t="104574" x="5867400" y="4603750"/>
          <p14:tracePt t="104581" x="5873750" y="4603750"/>
          <p14:tracePt t="104596" x="5880100" y="4603750"/>
          <p14:tracePt t="104616" x="5886450" y="4603750"/>
          <p14:tracePt t="104625" x="5892800" y="4603750"/>
          <p14:tracePt t="104651" x="5905500" y="4603750"/>
          <p14:tracePt t="104659" x="5918200" y="4603750"/>
          <p14:tracePt t="104676" x="5949950" y="4603750"/>
          <p14:tracePt t="104693" x="5981700" y="4603750"/>
          <p14:tracePt t="104708" x="6007100" y="4603750"/>
          <p14:tracePt t="104725" x="6038850" y="4603750"/>
          <p14:tracePt t="104744" x="6057900" y="4597400"/>
          <p14:tracePt t="104759" x="6064250" y="4597400"/>
          <p14:tracePt t="104775" x="6070600" y="4597400"/>
          <p14:tracePt t="104792" x="6076950" y="4597400"/>
          <p14:tracePt t="105437" x="6064250" y="4597400"/>
          <p14:tracePt t="105444" x="6038850" y="4597400"/>
          <p14:tracePt t="105459" x="6000750" y="4597400"/>
          <p14:tracePt t="105473" x="5905500" y="4597400"/>
          <p14:tracePt t="105490" x="5867400" y="4591050"/>
          <p14:tracePt t="105506" x="5816600" y="4591050"/>
          <p14:tracePt t="105523" x="5734050" y="4584700"/>
          <p14:tracePt t="105539" x="5664200" y="4572000"/>
          <p14:tracePt t="105557" x="5607050" y="4572000"/>
          <p14:tracePt t="105573" x="5581650" y="4572000"/>
          <p14:tracePt t="105589" x="5537200" y="4565650"/>
          <p14:tracePt t="105606" x="5505450" y="4559300"/>
          <p14:tracePt t="105622" x="5499100" y="4559300"/>
          <p14:tracePt t="105639" x="5480050" y="4552950"/>
          <p14:tracePt t="105656" x="5473700" y="4552950"/>
          <p14:tracePt t="105672" x="5467350" y="4552950"/>
          <p14:tracePt t="105705" x="5454650" y="4546600"/>
          <p14:tracePt t="105739" x="5448300" y="4546600"/>
          <p14:tracePt t="105755" x="5441950" y="4546600"/>
          <p14:tracePt t="105775" x="5441950" y="4540250"/>
          <p14:tracePt t="105810" x="5441950" y="4533900"/>
          <p14:tracePt t="105908" x="5435600" y="4514850"/>
          <p14:tracePt t="105929" x="5435600" y="4508500"/>
          <p14:tracePt t="105957" x="5435600" y="4502150"/>
          <p14:tracePt t="105978" x="5441950" y="4495800"/>
          <p14:tracePt t="105999" x="5448300" y="4495800"/>
          <p14:tracePt t="106027" x="5454650" y="4495800"/>
          <p14:tracePt t="106069" x="5461000" y="4495800"/>
          <p14:tracePt t="106076" x="5467350" y="4495800"/>
          <p14:tracePt t="106441" x="5467350" y="4502150"/>
          <p14:tracePt t="106469" x="5461000" y="4508500"/>
          <p14:tracePt t="106512" x="5461000" y="4514850"/>
          <p14:tracePt t="106547" x="5461000" y="4521200"/>
          <p14:tracePt t="106603" x="5454650" y="4527550"/>
          <p14:tracePt t="106729" x="5454650" y="4533900"/>
          <p14:tracePt t="106757" x="5461000" y="4533900"/>
          <p14:tracePt t="106778" x="5467350" y="4533900"/>
          <p14:tracePt t="106821" x="5480050" y="4533900"/>
          <p14:tracePt t="106848" x="5492750" y="4533900"/>
          <p14:tracePt t="106863" x="5499100" y="4533900"/>
          <p14:tracePt t="106883" x="5505450" y="4533900"/>
          <p14:tracePt t="106890" x="5511800" y="4527550"/>
          <p14:tracePt t="106901" x="5518150" y="4527550"/>
          <p14:tracePt t="106921" x="5530850" y="4527550"/>
          <p14:tracePt t="106934" x="5543550" y="4521200"/>
          <p14:tracePt t="106951" x="5556250" y="4502150"/>
          <p14:tracePt t="106968" x="5613400" y="4483100"/>
          <p14:tracePt t="106984" x="5632450" y="4470400"/>
          <p14:tracePt t="107001" x="5657850" y="4464050"/>
          <p14:tracePt t="107018" x="5689600" y="4445000"/>
          <p14:tracePt t="107034" x="5727700" y="4425950"/>
          <p14:tracePt t="107051" x="5734050" y="4425950"/>
          <p14:tracePt t="107067" x="5753100" y="4425950"/>
          <p14:tracePt t="107172" x="5746750" y="4425950"/>
          <p14:tracePt t="107192" x="5746750" y="4432300"/>
          <p14:tracePt t="107242" x="5740400" y="4438650"/>
          <p14:tracePt t="107248" x="5734050" y="4438650"/>
          <p14:tracePt t="107263" x="5727700" y="4438650"/>
          <p14:tracePt t="107270" x="5727700" y="4445000"/>
          <p14:tracePt t="107291" x="5721350" y="4445000"/>
          <p14:tracePt t="107305" x="5715000" y="4451350"/>
          <p14:tracePt t="107340" x="5708650" y="4451350"/>
          <p14:tracePt t="107361" x="5708650" y="4457700"/>
          <p14:tracePt t="107382" x="5702300" y="4457700"/>
          <p14:tracePt t="107404" x="5695950" y="4457700"/>
          <p14:tracePt t="107410" x="5689600" y="4457700"/>
          <p14:tracePt t="107424" x="5683250" y="4464050"/>
          <p14:tracePt t="107433" x="5676900" y="4464050"/>
          <p14:tracePt t="107449" x="5670550" y="4464050"/>
          <p14:tracePt t="107467" x="5638800" y="4476750"/>
          <p14:tracePt t="107483" x="5607050" y="4483100"/>
          <p14:tracePt t="107499" x="5588000" y="4495800"/>
          <p14:tracePt t="107516" x="5543550" y="4508500"/>
          <p14:tracePt t="107532" x="5518150" y="4514850"/>
          <p14:tracePt t="107549" x="5505450" y="4521200"/>
          <p14:tracePt t="107565" x="5486400" y="4521200"/>
          <p14:tracePt t="107599" x="5480050" y="4521200"/>
          <p14:tracePt t="107635" x="5473700" y="4521200"/>
          <p14:tracePt t="107713" x="5480050" y="4521200"/>
          <p14:tracePt t="107762" x="5486400" y="4521200"/>
          <p14:tracePt t="107783" x="5492750" y="4521200"/>
          <p14:tracePt t="107804" x="5499100" y="4521200"/>
          <p14:tracePt t="107845" x="5505450" y="4521200"/>
          <p14:tracePt t="107853" x="5511800" y="4521200"/>
          <p14:tracePt t="107874" x="5518150" y="4514850"/>
          <p14:tracePt t="107902" x="5524500" y="4514850"/>
          <p14:tracePt t="107916" x="5530850" y="4514850"/>
          <p14:tracePt t="107922" x="5543550" y="4508500"/>
          <p14:tracePt t="107937" x="5549900" y="4508500"/>
          <p14:tracePt t="107947" x="5562600" y="4502150"/>
          <p14:tracePt t="107965" x="5594350" y="4489450"/>
          <p14:tracePt t="107981" x="5613400" y="4483100"/>
          <p14:tracePt t="107997" x="5657850" y="4476750"/>
          <p14:tracePt t="108014" x="5689600" y="4464050"/>
          <p14:tracePt t="108030" x="5708650" y="4457700"/>
          <p14:tracePt t="108047" x="5727700" y="4457700"/>
          <p14:tracePt t="108064" x="5740400" y="4451350"/>
          <p14:tracePt t="108155" x="5734050" y="4451350"/>
          <p14:tracePt t="108183" x="5727700" y="4451350"/>
          <p14:tracePt t="108204" x="5727700" y="4457700"/>
          <p14:tracePt t="108225" x="5721350" y="4464050"/>
          <p14:tracePt t="108253" x="5721350" y="4470400"/>
          <p14:tracePt t="108274" x="5721350" y="4476750"/>
          <p14:tracePt t="108302" x="5721350" y="4483100"/>
          <p14:tracePt t="108323" x="5721350" y="4489450"/>
          <p14:tracePt t="108358" x="5727700" y="4489450"/>
          <p14:tracePt t="108372" x="5734050" y="4489450"/>
          <p14:tracePt t="108386" x="5740400" y="4489450"/>
          <p14:tracePt t="108408" x="5746750" y="4489450"/>
          <p14:tracePt t="108428" x="5753100" y="4489450"/>
          <p14:tracePt t="108435" x="5753100" y="4495800"/>
          <p14:tracePt t="108457" x="5759450" y="4495800"/>
          <p14:tracePt t="108466" x="5765800" y="4495800"/>
          <p14:tracePt t="108479" x="5772150" y="4495800"/>
          <p14:tracePt t="108496" x="5778500" y="4495800"/>
          <p14:tracePt t="108513" x="5791200" y="4495800"/>
          <p14:tracePt t="108550" x="5797550" y="4495800"/>
          <p14:tracePt t="108576" x="5803900" y="4495800"/>
          <p14:tracePt t="108583" x="5810250" y="4495800"/>
          <p14:tracePt t="108625" x="5816600" y="4495800"/>
          <p14:tracePt t="108688" x="5810250" y="4495800"/>
          <p14:tracePt t="108696" x="5803900" y="4495800"/>
          <p14:tracePt t="108709" x="5791200" y="4502150"/>
          <p14:tracePt t="108716" x="5778500" y="4502150"/>
          <p14:tracePt t="108738" x="5765800" y="4502150"/>
          <p14:tracePt t="108746" x="5740400" y="4508500"/>
          <p14:tracePt t="108761" x="5721350" y="4508500"/>
          <p14:tracePt t="108778" x="5702300" y="4508500"/>
          <p14:tracePt t="108794" x="5619750" y="4521200"/>
          <p14:tracePt t="108811" x="5588000" y="4521200"/>
          <p14:tracePt t="108829" x="5549900" y="4521200"/>
          <p14:tracePt t="108845" x="5537200" y="4521200"/>
          <p14:tracePt t="108862" x="5511800" y="4527550"/>
          <p14:tracePt t="108878" x="5499100" y="4527550"/>
          <p14:tracePt t="108894" x="5492750" y="4527550"/>
          <p14:tracePt t="108927" x="5486400" y="4527550"/>
          <p14:tracePt t="108934" x="5480050" y="4527550"/>
          <p14:tracePt t="109025" x="5486400" y="4527550"/>
          <p14:tracePt t="109046" x="5492750" y="4527550"/>
          <p14:tracePt t="109062" x="5499100" y="4527550"/>
          <p14:tracePt t="109067" x="5505450" y="4527550"/>
          <p14:tracePt t="109088" x="5511800" y="4527550"/>
          <p14:tracePt t="109109" x="5518150" y="4527550"/>
          <p14:tracePt t="109130" x="5524500" y="4527550"/>
          <p14:tracePt t="109137" x="5530850" y="4527550"/>
          <p14:tracePt t="109152" x="5537200" y="4527550"/>
          <p14:tracePt t="109165" x="5549900" y="4527550"/>
          <p14:tracePt t="109180" x="5568950" y="4527550"/>
          <p14:tracePt t="109194" x="5588000" y="4527550"/>
          <p14:tracePt t="109210" x="5607050" y="4527550"/>
          <p14:tracePt t="109227" x="5676900" y="4540250"/>
          <p14:tracePt t="109243" x="5702300" y="4540250"/>
          <p14:tracePt t="109260" x="5740400" y="4540250"/>
          <p14:tracePt t="109278" x="5791200" y="4546600"/>
          <p14:tracePt t="109293" x="5822950" y="4546600"/>
          <p14:tracePt t="109310" x="5835650" y="4546600"/>
          <p14:tracePt t="109327" x="5861050" y="4546600"/>
          <p14:tracePt t="110000" x="5848350" y="4546600"/>
          <p14:tracePt t="110008" x="5829300" y="4546600"/>
          <p14:tracePt t="110021" x="5803900" y="4546600"/>
          <p14:tracePt t="110028" x="5784850" y="4540250"/>
          <p14:tracePt t="110044" x="5765800" y="4540250"/>
          <p14:tracePt t="110057" x="5746750" y="4540250"/>
          <p14:tracePt t="110073" x="5702300" y="4533900"/>
          <p14:tracePt t="110091" x="5676900" y="4533900"/>
          <p14:tracePt t="110107" x="5657850" y="4533900"/>
          <p14:tracePt t="110124" x="5645150" y="4533900"/>
          <p14:tracePt t="110141" x="5626100" y="4533900"/>
          <p14:tracePt t="110157" x="5619750" y="4533900"/>
          <p14:tracePt t="110173" x="5613400" y="4533900"/>
          <p14:tracePt t="110190" x="5607050" y="4533900"/>
          <p14:tracePt t="110223" x="5600700" y="4533900"/>
          <p14:tracePt t="110330" x="5594350" y="4533900"/>
          <p14:tracePt t="110358" x="5588000" y="4533900"/>
          <p14:tracePt t="110379" x="5581650" y="4533900"/>
          <p14:tracePt t="110427" x="5575300" y="4533900"/>
          <p14:tracePt t="110470" x="5568950" y="4533900"/>
          <p14:tracePt t="110555" x="5562600" y="4533900"/>
          <p14:tracePt t="110561" x="5556250" y="4533900"/>
          <p14:tracePt t="110603" x="5549900" y="4533900"/>
          <p14:tracePt t="110632" x="5543550" y="4533900"/>
          <p14:tracePt t="110660" x="5537200" y="4533900"/>
          <p14:tracePt t="110702" x="5530850" y="4540250"/>
          <p14:tracePt t="110814" x="5524500" y="4540250"/>
          <p14:tracePt t="110885" x="5518150" y="4540250"/>
          <p14:tracePt t="110955" x="5511800" y="4540250"/>
          <p14:tracePt t="110983" x="5505450" y="4540250"/>
          <p14:tracePt t="111010" x="5505450" y="4546600"/>
          <p14:tracePt t="111032" x="5499100" y="4546600"/>
          <p14:tracePt t="111046" x="5492750" y="4546600"/>
          <p14:tracePt t="111060" x="5492750" y="4552950"/>
          <p14:tracePt t="111080" x="5486400" y="4552950"/>
          <p14:tracePt t="111095" x="5480050" y="4552950"/>
          <p14:tracePt t="111123" x="5473700" y="4552950"/>
          <p14:tracePt t="111130" x="5467350" y="4559300"/>
          <p14:tracePt t="111145" x="5461000" y="4559300"/>
          <p14:tracePt t="111186" x="5454650" y="4559300"/>
          <p14:tracePt t="111327" x="5461000" y="4559300"/>
          <p14:tracePt t="111334" x="5467350" y="4559300"/>
          <p14:tracePt t="111341" x="5473700" y="4559300"/>
          <p14:tracePt t="111362" x="5480050" y="4559300"/>
          <p14:tracePt t="111376" x="5486400" y="4559300"/>
          <p14:tracePt t="111397" x="5499100" y="4552950"/>
          <p14:tracePt t="111406" x="5505450" y="4546600"/>
          <p14:tracePt t="111418" x="5518150" y="4540250"/>
          <p14:tracePt t="111435" x="5543550" y="4527550"/>
          <p14:tracePt t="111452" x="5556250" y="4521200"/>
          <p14:tracePt t="111456" x="5568950" y="4508500"/>
          <p14:tracePt t="111469" x="5581650" y="4502150"/>
          <p14:tracePt t="111485" x="5600700" y="4489450"/>
          <p14:tracePt t="111503" x="5613400" y="4476750"/>
          <p14:tracePt t="111518" x="5619750" y="4476750"/>
          <p14:tracePt t="111535" x="5626100" y="4476750"/>
          <p14:tracePt t="111552" x="5626100" y="4470400"/>
          <p14:tracePt t="111636" x="5626100" y="4476750"/>
          <p14:tracePt t="111643" x="5626100" y="4483100"/>
          <p14:tracePt t="111685" x="5619750" y="4489450"/>
          <p14:tracePt t="111713" x="5613400" y="4495800"/>
          <p14:tracePt t="111734" x="5613400" y="4502150"/>
          <p14:tracePt t="111755" x="5607050" y="4502150"/>
          <p14:tracePt t="111762" x="5600700" y="4502150"/>
          <p14:tracePt t="111783" x="5594350" y="4508500"/>
          <p14:tracePt t="111804" x="5594350" y="4514850"/>
          <p14:tracePt t="111825" x="5594350" y="4521200"/>
          <p14:tracePt t="111854" x="5594350" y="4527550"/>
          <p14:tracePt t="111875" x="5588000" y="4527550"/>
          <p14:tracePt t="111896" x="5588000" y="4533900"/>
          <p14:tracePt t="111938" x="5581650" y="4540250"/>
          <p14:tracePt t="111973" x="5581650" y="4546600"/>
          <p14:tracePt t="112008" x="5581650" y="4552950"/>
          <p14:tracePt t="112036" x="5581650" y="4559300"/>
          <p14:tracePt t="112085" x="5588000" y="4559300"/>
          <p14:tracePt t="112134" x="5594350" y="4559300"/>
          <p14:tracePt t="112155" x="5600700" y="4559300"/>
          <p14:tracePt t="112177" x="5607050" y="4559300"/>
          <p14:tracePt t="112184" x="5607050" y="4552950"/>
          <p14:tracePt t="112205" x="5613400" y="4552950"/>
          <p14:tracePt t="112240" x="5619750" y="4546600"/>
          <p14:tracePt t="112275" x="5626100" y="4546600"/>
          <p14:tracePt t="112717" x="5626100" y="4552950"/>
          <p14:tracePt t="112738" x="5619750" y="4559300"/>
          <p14:tracePt t="112759" x="5619750" y="4565650"/>
          <p14:tracePt t="112766" x="5613400" y="4572000"/>
          <p14:tracePt t="112781" x="5613400" y="4578350"/>
          <p14:tracePt t="112787" x="5613400" y="4584700"/>
          <p14:tracePt t="112801" x="5607050" y="4591050"/>
          <p14:tracePt t="112815" x="5607050" y="4610100"/>
          <p14:tracePt t="112831" x="5600700" y="4660900"/>
          <p14:tracePt t="112847" x="5594350" y="4686300"/>
          <p14:tracePt t="112865" x="5594350" y="4781550"/>
          <p14:tracePt t="112881" x="5594350" y="4870450"/>
          <p14:tracePt t="112898" x="5594350" y="4921250"/>
          <p14:tracePt t="112915" x="5594350" y="5016500"/>
          <p14:tracePt t="112931" x="5607050" y="5099050"/>
          <p14:tracePt t="112947" x="5607050" y="5137150"/>
          <p14:tracePt t="112964" x="5619750" y="5194300"/>
          <p14:tracePt t="112981" x="5626100" y="5232400"/>
          <p14:tracePt t="112999" x="5638800" y="5270500"/>
          <p14:tracePt t="113014" x="5645150" y="5289550"/>
          <p14:tracePt t="113030" x="5651500" y="5340350"/>
          <p14:tracePt t="113047" x="5651500" y="5365750"/>
          <p14:tracePt t="113063" x="5670550" y="5416550"/>
          <p14:tracePt t="113080" x="5676900" y="5448300"/>
          <p14:tracePt t="113097" x="5689600" y="5518150"/>
          <p14:tracePt t="113114" x="5695950" y="5537200"/>
          <p14:tracePt t="113130" x="5702300" y="5562600"/>
          <p14:tracePt t="113146" x="5708650" y="5588000"/>
          <p14:tracePt t="113163" x="5721350" y="5613400"/>
          <p14:tracePt t="113180" x="5721350" y="5626100"/>
          <p14:tracePt t="113196" x="5727700" y="5638800"/>
          <p14:tracePt t="113213" x="5740400" y="5657850"/>
          <p14:tracePt t="113231" x="5746750" y="5676900"/>
          <p14:tracePt t="113246" x="5753100" y="5689600"/>
          <p14:tracePt t="113262" x="5759450" y="5695950"/>
          <p14:tracePt t="113280" x="5772150" y="5715000"/>
          <p14:tracePt t="113296" x="5778500" y="5727700"/>
          <p14:tracePt t="113314" x="5784850" y="5746750"/>
          <p14:tracePt t="113329" x="5797550" y="5753100"/>
          <p14:tracePt t="113346" x="5797550" y="5759450"/>
          <p14:tracePt t="113363" x="5803900" y="5759450"/>
          <p14:tracePt t="113379" x="5810250" y="5765800"/>
          <p14:tracePt t="113419" x="5816600" y="5772150"/>
          <p14:tracePt t="113518" x="5816600" y="5778500"/>
          <p14:tracePt t="113539" x="5810250" y="5778500"/>
          <p14:tracePt t="113581" x="5803900" y="5778500"/>
          <p14:tracePt t="113609" x="5797550" y="5778500"/>
          <p14:tracePt t="113651" x="5791200" y="5778500"/>
          <p14:tracePt t="113658" x="5791200" y="5784850"/>
          <p14:tracePt t="113699" x="5791200" y="5791200"/>
          <p14:tracePt t="113721" x="5784850" y="5791200"/>
          <p14:tracePt t="113763" x="5784850" y="5797550"/>
          <p14:tracePt t="113770" x="5784850" y="5803900"/>
          <p14:tracePt t="113791" x="5784850" y="5810250"/>
          <p14:tracePt t="113819" x="5791200" y="5810250"/>
          <p14:tracePt t="113840" x="5797550" y="5810250"/>
          <p14:tracePt t="113854" x="5803900" y="5810250"/>
          <p14:tracePt t="113863" x="5810250" y="5810250"/>
          <p14:tracePt t="113878" x="5816600" y="5810250"/>
          <p14:tracePt t="113894" x="5848350" y="5816600"/>
          <p14:tracePt t="113911" x="5880100" y="5816600"/>
          <p14:tracePt t="113927" x="5892800" y="5816600"/>
          <p14:tracePt t="113944" x="5930900" y="5822950"/>
          <p14:tracePt t="113961" x="5969000" y="5822950"/>
          <p14:tracePt t="113977" x="5981700" y="5822950"/>
          <p14:tracePt t="113994" x="5994400" y="5829300"/>
          <p14:tracePt t="114010" x="6019800" y="5829300"/>
          <p14:tracePt t="114027" x="6026150" y="5835650"/>
          <p14:tracePt t="114072" x="6019800" y="5835650"/>
          <p14:tracePt t="114100" x="6013450" y="5835650"/>
          <p14:tracePt t="114149" x="6007100" y="5835650"/>
          <p14:tracePt t="114170" x="6000750" y="5835650"/>
          <p14:tracePt t="114213" x="5994400" y="5835650"/>
          <p14:tracePt t="114219" x="5988050" y="5835650"/>
          <p14:tracePt t="114240" x="5981700" y="5835650"/>
          <p14:tracePt t="114262" x="5975350" y="5835650"/>
          <p14:tracePt t="114283" x="5975350" y="5842000"/>
          <p14:tracePt t="114311" x="5969000" y="5842000"/>
          <p14:tracePt t="114346" x="5962650" y="5848350"/>
          <p14:tracePt t="114381" x="5962650" y="5854700"/>
          <p14:tracePt t="114402" x="5969000" y="5854700"/>
          <p14:tracePt t="114423" x="5975350" y="5854700"/>
          <p14:tracePt t="114451" x="5981700" y="5854700"/>
          <p14:tracePt t="114472" x="5988050" y="5854700"/>
          <p14:tracePt t="114486" x="5994400" y="5854700"/>
          <p14:tracePt t="114494" x="6000750" y="5854700"/>
          <p14:tracePt t="114508" x="6013450" y="5861050"/>
          <p14:tracePt t="114525" x="6026150" y="5861050"/>
          <p14:tracePt t="114542" x="6051550" y="5867400"/>
          <p14:tracePt t="114558" x="6064250" y="5867400"/>
          <p14:tracePt t="114575" x="6089650" y="5873750"/>
          <p14:tracePt t="114592" x="6115050" y="5886450"/>
          <p14:tracePt t="114608" x="6121400" y="5886450"/>
          <p14:tracePt t="114624" x="6127750" y="5886450"/>
          <p14:tracePt t="114641" x="6134100" y="5886450"/>
          <p14:tracePt t="114683" x="6140450" y="5886450"/>
          <p14:tracePt t="114781" x="6140450" y="5892800"/>
          <p14:tracePt t="114866" x="6146800" y="5892800"/>
          <p14:tracePt t="114908" x="6159500" y="5892800"/>
          <p14:tracePt t="114921" x="6165850" y="5892800"/>
          <p14:tracePt t="114943" x="6172200" y="5892800"/>
          <p14:tracePt t="114958" x="6178550" y="5892800"/>
          <p14:tracePt t="114964" x="6184900" y="5892800"/>
          <p14:tracePt t="114985" x="6184900" y="5886450"/>
          <p14:tracePt t="114993" x="6191250" y="5886450"/>
          <p14:tracePt t="115007" x="6197600" y="5886450"/>
          <p14:tracePt t="115023" x="6203950" y="5886450"/>
          <p14:tracePt t="115040" x="6229350" y="5880100"/>
          <p14:tracePt t="115056" x="6254750" y="5880100"/>
          <p14:tracePt t="115073" x="6273800" y="5880100"/>
          <p14:tracePt t="115090" x="6299200" y="5873750"/>
          <p14:tracePt t="115106" x="6318250" y="5873750"/>
          <p14:tracePt t="115224" x="6311900" y="5873750"/>
          <p14:tracePt t="115245" x="6305550" y="5873750"/>
          <p14:tracePt t="115266" x="6299200" y="5873750"/>
          <p14:tracePt t="115273" x="6292850" y="5873750"/>
          <p14:tracePt t="115287" x="6286500" y="5873750"/>
          <p14:tracePt t="115308" x="6273800" y="5873750"/>
          <p14:tracePt t="115315" x="6261100" y="5873750"/>
          <p14:tracePt t="115329" x="6248400" y="5873750"/>
          <p14:tracePt t="115338" x="6229350" y="5873750"/>
          <p14:tracePt t="115355" x="6197600" y="5867400"/>
          <p14:tracePt t="115371" x="6159500" y="5861050"/>
          <p14:tracePt t="115389" x="6115050" y="5854700"/>
          <p14:tracePt t="115406" x="6083300" y="5848350"/>
          <p14:tracePt t="115422" x="6070600" y="5842000"/>
          <p14:tracePt t="115438" x="6051550" y="5842000"/>
          <p14:tracePt t="115455" x="6038850" y="5842000"/>
          <p14:tracePt t="115488" x="6032500" y="5835650"/>
          <p14:tracePt t="115554" x="6026150" y="5835650"/>
          <p14:tracePt t="115596" x="6019800" y="5835650"/>
          <p14:tracePt t="115659" x="6019800" y="5829300"/>
          <p14:tracePt t="115715" x="6019800" y="5822950"/>
          <p14:tracePt t="115785" x="6026150" y="5822950"/>
          <p14:tracePt t="115806" x="6026150" y="5829300"/>
          <p14:tracePt t="115813" x="6026150" y="5835650"/>
          <p14:tracePt t="116310" x="6026150" y="5829300"/>
          <p14:tracePt t="116316" x="6019800" y="5797550"/>
          <p14:tracePt t="116331" x="6013450" y="5778500"/>
          <p14:tracePt t="116338" x="6007100" y="5746750"/>
          <p14:tracePt t="116355" x="5988050" y="5715000"/>
          <p14:tracePt t="116368" x="5981700" y="5689600"/>
          <p14:tracePt t="116385" x="5949950" y="5613400"/>
          <p14:tracePt t="116402" x="5918200" y="5537200"/>
          <p14:tracePt t="116418" x="5911850" y="5518150"/>
          <p14:tracePt t="116436" x="5873750" y="5429250"/>
          <p14:tracePt t="116451" x="5867400" y="5397500"/>
          <p14:tracePt t="116468" x="5848350" y="5365750"/>
          <p14:tracePt t="116485" x="5822950" y="5295900"/>
          <p14:tracePt t="116502" x="5797550" y="5219700"/>
          <p14:tracePt t="116505" x="5784850" y="5187950"/>
          <p14:tracePt t="116522" x="5778500" y="5162550"/>
          <p14:tracePt t="116534" x="5759450" y="5130800"/>
          <p14:tracePt t="116551" x="5740400" y="5067300"/>
          <p14:tracePt t="116568" x="5727700" y="5048250"/>
          <p14:tracePt t="116584" x="5708650" y="4997450"/>
          <p14:tracePt t="116601" x="5689600" y="4953000"/>
          <p14:tracePt t="116619" x="5676900" y="4921250"/>
          <p14:tracePt t="116634" x="5664200" y="4908550"/>
          <p14:tracePt t="116651" x="5651500" y="4883150"/>
          <p14:tracePt t="116668" x="5645150" y="4870450"/>
          <p14:tracePt t="116684" x="5645150" y="4851400"/>
          <p14:tracePt t="116701" x="5645150" y="4845050"/>
          <p14:tracePt t="116718" x="5632450" y="4813300"/>
          <p14:tracePt t="116734" x="5626100" y="4813300"/>
          <p14:tracePt t="116750" x="5626100" y="4800600"/>
          <p14:tracePt t="116767" x="5619750" y="4781550"/>
          <p14:tracePt t="116784" x="5607050" y="4756150"/>
          <p14:tracePt t="116801" x="5600700" y="4730750"/>
          <p14:tracePt t="116817" x="5594350" y="4711700"/>
          <p14:tracePt t="116834" x="5588000" y="4686300"/>
          <p14:tracePt t="116850" x="5575300" y="4648200"/>
          <p14:tracePt t="116867" x="5568950" y="4635500"/>
          <p14:tracePt t="116883" x="5562600" y="4622800"/>
          <p14:tracePt t="116900" x="5556250" y="4610100"/>
          <p14:tracePt t="116917" x="5556250" y="4603750"/>
          <p14:tracePt t="116933" x="5549900" y="4597400"/>
          <p14:tracePt t="116950" x="5549900" y="4591050"/>
          <p14:tracePt t="117012" x="5549900" y="4584700"/>
          <p14:tracePt t="117054" x="5549900" y="4578350"/>
          <p14:tracePt t="117265" x="5543550" y="4578350"/>
          <p14:tracePt t="117279" x="5537200" y="4578350"/>
          <p14:tracePt t="117292" x="5530850" y="4578350"/>
          <p14:tracePt t="117314" x="5524500" y="4572000"/>
          <p14:tracePt t="117321" x="5518150" y="4572000"/>
          <p14:tracePt t="117335" x="5505450" y="4572000"/>
          <p14:tracePt t="117349" x="5473700" y="4572000"/>
          <p14:tracePt t="117365" x="5454650" y="4572000"/>
          <p14:tracePt t="117382" x="5429250" y="4565650"/>
          <p14:tracePt t="117398" x="5391150" y="4565650"/>
          <p14:tracePt t="117415" x="5340350" y="4565650"/>
          <p14:tracePt t="117431" x="5327650" y="4565650"/>
          <p14:tracePt t="117448" x="5289550" y="4559300"/>
          <p14:tracePt t="117465" x="5264150" y="4552950"/>
          <p14:tracePt t="117482" x="5238750" y="4552950"/>
          <p14:tracePt t="117498" x="5226050" y="4552950"/>
          <p14:tracePt t="117514" x="5207000" y="4552950"/>
          <p14:tracePt t="117531" x="5200650" y="4552950"/>
          <p14:tracePt t="117548" x="5194300" y="4552950"/>
          <p14:tracePt t="117551" x="5187950" y="4552950"/>
          <p14:tracePt t="117564" x="5181600" y="4546600"/>
          <p14:tracePt t="117581" x="5175250" y="4546600"/>
          <p14:tracePt t="117598" x="5168900" y="4546600"/>
          <p14:tracePt t="117615" x="5162550" y="4540250"/>
          <p14:tracePt t="117651" x="5156200" y="4540250"/>
          <p14:tracePt t="117693" x="5149850" y="4533900"/>
          <p14:tracePt t="117728" x="5143500" y="4533900"/>
          <p14:tracePt t="117749" x="5137150" y="4533900"/>
          <p14:tracePt t="117770" x="5130800" y="4533900"/>
          <p14:tracePt t="117791" x="5124450" y="4533900"/>
          <p14:tracePt t="117812" x="5118100" y="4527550"/>
          <p14:tracePt t="117819" x="5111750" y="4527550"/>
          <p14:tracePt t="117833" x="5105400" y="4527550"/>
          <p14:tracePt t="117847" x="5099050" y="4527550"/>
          <p14:tracePt t="117863" x="5073650" y="4521200"/>
          <p14:tracePt t="117880" x="5054600" y="4521200"/>
          <p14:tracePt t="117897" x="5022850" y="4521200"/>
          <p14:tracePt t="117913" x="4984750" y="4521200"/>
          <p14:tracePt t="117930" x="4959350" y="4521200"/>
          <p14:tracePt t="117947" x="4927600" y="4521200"/>
          <p14:tracePt t="117963" x="4914900" y="4521200"/>
          <p14:tracePt t="117980" x="4889500" y="4521200"/>
          <p14:tracePt t="117996" x="4889500" y="4514850"/>
          <p14:tracePt t="118013" x="4883150" y="4514850"/>
          <p14:tracePt t="118100" x="4889500" y="4514850"/>
          <p14:tracePt t="118114" x="4902200" y="4514850"/>
          <p14:tracePt t="118128" x="4908550" y="4514850"/>
          <p14:tracePt t="118142" x="4921250" y="4514850"/>
          <p14:tracePt t="118149" x="4933950" y="4514850"/>
          <p14:tracePt t="118165" x="4959350" y="4514850"/>
          <p14:tracePt t="118179" x="4991100" y="4514850"/>
          <p14:tracePt t="118195" x="5073650" y="4514850"/>
          <p14:tracePt t="118213" x="5194300" y="4508500"/>
          <p14:tracePt t="118229" x="5257800" y="4508500"/>
          <p14:tracePt t="118245" x="5302250" y="4502150"/>
          <p14:tracePt t="118262" x="5403850" y="4502150"/>
          <p14:tracePt t="118278" x="5480050" y="4502150"/>
          <p14:tracePt t="118296" x="5518150" y="4502150"/>
          <p14:tracePt t="118312" x="5568950" y="4502150"/>
          <p14:tracePt t="118328" x="5588000" y="4502150"/>
          <p14:tracePt t="118346" x="5613400" y="4502150"/>
          <p14:tracePt t="118361" x="5619750" y="4495800"/>
          <p14:tracePt t="118378" x="5632450" y="4495800"/>
          <p14:tracePt t="118395" x="5638800" y="4495800"/>
          <p14:tracePt t="118428" x="5645150" y="4495800"/>
          <p14:tracePt t="118563" x="5645150" y="4502150"/>
          <p14:tracePt t="118627" x="5638800" y="4502150"/>
          <p14:tracePt t="118690" x="5632450" y="4502150"/>
          <p14:tracePt t="118697" x="5626100" y="4508500"/>
          <p14:tracePt t="118718" x="5619750" y="4514850"/>
          <p14:tracePt t="118727" x="5613400" y="4521200"/>
          <p14:tracePt t="118743" x="5613400" y="4527550"/>
          <p14:tracePt t="118760" x="5594350" y="4559300"/>
          <p14:tracePt t="118776" x="5568950" y="4629150"/>
          <p14:tracePt t="118793" x="5549900" y="4699000"/>
          <p14:tracePt t="118810" x="5511800" y="4857750"/>
          <p14:tracePt t="118827" x="5473700" y="5041900"/>
          <p14:tracePt t="118844" x="5448300" y="5257800"/>
          <p14:tracePt t="118860" x="5429250" y="5359400"/>
          <p14:tracePt t="118877" x="5429250" y="5461000"/>
          <p14:tracePt t="118894" x="5403850" y="5657850"/>
          <p14:tracePt t="118910" x="5403850" y="5708650"/>
          <p14:tracePt t="118926" x="5391150" y="5746750"/>
          <p14:tracePt t="118943" x="5378450" y="5810250"/>
          <p14:tracePt t="118959" x="5372100" y="5835650"/>
          <p14:tracePt t="118976" x="5365750" y="5848350"/>
          <p14:tracePt t="118993" x="5365750" y="5854700"/>
          <p14:tracePt t="119048" x="5359400" y="5861050"/>
          <p14:tracePt t="119090" x="5353050" y="5861050"/>
          <p14:tracePt t="119118" x="5346700" y="5861050"/>
          <p14:tracePt t="119139" x="5340350" y="5861050"/>
          <p14:tracePt t="119146" x="5334000" y="5867400"/>
          <p14:tracePt t="119162" x="5327650" y="5867400"/>
          <p14:tracePt t="119176" x="5314950" y="5867400"/>
          <p14:tracePt t="119192" x="5302250" y="5867400"/>
          <p14:tracePt t="119209" x="5270500" y="5873750"/>
          <p14:tracePt t="119225" x="5245100" y="5873750"/>
          <p14:tracePt t="119242" x="5187950" y="5880100"/>
          <p14:tracePt t="119259" x="5130800" y="5880100"/>
          <p14:tracePt t="119276" x="5099050" y="5892800"/>
          <p14:tracePt t="119292" x="5029200" y="5905500"/>
          <p14:tracePt t="119308" x="4978400" y="5911850"/>
          <p14:tracePt t="119325" x="4965700" y="5911850"/>
          <p14:tracePt t="119342" x="4933950" y="5918200"/>
          <p14:tracePt t="119358" x="4927600" y="5918200"/>
          <p14:tracePt t="119375" x="4921250" y="5918200"/>
          <p14:tracePt t="119392" x="4914900" y="5924550"/>
          <p14:tracePt t="119425" x="4908550" y="5924550"/>
          <p14:tracePt t="119476" x="4902200" y="5924550"/>
          <p14:tracePt t="119596" x="4902200" y="5930900"/>
          <p14:tracePt t="119638" x="4902200" y="5937250"/>
          <p14:tracePt t="119659" x="4908550" y="5937250"/>
          <p14:tracePt t="119701" x="4914900" y="5937250"/>
          <p14:tracePt t="119729" x="4921250" y="5943600"/>
          <p14:tracePt t="119778" x="4927600" y="5943600"/>
          <p14:tracePt t="119799" x="4940300" y="5943600"/>
          <p14:tracePt t="119820" x="4953000" y="5943600"/>
          <p14:tracePt t="119826" x="4959350" y="5943600"/>
          <p14:tracePt t="119843" x="4972050" y="5943600"/>
          <p14:tracePt t="119856" x="4991100" y="5943600"/>
          <p14:tracePt t="119873" x="5029200" y="5943600"/>
          <p14:tracePt t="119890" x="5105400" y="5943600"/>
          <p14:tracePt t="119907" x="5149850" y="5943600"/>
          <p14:tracePt t="119923" x="5251450" y="5943600"/>
          <p14:tracePt t="119940" x="5384800" y="5930900"/>
          <p14:tracePt t="119956" x="5435600" y="5918200"/>
          <p14:tracePt t="119973" x="5556250" y="5899150"/>
          <p14:tracePt t="119989" x="5632450" y="5892800"/>
          <p14:tracePt t="120006" x="5676900" y="5886450"/>
          <p14:tracePt t="120024" x="5727700" y="5880100"/>
          <p14:tracePt t="120039" x="5753100" y="5880100"/>
          <p14:tracePt t="120055" x="5759450" y="5880100"/>
          <p14:tracePt t="120073" x="5772150" y="5880100"/>
          <p14:tracePt t="120089" x="5778500" y="5880100"/>
          <p14:tracePt t="121326" x="5778500" y="5867400"/>
          <p14:tracePt t="121332" x="5778500" y="5854700"/>
          <p14:tracePt t="121347" x="5778500" y="5848350"/>
          <p14:tracePt t="121354" x="5784850" y="5835650"/>
          <p14:tracePt t="121368" x="5784850" y="5822950"/>
          <p14:tracePt t="121384" x="5791200" y="5797550"/>
          <p14:tracePt t="121401" x="5791200" y="5778500"/>
          <p14:tracePt t="121418" x="5797550" y="5746750"/>
          <p14:tracePt t="121434" x="5810250" y="5695950"/>
          <p14:tracePt t="121451" x="5810250" y="5664200"/>
          <p14:tracePt t="121467" x="5829300" y="5607050"/>
          <p14:tracePt t="121484" x="5829300" y="5556250"/>
          <p14:tracePt t="121501" x="5835650" y="5461000"/>
          <p14:tracePt t="121517" x="5842000" y="5410200"/>
          <p14:tracePt t="121534" x="5842000" y="5334000"/>
          <p14:tracePt t="121550" x="5842000" y="5207000"/>
          <p14:tracePt t="121567" x="5835650" y="5111750"/>
          <p14:tracePt t="121584" x="5835650" y="5060950"/>
          <p14:tracePt t="121600" x="5816600" y="4991100"/>
          <p14:tracePt t="121617" x="5803900" y="4940300"/>
          <p14:tracePt t="121634" x="5797550" y="4914900"/>
          <p14:tracePt t="121650" x="5791200" y="4883150"/>
          <p14:tracePt t="121667" x="5772150" y="4845050"/>
          <p14:tracePt t="121684" x="5759450" y="4806950"/>
          <p14:tracePt t="121700" x="5746750" y="4794250"/>
          <p14:tracePt t="121717" x="5721350" y="4768850"/>
          <p14:tracePt t="121733" x="5695950" y="4724400"/>
          <p14:tracePt t="121750" x="5683250" y="4711700"/>
          <p14:tracePt t="121767" x="5670550" y="4692650"/>
          <p14:tracePt t="121783" x="5619750" y="4648200"/>
          <p14:tracePt t="121800" x="5607050" y="4635500"/>
          <p14:tracePt t="121817" x="5575300" y="4616450"/>
          <p14:tracePt t="121833" x="5562600" y="4591050"/>
          <p14:tracePt t="121849" x="5524500" y="4572000"/>
          <p14:tracePt t="121867" x="5499100" y="4552950"/>
          <p14:tracePt t="121882" x="5492750" y="4546600"/>
          <p14:tracePt t="121899" x="5473700" y="4533900"/>
          <p14:tracePt t="121916" x="5467350" y="4527550"/>
          <p14:tracePt t="121932" x="5461000" y="4527550"/>
          <p14:tracePt t="121949" x="5448300" y="4527550"/>
          <p14:tracePt t="121966" x="5441950" y="4527550"/>
          <p14:tracePt t="121999" x="5435600" y="4527550"/>
          <p14:tracePt t="122015" x="5429250" y="4527550"/>
          <p14:tracePt t="122035" x="5422900" y="4527550"/>
          <p14:tracePt t="122063" x="5416550" y="4533900"/>
          <p14:tracePt t="122084" x="5410200" y="4533900"/>
          <p14:tracePt t="122098" x="5403850" y="4533900"/>
          <p14:tracePt t="122126" x="5403850" y="4540250"/>
          <p14:tracePt t="122154" x="5397500" y="4540250"/>
          <p14:tracePt t="122161" x="5391150" y="4540250"/>
          <p14:tracePt t="122196" x="5384800" y="4540250"/>
          <p14:tracePt t="122767" x="5384800" y="4546600"/>
          <p14:tracePt t="122788" x="5378450" y="4546600"/>
          <p14:tracePt t="122816" x="5378450" y="4552950"/>
          <p14:tracePt t="122838" x="5372100" y="4559300"/>
          <p14:tracePt t="122887" x="5365750" y="4565650"/>
          <p14:tracePt t="122908" x="5365750" y="4572000"/>
          <p14:tracePt t="122928" x="5365750" y="4578350"/>
          <p14:tracePt t="122936" x="5359400" y="4578350"/>
          <p14:tracePt t="122957" x="5353050" y="4584700"/>
          <p14:tracePt t="122992" x="5353050" y="4591050"/>
          <p14:tracePt t="123005" x="5346700" y="4597400"/>
          <p14:tracePt t="123048" x="5340350" y="4597400"/>
          <p14:tracePt t="123069" x="5340350" y="4603750"/>
          <p14:tracePt t="123076" x="5334000" y="4603750"/>
          <p14:tracePt t="123097" x="5327650" y="4610100"/>
          <p14:tracePt t="123132" x="5327650" y="4616450"/>
          <p14:tracePt t="123146" x="5327650" y="4622800"/>
          <p14:tracePt t="123168" x="5327650" y="4629150"/>
          <p14:tracePt t="123188" x="5321300" y="4635500"/>
          <p14:tracePt t="123209" x="5314950" y="4635500"/>
          <p14:tracePt t="123216" x="5314950" y="4648200"/>
          <p14:tracePt t="123231" x="5308600" y="4648200"/>
          <p14:tracePt t="123245" x="5308600" y="4660900"/>
          <p14:tracePt t="123261" x="5295900" y="4692650"/>
          <p14:tracePt t="123278" x="5283200" y="4724400"/>
          <p14:tracePt t="123295" x="5257800" y="4800600"/>
          <p14:tracePt t="123311" x="5226050" y="4914900"/>
          <p14:tracePt t="123329" x="5219700" y="5060950"/>
          <p14:tracePt t="123345" x="5219700" y="5124450"/>
          <p14:tracePt t="123361" x="5251450" y="5283200"/>
          <p14:tracePt t="123378" x="5308600" y="5429250"/>
          <p14:tracePt t="123394" x="5346700" y="5486400"/>
          <p14:tracePt t="123411" x="5391150" y="5524500"/>
          <p14:tracePt t="123428" x="5518150" y="5600700"/>
          <p14:tracePt t="123444" x="5556250" y="5600700"/>
          <p14:tracePt t="123461" x="5575300" y="5600700"/>
          <p14:tracePt t="123478" x="5626100" y="5568950"/>
          <p14:tracePt t="123494" x="5657850" y="5505450"/>
          <p14:tracePt t="123511" x="5695950" y="5384800"/>
          <p14:tracePt t="123527" x="5708650" y="5308600"/>
          <p14:tracePt t="123544" x="5715000" y="5130800"/>
          <p14:tracePt t="123561" x="5715000" y="4997450"/>
          <p14:tracePt t="123577" x="5715000" y="4959350"/>
          <p14:tracePt t="123593" x="5676900" y="4876800"/>
          <p14:tracePt t="123610" x="5651500" y="4819650"/>
          <p14:tracePt t="123627" x="5626100" y="4806950"/>
          <p14:tracePt t="123643" x="5594350" y="4787900"/>
          <p14:tracePt t="123660" x="5543550" y="4762500"/>
          <p14:tracePt t="123677" x="5524500" y="4756150"/>
          <p14:tracePt t="123693" x="5492750" y="4749800"/>
          <p14:tracePt t="123710" x="5422900" y="4737100"/>
          <p14:tracePt t="123726" x="5403850" y="4737100"/>
          <p14:tracePt t="123743" x="5346700" y="4737100"/>
          <p14:tracePt t="123759" x="5314950" y="4737100"/>
          <p14:tracePt t="123776" x="5238750" y="4768850"/>
          <p14:tracePt t="123793" x="5168900" y="4806950"/>
          <p14:tracePt t="123809" x="5111750" y="4845050"/>
          <p14:tracePt t="123827" x="5092700" y="4864100"/>
          <p14:tracePt t="123842" x="5054600" y="4902200"/>
          <p14:tracePt t="123859" x="5041900" y="4921250"/>
          <p14:tracePt t="123876" x="5029200" y="4978400"/>
          <p14:tracePt t="123892" x="5029200" y="5073650"/>
          <p14:tracePt t="123909" x="5029200" y="5124450"/>
          <p14:tracePt t="123926" x="5086350" y="5270500"/>
          <p14:tracePt t="123942" x="5162550" y="5435600"/>
          <p14:tracePt t="123959" x="5200650" y="5505450"/>
          <p14:tracePt t="123975" x="5276850" y="5619750"/>
          <p14:tracePt t="123992" x="5340350" y="5708650"/>
          <p14:tracePt t="124008" x="5372100" y="5740400"/>
          <p14:tracePt t="124025" x="5416550" y="5778500"/>
          <p14:tracePt t="124042" x="5429250" y="5797550"/>
          <p14:tracePt t="124059" x="5461000" y="5810250"/>
          <p14:tracePt t="124075" x="5473700" y="5816600"/>
          <p14:tracePt t="124092" x="5480050" y="5816600"/>
          <p14:tracePt t="124108" x="5486400" y="5816600"/>
          <p14:tracePt t="124125" x="5499100" y="5816600"/>
          <p14:tracePt t="124142" x="5499100" y="5810250"/>
          <p14:tracePt t="124145" x="5499100" y="5803900"/>
          <p14:tracePt t="124164" x="5499100" y="5797550"/>
          <p14:tracePt t="124174" x="5505450" y="5791200"/>
          <p14:tracePt t="124220" x="5505450" y="5784850"/>
          <p14:tracePt t="124262" x="5511800" y="5784850"/>
          <p14:tracePt t="124270" x="5511800" y="5778500"/>
          <p14:tracePt t="124305" x="5511800" y="5772150"/>
          <p14:tracePt t="124311" x="5518150" y="5772150"/>
          <p14:tracePt t="124333" x="5518150" y="5765800"/>
          <p14:tracePt t="124341" x="5518150" y="5759450"/>
          <p14:tracePt t="124914" x="5518150" y="5746750"/>
          <p14:tracePt t="124927" x="5518150" y="5734050"/>
          <p14:tracePt t="124934" x="5518150" y="5715000"/>
          <p14:tracePt t="124942" x="5518150" y="5702300"/>
          <p14:tracePt t="124958" x="5518150" y="5683250"/>
          <p14:tracePt t="124972" x="5511800" y="5651500"/>
          <p14:tracePt t="124989" x="5492750" y="5594350"/>
          <p14:tracePt t="125005" x="5480050" y="5486400"/>
          <p14:tracePt t="125022" x="5467350" y="5448300"/>
          <p14:tracePt t="125038" x="5454650" y="5365750"/>
          <p14:tracePt t="125055" x="5416550" y="5276850"/>
          <p14:tracePt t="125072" x="5397500" y="5226050"/>
          <p14:tracePt t="125089" x="5365750" y="5111750"/>
          <p14:tracePt t="125105" x="5327650" y="5041900"/>
          <p14:tracePt t="125121" x="5314950" y="5010150"/>
          <p14:tracePt t="125138" x="5289550" y="4965700"/>
          <p14:tracePt t="125155" x="5270500" y="4921250"/>
          <p14:tracePt t="125171" x="5264150" y="4902200"/>
          <p14:tracePt t="125188" x="5238750" y="4864100"/>
          <p14:tracePt t="125204" x="5226050" y="4851400"/>
          <p14:tracePt t="125222" x="5200650" y="4819650"/>
          <p14:tracePt t="125238" x="5181600" y="4794250"/>
          <p14:tracePt t="125254" x="5175250" y="4775200"/>
          <p14:tracePt t="125272" x="5156200" y="4749800"/>
          <p14:tracePt t="125289" x="5143500" y="4737100"/>
          <p14:tracePt t="125304" x="5137150" y="4724400"/>
          <p14:tracePt t="125321" x="5130800" y="4724400"/>
          <p14:tracePt t="125337" x="5124450" y="4718050"/>
          <p14:tracePt t="125354" x="5118100" y="4718050"/>
          <p14:tracePt t="125371" x="5105400" y="4718050"/>
          <p14:tracePt t="125388" x="5092700" y="4718050"/>
          <p14:tracePt t="125420" x="5086350" y="4718050"/>
          <p14:tracePt t="125437" x="5073650" y="4718050"/>
          <p14:tracePt t="125454" x="5067300" y="4718050"/>
          <p14:tracePt t="125470" x="5060950" y="4718050"/>
          <p14:tracePt t="125503" x="5016500" y="4718050"/>
          <p14:tracePt t="125520" x="4991100" y="4718050"/>
          <p14:tracePt t="125537" x="4965700" y="4718050"/>
          <p14:tracePt t="125553" x="4895850" y="4724400"/>
          <p14:tracePt t="125570" x="4832350" y="4749800"/>
          <p14:tracePt t="125588" x="4775200" y="4762500"/>
          <p14:tracePt t="125604" x="4756150" y="4775200"/>
          <p14:tracePt t="125619" x="4711700" y="4806950"/>
          <p14:tracePt t="125637" x="4660900" y="4845050"/>
          <p14:tracePt t="125653" x="4648200" y="4857750"/>
          <p14:tracePt t="125670" x="4622800" y="4883150"/>
          <p14:tracePt t="125686" x="4622800" y="4921250"/>
          <p14:tracePt t="125703" x="4616450" y="4946650"/>
          <p14:tracePt t="125720" x="4622800" y="5003800"/>
          <p14:tracePt t="125736" x="4635500" y="5073650"/>
          <p14:tracePt t="125753" x="4654550" y="5143500"/>
          <p14:tracePt t="125770" x="4673600" y="5194300"/>
          <p14:tracePt t="125786" x="4762500" y="5422900"/>
          <p14:tracePt t="125803" x="4800600" y="5492750"/>
          <p14:tracePt t="125819" x="4870450" y="5607050"/>
          <p14:tracePt t="125836" x="4895850" y="5651500"/>
          <p14:tracePt t="125852" x="4940300" y="5695950"/>
          <p14:tracePt t="125869" x="4965700" y="5721350"/>
          <p14:tracePt t="125885" x="4978400" y="5734050"/>
          <p14:tracePt t="125903" x="5022850" y="5753100"/>
          <p14:tracePt t="125918" x="5060950" y="5753100"/>
          <p14:tracePt t="125936" x="5086350" y="5753100"/>
          <p14:tracePt t="125952" x="5130800" y="5734050"/>
          <p14:tracePt t="125969" x="5219700" y="5695950"/>
          <p14:tracePt t="125985" x="5276850" y="5664200"/>
          <p14:tracePt t="126002" x="5378450" y="5588000"/>
          <p14:tracePt t="126019" x="5473700" y="5473700"/>
          <p14:tracePt t="126037" x="5543550" y="5346700"/>
          <p14:tracePt t="126052" x="5568950" y="5289550"/>
          <p14:tracePt t="126068" x="5594350" y="5181600"/>
          <p14:tracePt t="126086" x="5613400" y="5099050"/>
          <p14:tracePt t="126101" x="5613400" y="5060950"/>
          <p14:tracePt t="126118" x="5613400" y="5035550"/>
          <p14:tracePt t="126135" x="5607050" y="4991100"/>
          <p14:tracePt t="126151" x="5594350" y="4946650"/>
          <p14:tracePt t="126168" x="5588000" y="4933950"/>
          <p14:tracePt t="126172" x="5575300" y="4914900"/>
          <p14:tracePt t="126185" x="5568950" y="4895850"/>
          <p14:tracePt t="126201" x="5543550" y="4857750"/>
          <p14:tracePt t="126218" x="5537200" y="4838700"/>
          <p14:tracePt t="126235" x="5499100" y="4800600"/>
          <p14:tracePt t="126251" x="5448300" y="4756150"/>
          <p14:tracePt t="126268" x="5403850" y="4711700"/>
          <p14:tracePt t="126284" x="5365750" y="4686300"/>
          <p14:tracePt t="126301" x="5314950" y="4660900"/>
          <p14:tracePt t="126318" x="5257800" y="4635500"/>
          <p14:tracePt t="126334" x="5226050" y="4629150"/>
          <p14:tracePt t="126351" x="5156200" y="4610100"/>
          <p14:tracePt t="126368" x="5086350" y="4597400"/>
          <p14:tracePt t="126384" x="5054600" y="4597400"/>
          <p14:tracePt t="126401" x="5029200" y="4597400"/>
          <p14:tracePt t="126417" x="4940300" y="4584700"/>
          <p14:tracePt t="126433" x="4902200" y="4584700"/>
          <p14:tracePt t="126451" x="4857750" y="4584700"/>
          <p14:tracePt t="126467" x="4826000" y="4584700"/>
          <p14:tracePt t="126483" x="4768850" y="4584700"/>
          <p14:tracePt t="126501" x="4711700" y="4584700"/>
          <p14:tracePt t="126517" x="4692650" y="4584700"/>
          <p14:tracePt t="126533" x="4641850" y="4578350"/>
          <p14:tracePt t="126550" x="4584700" y="4578350"/>
          <p14:tracePt t="126567" x="4559300" y="4578350"/>
          <p14:tracePt t="126584" x="4514850" y="4578350"/>
          <p14:tracePt t="126600" x="4457700" y="4578350"/>
          <p14:tracePt t="126616" x="4438650" y="4578350"/>
          <p14:tracePt t="126633" x="4381500" y="4578350"/>
          <p14:tracePt t="126650" x="4324350" y="4591050"/>
          <p14:tracePt t="126666" x="4298950" y="4591050"/>
          <p14:tracePt t="126683" x="4241800" y="4591050"/>
          <p14:tracePt t="126699" x="4191000" y="4591050"/>
          <p14:tracePt t="126716" x="4171950" y="4591050"/>
          <p14:tracePt t="126733" x="4140200" y="4591050"/>
          <p14:tracePt t="126749" x="4114800" y="4591050"/>
          <p14:tracePt t="126766" x="4095750" y="4591050"/>
          <p14:tracePt t="126782" x="4076700" y="4591050"/>
          <p14:tracePt t="126799" x="4064000" y="4591050"/>
          <p14:tracePt t="126816" x="4051300" y="4591050"/>
          <p14:tracePt t="126832" x="4044950" y="4591050"/>
          <p14:tracePt t="126879" x="4038600" y="4591050"/>
          <p14:tracePt t="126900" x="4032250" y="4591050"/>
          <p14:tracePt t="128145" x="4032250" y="4597400"/>
          <p14:tracePt t="128152" x="4032250" y="4603750"/>
          <p14:tracePt t="128172" x="4032250" y="4610100"/>
          <p14:tracePt t="128186" x="4038600" y="4616450"/>
          <p14:tracePt t="128195" x="4038600" y="4622800"/>
          <p14:tracePt t="128211" x="4044950" y="4629150"/>
          <p14:tracePt t="128228" x="4057650" y="4629150"/>
          <p14:tracePt t="128244" x="4070350" y="4641850"/>
          <p14:tracePt t="128260" x="4070350" y="4648200"/>
          <p14:tracePt t="128278" x="4089400" y="4654550"/>
          <p14:tracePt t="128294" x="4095750" y="4660900"/>
          <p14:tracePt t="128328" x="4127500" y="4667250"/>
          <p14:tracePt t="128344" x="4152900" y="4673600"/>
          <p14:tracePt t="128360" x="4178300" y="4679950"/>
          <p14:tracePt t="128377" x="4235450" y="4679950"/>
          <p14:tracePt t="128393" x="4254500" y="4679950"/>
          <p14:tracePt t="128410" x="4311650" y="4686300"/>
          <p14:tracePt t="128427" x="4368800" y="4686300"/>
          <p14:tracePt t="128443" x="4387850" y="4686300"/>
          <p14:tracePt t="128461" x="4432300" y="4692650"/>
          <p14:tracePt t="128477" x="4464050" y="4692650"/>
          <p14:tracePt t="128493" x="4476750" y="4692650"/>
          <p14:tracePt t="128510" x="4502150" y="4699000"/>
          <p14:tracePt t="128526" x="4514850" y="4699000"/>
          <p14:tracePt t="128543" x="4521200" y="4699000"/>
          <p14:tracePt t="128559" x="4533900" y="4699000"/>
          <p14:tracePt t="128576" x="4546600" y="4699000"/>
          <p14:tracePt t="128593" x="4552950" y="4699000"/>
          <p14:tracePt t="128609" x="4559300" y="4699000"/>
          <p14:tracePt t="128626" x="4578350" y="4699000"/>
          <p14:tracePt t="128643" x="4591050" y="4699000"/>
          <p14:tracePt t="128659" x="4597400" y="4699000"/>
          <p14:tracePt t="128676" x="4603750" y="4692650"/>
          <p14:tracePt t="128693" x="4629150" y="4692650"/>
          <p14:tracePt t="128709" x="4635500" y="4686300"/>
          <p14:tracePt t="128712" x="4648200" y="4686300"/>
          <p14:tracePt t="128742" x="4673600" y="4679950"/>
          <p14:tracePt t="128758" x="4686300" y="4679950"/>
          <p14:tracePt t="128776" x="4699000" y="4673600"/>
          <p14:tracePt t="128792" x="4711700" y="4673600"/>
          <p14:tracePt t="128808" x="4718050" y="4667250"/>
          <p14:tracePt t="128826" x="4724400" y="4667250"/>
          <p14:tracePt t="128842" x="4730750" y="4667250"/>
          <p14:tracePt t="128878" x="4730750" y="4660900"/>
          <p14:tracePt t="128924" x="4737100" y="4660900"/>
          <p14:tracePt t="128966" x="4743450" y="4660900"/>
          <p14:tracePt t="129016" x="4737100" y="4660900"/>
          <p14:tracePt t="129078" x="4730750" y="4660900"/>
          <p14:tracePt t="129107" x="4724400" y="4660900"/>
          <p14:tracePt t="129114" x="4724400" y="4667250"/>
          <p14:tracePt t="129135" x="4718050" y="4667250"/>
          <p14:tracePt t="129155" x="4711700" y="4673600"/>
          <p14:tracePt t="129170" x="4705350" y="4673600"/>
          <p14:tracePt t="129184" x="4699000" y="4673600"/>
          <p14:tracePt t="129205" x="4692650" y="4673600"/>
          <p14:tracePt t="129225" x="4686300" y="4673600"/>
          <p14:tracePt t="129240" x="4679950" y="4679950"/>
          <p14:tracePt t="129247" x="4667250" y="4679950"/>
          <p14:tracePt t="129257" x="4654550" y="4679950"/>
          <p14:tracePt t="129273" x="4641850" y="4686300"/>
          <p14:tracePt t="129290" x="4610100" y="4699000"/>
          <p14:tracePt t="129307" x="4584700" y="4711700"/>
          <p14:tracePt t="129325" x="4527550" y="4724400"/>
          <p14:tracePt t="129341" x="4514850" y="4730750"/>
          <p14:tracePt t="129357" x="4489450" y="4730750"/>
          <p14:tracePt t="129374" x="4476750" y="4737100"/>
          <p14:tracePt t="129390" x="4464050" y="4737100"/>
          <p14:tracePt t="129407" x="4457700" y="4737100"/>
          <p14:tracePt t="129424" x="4451350" y="4737100"/>
          <p14:tracePt t="129440" x="4445000" y="4737100"/>
          <p14:tracePt t="129647" x="4445000" y="4730750"/>
          <p14:tracePt t="129717" x="4445000" y="4724400"/>
          <p14:tracePt t="129738" x="4445000" y="4718050"/>
          <p14:tracePt t="129767" x="4451350" y="4718050"/>
          <p14:tracePt t="129809" x="4457700" y="4711700"/>
          <p14:tracePt t="130020" x="4464050" y="4705350"/>
          <p14:tracePt t="130062" x="4470400" y="4705350"/>
          <p14:tracePt t="130096" x="4476750" y="4705350"/>
          <p14:tracePt t="130153" x="4483100" y="4705350"/>
          <p14:tracePt t="130160" x="4489450" y="4699000"/>
          <p14:tracePt t="130188" x="4495800" y="4692650"/>
          <p14:tracePt t="130202" x="4502150" y="4692650"/>
          <p14:tracePt t="130230" x="4508500" y="4686300"/>
          <p14:tracePt t="130257" x="4521200" y="4679950"/>
          <p14:tracePt t="130279" x="4521200" y="4673600"/>
          <p14:tracePt t="130307" x="4527550" y="4673600"/>
          <p14:tracePt t="130328" x="4533900" y="4667250"/>
          <p14:tracePt t="130342" x="4540250" y="4667250"/>
          <p14:tracePt t="130371" x="4546600" y="4660900"/>
          <p14:tracePt t="130398" x="4552950" y="4660900"/>
          <p14:tracePt t="130420" x="4559300" y="4654550"/>
          <p14:tracePt t="130441" x="4559300" y="4648200"/>
          <p14:tracePt t="130469" x="4565650" y="4648200"/>
          <p14:tracePt t="130504" x="4572000" y="4641850"/>
          <p14:tracePt t="130518" x="4578350" y="4641850"/>
          <p14:tracePt t="130539" x="4584700" y="4641850"/>
          <p14:tracePt t="130574" x="4584700" y="4635500"/>
          <p14:tracePt t="130581" x="4591050" y="4635500"/>
          <p14:tracePt t="130623" x="4597400" y="4629150"/>
          <p14:tracePt t="130679" x="4603750" y="4629150"/>
          <p14:tracePt t="130715" x="4610100" y="4629150"/>
          <p14:tracePt t="130729" x="4616450" y="4622800"/>
          <p14:tracePt t="130742" x="4622800" y="4622800"/>
          <p14:tracePt t="130771" x="4629150" y="4616450"/>
          <p14:tracePt t="130799" x="4635500" y="4616450"/>
          <p14:tracePt t="130862" x="4641850" y="4616450"/>
          <p14:tracePt t="130870" x="4648200" y="4616450"/>
          <p14:tracePt t="130890" x="4654550" y="4616450"/>
          <p14:tracePt t="130911" x="4660900" y="4616450"/>
          <p14:tracePt t="130932" x="4667250" y="4616450"/>
          <p14:tracePt t="130939" x="4667250" y="4610100"/>
          <p14:tracePt t="130974" x="4673600" y="4610100"/>
          <p14:tracePt t="131044" x="4679950" y="4610100"/>
          <p14:tracePt t="131094" x="4686300" y="4610100"/>
          <p14:tracePt t="131164" x="4692650" y="4610100"/>
          <p14:tracePt t="131206" x="4699000" y="4610100"/>
          <p14:tracePt t="131234" x="4705350" y="4610100"/>
          <p14:tracePt t="131326" x="4711700" y="4610100"/>
          <p14:tracePt t="131360" x="4718050" y="4610100"/>
          <p14:tracePt t="131403" x="4724400" y="4616450"/>
          <p14:tracePt t="131452" x="4730750" y="4622800"/>
          <p14:tracePt t="132254" x="4737100" y="4622800"/>
          <p14:tracePt t="132268" x="4743450" y="4622800"/>
          <p14:tracePt t="132289" x="4749800" y="4622800"/>
          <p14:tracePt t="132298" x="4756150" y="4622800"/>
          <p14:tracePt t="132303" x="4768850" y="4622800"/>
          <p14:tracePt t="132317" x="4775200" y="4622800"/>
          <p14:tracePt t="132330" x="4787900" y="4622800"/>
          <p14:tracePt t="132346" x="4800600" y="4629150"/>
          <p14:tracePt t="132363" x="4813300" y="4629150"/>
          <p14:tracePt t="132380" x="4832350" y="4629150"/>
          <p14:tracePt t="132396" x="4857750" y="4635500"/>
          <p14:tracePt t="132413" x="4870450" y="4635500"/>
          <p14:tracePt t="132430" x="4908550" y="4641850"/>
          <p14:tracePt t="132446" x="4940300" y="4641850"/>
          <p14:tracePt t="132463" x="4965700" y="4654550"/>
          <p14:tracePt t="132479" x="5010150" y="4654550"/>
          <p14:tracePt t="132496" x="5035550" y="4654550"/>
          <p14:tracePt t="132513" x="5067300" y="4648200"/>
          <p14:tracePt t="132529" x="5092700" y="4641850"/>
          <p14:tracePt t="132546" x="5105400" y="4641850"/>
          <p14:tracePt t="132563" x="5111750" y="4641850"/>
          <p14:tracePt t="132626" x="5105400" y="4641850"/>
          <p14:tracePt t="132640" x="5099050" y="4641850"/>
          <p14:tracePt t="132655" x="5092700" y="4641850"/>
          <p14:tracePt t="132676" x="5086350" y="4641850"/>
          <p14:tracePt t="132690" x="5080000" y="4641850"/>
          <p14:tracePt t="132718" x="5073650" y="4641850"/>
          <p14:tracePt t="132724" x="5067300" y="4641850"/>
          <p14:tracePt t="132738" x="5060950" y="4641850"/>
          <p14:tracePt t="132749" x="5048250" y="4641850"/>
          <p14:tracePt t="132762" x="5029200" y="4641850"/>
          <p14:tracePt t="132779" x="5010150" y="4641850"/>
          <p14:tracePt t="132795" x="4940300" y="4635500"/>
          <p14:tracePt t="132811" x="4908550" y="4635500"/>
          <p14:tracePt t="132828" x="4883150" y="4635500"/>
          <p14:tracePt t="132845" x="4826000" y="4629150"/>
          <p14:tracePt t="132862" x="4781550" y="4616450"/>
          <p14:tracePt t="132879" x="4756150" y="4616450"/>
          <p14:tracePt t="132894" x="4749800" y="4616450"/>
          <p14:tracePt t="132911" x="4743450" y="4610100"/>
          <p14:tracePt t="132929" x="4737100" y="4603750"/>
          <p14:tracePt t="132970" x="4737100" y="4597400"/>
          <p14:tracePt t="133026" x="4743450" y="4597400"/>
          <p14:tracePt t="133041" x="4743450" y="4591050"/>
          <p14:tracePt t="133069" x="4749800" y="4591050"/>
          <p14:tracePt t="133075" x="4756150" y="4591050"/>
          <p14:tracePt t="133090" x="4762500" y="4591050"/>
          <p14:tracePt t="133097" x="4762500" y="4584700"/>
          <p14:tracePt t="133114" x="4768850" y="4584700"/>
          <p14:tracePt t="133127" x="4775200" y="4584700"/>
          <p14:tracePt t="133144" x="4800600" y="4578350"/>
          <p14:tracePt t="133161" x="4838700" y="4572000"/>
          <p14:tracePt t="133177" x="4870450" y="4572000"/>
          <p14:tracePt t="133194" x="4914900" y="4565650"/>
          <p14:tracePt t="133210" x="4965700" y="4565650"/>
          <p14:tracePt t="133227" x="4991100" y="4565650"/>
          <p14:tracePt t="133244" x="5041900" y="4565650"/>
          <p14:tracePt t="133260" x="5067300" y="4565650"/>
          <p14:tracePt t="133277" x="5080000" y="4565650"/>
          <p14:tracePt t="133293" x="5086350" y="4565650"/>
          <p14:tracePt t="133349" x="5080000" y="4572000"/>
          <p14:tracePt t="133370" x="5073650" y="4572000"/>
          <p14:tracePt t="133398" x="5067300" y="4572000"/>
          <p14:tracePt t="133427" x="5060950" y="4572000"/>
          <p14:tracePt t="133448" x="5054600" y="4572000"/>
          <p14:tracePt t="133468" x="5054600" y="4578350"/>
          <p14:tracePt t="133482" x="5048250" y="4578350"/>
          <p14:tracePt t="133490" x="5041900" y="4578350"/>
          <p14:tracePt t="133518" x="5035550" y="4578350"/>
          <p14:tracePt t="133539" x="5035550" y="4584700"/>
          <p14:tracePt t="133560" x="5029200" y="4584700"/>
          <p14:tracePt t="133567" x="5029200" y="4591050"/>
          <p14:tracePt t="133588" x="5016500" y="4591050"/>
          <p14:tracePt t="133601" x="5010150" y="4597400"/>
          <p14:tracePt t="133623" x="5003800" y="4597400"/>
          <p14:tracePt t="133630" x="4997450" y="4603750"/>
          <p14:tracePt t="133641" x="4991100" y="4603750"/>
          <p14:tracePt t="133659" x="4984750" y="4610100"/>
          <p14:tracePt t="133675" x="4972050" y="4610100"/>
          <p14:tracePt t="133692" x="4959350" y="4622800"/>
          <p14:tracePt t="133708" x="4933950" y="4629150"/>
          <p14:tracePt t="133725" x="4921250" y="4635500"/>
          <p14:tracePt t="133742" x="4914900" y="4641850"/>
          <p14:tracePt t="133775" x="4908550" y="4641850"/>
          <p14:tracePt t="133841" x="4908550" y="4635500"/>
          <p14:tracePt t="133848" x="4908550" y="4629150"/>
          <p14:tracePt t="133911" x="4908550" y="4622800"/>
          <p14:tracePt t="133918" x="4908550" y="4616450"/>
          <p14:tracePt t="133981" x="4902200" y="4610100"/>
          <p14:tracePt t="133988" x="4902200" y="4603750"/>
          <p14:tracePt t="134030" x="4895850" y="4597400"/>
          <p14:tracePt t="134052" x="4895850" y="4591050"/>
          <p14:tracePt t="134094" x="4889500" y="4591050"/>
          <p14:tracePt t="134122" x="4883150" y="4584700"/>
          <p14:tracePt t="134213" x="4883150" y="4591050"/>
          <p14:tracePt t="134241" x="4883150" y="4597400"/>
          <p14:tracePt t="134290" x="4889500" y="4597400"/>
          <p14:tracePt t="134311" x="4895850" y="4603750"/>
          <p14:tracePt t="134325" x="4902200" y="4603750"/>
          <p14:tracePt t="134332" x="4902200" y="4610100"/>
          <p14:tracePt t="134342" x="4908550" y="4610100"/>
          <p14:tracePt t="134381" x="4914900" y="4610100"/>
          <p14:tracePt t="134402" x="4914900" y="4616450"/>
          <p14:tracePt t="134431" x="4921250" y="4622800"/>
          <p14:tracePt t="134452" x="4927600" y="4622800"/>
          <p14:tracePt t="134466" x="4933950" y="4622800"/>
          <p14:tracePt t="134475" x="4940300" y="4622800"/>
          <p14:tracePt t="134489" x="4940300" y="4629150"/>
          <p14:tracePt t="134506" x="4953000" y="4635500"/>
          <p14:tracePt t="134523" x="4984750" y="4648200"/>
          <p14:tracePt t="134539" x="5003800" y="4654550"/>
          <p14:tracePt t="134556" x="5054600" y="4679950"/>
          <p14:tracePt t="134572" x="5111750" y="4699000"/>
          <p14:tracePt t="134588" x="5156200" y="4711700"/>
          <p14:tracePt t="134606" x="5194300" y="4718050"/>
          <p14:tracePt t="134621" x="5302250" y="4724400"/>
          <p14:tracePt t="134638" x="5334000" y="4724400"/>
          <p14:tracePt t="134656" x="5391150" y="4718050"/>
          <p14:tracePt t="134672" x="5422900" y="4711700"/>
          <p14:tracePt t="134689" x="5473700" y="4686300"/>
          <p14:tracePt t="134705" x="5505450" y="4667250"/>
          <p14:tracePt t="134722" x="5530850" y="4660900"/>
          <p14:tracePt t="134739" x="5556250" y="4641850"/>
          <p14:tracePt t="134755" x="5581650" y="4622800"/>
          <p14:tracePt t="134772" x="5588000" y="4616450"/>
          <p14:tracePt t="134789" x="5607050" y="4603750"/>
          <p14:tracePt t="134804" x="5619750" y="4584700"/>
          <p14:tracePt t="134821" x="5626100" y="4572000"/>
          <p14:tracePt t="134838" x="5638800" y="4565650"/>
          <p14:tracePt t="134854" x="5651500" y="4546600"/>
          <p14:tracePt t="134871" x="5651500" y="4540250"/>
          <p14:tracePt t="134888" x="5657850" y="4527550"/>
          <p14:tracePt t="134905" x="5664200" y="4527550"/>
          <p14:tracePt t="134937" x="5664200" y="4521200"/>
          <p14:tracePt t="134954" x="5664200" y="4514850"/>
          <p14:tracePt t="134985" x="5664200" y="4508500"/>
          <p14:tracePt t="135042" x="5664200" y="4502150"/>
          <p14:tracePt t="135112" x="5657850" y="4502150"/>
          <p14:tracePt t="135168" x="5651500" y="4502150"/>
          <p14:tracePt t="135224" x="5651500" y="4508500"/>
          <p14:tracePt t="135294" x="5645150" y="4514850"/>
          <p14:tracePt t="135365" x="5638800" y="4521200"/>
          <p14:tracePt t="135666" x="5632450" y="4527550"/>
          <p14:tracePt t="135744" x="5632450" y="4533900"/>
          <p14:tracePt t="135779" x="5626100" y="4533900"/>
          <p14:tracePt t="135786" x="5619750" y="4533900"/>
          <p14:tracePt t="135807" x="5613400" y="4533900"/>
          <p14:tracePt t="135835" x="5607050" y="4540250"/>
          <p14:tracePt t="135884" x="5600700" y="4540250"/>
          <p14:tracePt t="135905" x="5594350" y="4540250"/>
          <p14:tracePt t="136039" x="5594350" y="4533900"/>
          <p14:tracePt t="136066" x="5600700" y="4533900"/>
          <p14:tracePt t="136081" x="5607050" y="4533900"/>
          <p14:tracePt t="136087" x="5613400" y="4527550"/>
          <p14:tracePt t="136101" x="5619750" y="4527550"/>
          <p14:tracePt t="136117" x="5626100" y="4527550"/>
          <p14:tracePt t="136133" x="5632450" y="4521200"/>
          <p14:tracePt t="136150" x="5645150" y="4521200"/>
          <p14:tracePt t="136167" x="5670550" y="4508500"/>
          <p14:tracePt t="136183" x="5683250" y="4508500"/>
          <p14:tracePt t="136200" x="5708650" y="4495800"/>
          <p14:tracePt t="136216" x="5721350" y="4495800"/>
          <p14:tracePt t="136233" x="5727700" y="4489450"/>
          <p14:tracePt t="136251" x="5740400" y="4483100"/>
          <p14:tracePt t="136509" x="5734050" y="4489450"/>
          <p14:tracePt t="136517" x="5727700" y="4495800"/>
          <p14:tracePt t="136530" x="5715000" y="4495800"/>
          <p14:tracePt t="136537" x="5702300" y="4514850"/>
          <p14:tracePt t="136552" x="5689600" y="4527550"/>
          <p14:tracePt t="136566" x="5657850" y="4552950"/>
          <p14:tracePt t="136582" x="5581650" y="4603750"/>
          <p14:tracePt t="136598" x="5524500" y="4622800"/>
          <p14:tracePt t="136615" x="5422900" y="4673600"/>
          <p14:tracePt t="136632" x="5327650" y="4718050"/>
          <p14:tracePt t="136650" x="5251450" y="4743450"/>
          <p14:tracePt t="136665" x="5219700" y="4749800"/>
          <p14:tracePt t="136682" x="5175250" y="4762500"/>
          <p14:tracePt t="136699" x="5130800" y="4762500"/>
          <p14:tracePt t="136715" x="5118100" y="4762500"/>
          <p14:tracePt t="136731" x="5080000" y="4756150"/>
          <p14:tracePt t="136748" x="5048250" y="4749800"/>
          <p14:tracePt t="136764" x="5022850" y="4749800"/>
          <p14:tracePt t="136783" x="4991100" y="4743450"/>
          <p14:tracePt t="136798" x="4965700" y="4730750"/>
          <p14:tracePt t="136814" x="4959350" y="4730750"/>
          <p14:tracePt t="136818" x="4946650" y="4724400"/>
          <p14:tracePt t="136834" x="4940300" y="4724400"/>
          <p14:tracePt t="136852" x="4933950" y="4724400"/>
          <p14:tracePt t="136864" x="4927600" y="4718050"/>
          <p14:tracePt t="136888" x="4921250" y="4718050"/>
          <p14:tracePt t="136923" x="4914900" y="4711700"/>
          <p14:tracePt t="136958" x="4914900" y="4705350"/>
          <p14:tracePt t="137169" x="4921250" y="4705350"/>
          <p14:tracePt t="137183" x="4927600" y="4705350"/>
          <p14:tracePt t="137190" x="4927600" y="4711700"/>
          <p14:tracePt t="137211" x="4933950" y="4718050"/>
          <p14:tracePt t="137218" x="4940300" y="4718050"/>
          <p14:tracePt t="137233" x="4946650" y="4718050"/>
          <p14:tracePt t="137247" x="4953000" y="4724400"/>
          <p14:tracePt t="137263" x="4978400" y="4737100"/>
          <p14:tracePt t="137279" x="5003800" y="4756150"/>
          <p14:tracePt t="137296" x="5054600" y="4775200"/>
          <p14:tracePt t="137312" x="5118100" y="4800600"/>
          <p14:tracePt t="137330" x="5187950" y="4826000"/>
          <p14:tracePt t="137345" x="5219700" y="4832350"/>
          <p14:tracePt t="137362" x="5295900" y="4838700"/>
          <p14:tracePt t="137380" x="5353050" y="4838700"/>
          <p14:tracePt t="137396" x="5391150" y="4838700"/>
          <p14:tracePt t="137413" x="5422900" y="4832350"/>
          <p14:tracePt t="137429" x="5530850" y="4787900"/>
          <p14:tracePt t="137446" x="5549900" y="4775200"/>
          <p14:tracePt t="137462" x="5562600" y="4768850"/>
          <p14:tracePt t="137479" x="5600700" y="4743450"/>
          <p14:tracePt t="137496" x="5619750" y="4711700"/>
          <p14:tracePt t="137513" x="5626100" y="4699000"/>
          <p14:tracePt t="137529" x="5632450" y="4686300"/>
          <p14:tracePt t="137545" x="5638800" y="4660900"/>
          <p14:tracePt t="137562" x="5638800" y="4641850"/>
          <p14:tracePt t="137578" x="5645150" y="4641850"/>
          <p14:tracePt t="137595" x="5645150" y="4629150"/>
          <p14:tracePt t="137612" x="5645150" y="4610100"/>
          <p14:tracePt t="137645" x="5645150" y="4603750"/>
          <p14:tracePt t="137661" x="5645150" y="4591050"/>
          <p14:tracePt t="137678" x="5645150" y="4584700"/>
          <p14:tracePt t="137711" x="5645150" y="4578350"/>
          <p14:tracePt t="137731" x="5645150" y="4572000"/>
          <p14:tracePt t="137773" x="5645150" y="4565650"/>
          <p14:tracePt t="137801" x="5645150" y="4559300"/>
          <p14:tracePt t="137822" x="5645150" y="4552950"/>
          <p14:tracePt t="137871" x="5645150" y="4546600"/>
          <p14:tracePt t="137892" x="5638800" y="4540250"/>
          <p14:tracePt t="137913" x="5638800" y="4533900"/>
          <p14:tracePt t="137962" x="5632450" y="4533900"/>
          <p14:tracePt t="138082" x="5632450" y="4540250"/>
          <p14:tracePt t="138116" x="5632450" y="4546600"/>
          <p14:tracePt t="138165" x="5632450" y="4552950"/>
          <p14:tracePt t="138193" x="5632450" y="4559300"/>
          <p14:tracePt t="138221" x="5626100" y="4565650"/>
          <p14:tracePt t="138646" x="5613400" y="4565650"/>
          <p14:tracePt t="138653" x="5600700" y="4578350"/>
          <p14:tracePt t="138667" x="5581650" y="4584700"/>
          <p14:tracePt t="138675" x="5562600" y="4591050"/>
          <p14:tracePt t="138691" x="5537200" y="4603750"/>
          <p14:tracePt t="138709" x="5486400" y="4629150"/>
          <p14:tracePt t="138725" x="5435600" y="4654550"/>
          <p14:tracePt t="138741" x="5403850" y="4660900"/>
          <p14:tracePt t="138759" x="5346700" y="4686300"/>
          <p14:tracePt t="138774" x="5295900" y="4699000"/>
          <p14:tracePt t="138791" x="5276850" y="4705350"/>
          <p14:tracePt t="138808" x="5232400" y="4718050"/>
          <p14:tracePt t="138824" x="5213350" y="4718050"/>
          <p14:tracePt t="138827" x="5200650" y="4718050"/>
          <p14:tracePt t="138840" x="5181600" y="4711700"/>
          <p14:tracePt t="138857" x="5156200" y="4705350"/>
          <p14:tracePt t="138874" x="5143500" y="4699000"/>
          <p14:tracePt t="138891" x="5118100" y="4686300"/>
          <p14:tracePt t="138908" x="5099050" y="4679950"/>
          <p14:tracePt t="138924" x="5086350" y="4673600"/>
          <p14:tracePt t="138941" x="5067300" y="4673600"/>
          <p14:tracePt t="138957" x="5041900" y="4654550"/>
          <p14:tracePt t="138974" x="5035550" y="4648200"/>
          <p14:tracePt t="138990" x="5016500" y="4635500"/>
          <p14:tracePt t="139007" x="5003800" y="4622800"/>
          <p14:tracePt t="139024" x="4997450" y="4622800"/>
          <p14:tracePt t="139040" x="4984750" y="4616450"/>
          <p14:tracePt t="139057" x="4978400" y="4610100"/>
          <p14:tracePt t="139090" x="4972050" y="4610100"/>
          <p14:tracePt t="139107" x="4972050" y="4603750"/>
          <p14:tracePt t="139166" x="4965700" y="4597400"/>
          <p14:tracePt t="139187" x="4959350" y="4597400"/>
          <p14:tracePt t="139236" x="4953000" y="4597400"/>
          <p14:tracePt t="139327" x="4946650" y="4597400"/>
          <p14:tracePt t="139461" x="4946650" y="4603750"/>
          <p14:tracePt t="139517" x="4946650" y="4610100"/>
          <p14:tracePt t="139538" x="4946650" y="4616450"/>
          <p14:tracePt t="139558" x="4953000" y="4622800"/>
          <p14:tracePt t="139587" x="4959350" y="4629150"/>
          <p14:tracePt t="139608" x="4965700" y="4635500"/>
          <p14:tracePt t="139629" x="4965700" y="4641850"/>
          <p14:tracePt t="139636" x="4972050" y="4641850"/>
          <p14:tracePt t="139657" x="4978400" y="4641850"/>
          <p14:tracePt t="139673" x="4984750" y="4641850"/>
          <p14:tracePt t="139685" x="4991100" y="4641850"/>
          <p14:tracePt t="139699" x="4997450" y="4648200"/>
          <p14:tracePt t="139707" x="5003800" y="4648200"/>
          <p14:tracePt t="139721" x="5003800" y="4654550"/>
          <p14:tracePt t="139738" x="5016500" y="4654550"/>
          <p14:tracePt t="139755" x="5035550" y="4660900"/>
          <p14:tracePt t="139771" x="5054600" y="4667250"/>
          <p14:tracePt t="139788" x="5060950" y="4667250"/>
          <p14:tracePt t="139804" x="5067300" y="4667250"/>
          <p14:tracePt t="139821" x="5080000" y="4667250"/>
          <p14:tracePt t="139837" x="5080000" y="4673600"/>
          <p14:tracePt t="139868" x="5086350" y="4673600"/>
          <p14:tracePt t="139966" x="5092700" y="4673600"/>
          <p14:tracePt t="140037" x="5099050" y="4673600"/>
          <p14:tracePt t="140282" x="5092700" y="4679950"/>
          <p14:tracePt t="140317" x="5092700" y="4686300"/>
          <p14:tracePt t="140387" x="5092700" y="4692650"/>
          <p14:tracePt t="140422" x="5099050" y="4692650"/>
          <p14:tracePt t="140429" x="5099050" y="4699000"/>
          <p14:tracePt t="140457" x="5105400" y="4699000"/>
          <p14:tracePt t="140493" x="5105400" y="4705350"/>
          <p14:tracePt t="140521" x="5111750" y="4711700"/>
          <p14:tracePt t="140527" x="5118100" y="4711700"/>
          <p14:tracePt t="140542" x="5124450" y="4711700"/>
          <p14:tracePt t="140563" x="5130800" y="4711700"/>
          <p14:tracePt t="140571" x="5143500" y="4718050"/>
          <p14:tracePt t="140585" x="5149850" y="4718050"/>
          <p14:tracePt t="140601" x="5187950" y="4718050"/>
          <p14:tracePt t="140619" x="5232400" y="4718050"/>
          <p14:tracePt t="140634" x="5264150" y="4718050"/>
          <p14:tracePt t="140651" x="5302250" y="4718050"/>
          <p14:tracePt t="140668" x="5403850" y="4686300"/>
          <p14:tracePt t="140684" x="5435600" y="4667250"/>
          <p14:tracePt t="140701" x="5454650" y="4654550"/>
          <p14:tracePt t="140717" x="5499100" y="4635500"/>
          <p14:tracePt t="140734" x="5537200" y="4603750"/>
          <p14:tracePt t="140751" x="5549900" y="4591050"/>
          <p14:tracePt t="140768" x="5575300" y="4572000"/>
          <p14:tracePt t="140784" x="5594350" y="4559300"/>
          <p14:tracePt t="140801" x="5607050" y="4559300"/>
          <p14:tracePt t="140817" x="5607050" y="4552950"/>
          <p14:tracePt t="140834" x="5619750" y="4540250"/>
          <p14:tracePt t="140851" x="5632450" y="4527550"/>
          <p14:tracePt t="140884" x="5638800" y="4514850"/>
          <p14:tracePt t="140917" x="5645150" y="4514850"/>
          <p14:tracePt t="141132" x="5645150" y="4521200"/>
          <p14:tracePt t="141251" x="5638800" y="4527550"/>
          <p14:tracePt t="141286" x="5638800" y="4533900"/>
          <p14:tracePt t="141293" x="5632450" y="4533900"/>
          <p14:tracePt t="141301" x="5632450" y="4540250"/>
          <p14:tracePt t="141321" x="5632450" y="4546600"/>
          <p14:tracePt t="141356" x="5632450" y="4552950"/>
          <p14:tracePt t="141391" x="5626100" y="4552950"/>
          <p14:tracePt t="141412" x="5626100" y="4559300"/>
          <p14:tracePt t="141461" x="5626100" y="4565650"/>
          <p14:tracePt t="141497" x="5626100" y="4572000"/>
          <p14:tracePt t="141546" x="5626100" y="4578350"/>
          <p14:tracePt t="141595" x="5626100" y="4584700"/>
          <p14:tracePt t="141643" x="5626100" y="4591050"/>
          <p14:tracePt t="141707" x="5626100" y="4597400"/>
          <p14:tracePt t="141777" x="5619750" y="4597400"/>
          <p14:tracePt t="141784" x="5619750" y="4603750"/>
          <p14:tracePt t="141812" x="5619750" y="4610100"/>
          <p14:tracePt t="141847" x="5619750" y="4616450"/>
          <p14:tracePt t="141854" x="5613400" y="4616450"/>
          <p14:tracePt t="141863" x="5613400" y="4622800"/>
          <p14:tracePt t="141884" x="5613400" y="4629150"/>
          <p14:tracePt t="141925" x="5613400" y="4635500"/>
          <p14:tracePt t="141953" x="5613400" y="4641850"/>
          <p14:tracePt t="141974" x="5613400" y="4648200"/>
          <p14:tracePt t="141988" x="5613400" y="4654550"/>
          <p14:tracePt t="141995" x="5613400" y="4660900"/>
          <p14:tracePt t="142002" x="5613400" y="4667250"/>
          <p14:tracePt t="142017" x="5613400" y="4673600"/>
          <p14:tracePt t="142030" x="5613400" y="4699000"/>
          <p14:tracePt t="142046" x="5607050" y="4756150"/>
          <p14:tracePt t="142063" x="5600700" y="4794250"/>
          <p14:tracePt t="142080" x="5594350" y="4914900"/>
          <p14:tracePt t="142096" x="5575300" y="5048250"/>
          <p14:tracePt t="142114" x="5562600" y="5200650"/>
          <p14:tracePt t="142129" x="5562600" y="5289550"/>
          <p14:tracePt t="142146" x="5543550" y="5454650"/>
          <p14:tracePt t="142163" x="5543550" y="5581650"/>
          <p14:tracePt t="142179" x="5537200" y="5626100"/>
          <p14:tracePt t="142196" x="5537200" y="5676900"/>
          <p14:tracePt t="142213" x="5530850" y="5778500"/>
          <p14:tracePt t="142230" x="5530850" y="5803900"/>
          <p14:tracePt t="142246" x="5537200" y="5829300"/>
          <p14:tracePt t="142262" x="5537200" y="5848350"/>
          <p14:tracePt t="142279" x="5543550" y="5867400"/>
          <p14:tracePt t="142313" x="5543550" y="5873750"/>
          <p14:tracePt t="142339" x="5543550" y="5880100"/>
          <p14:tracePt t="142367" x="5549900" y="5880100"/>
          <p14:tracePt t="142374" x="5556250" y="5880100"/>
          <p14:tracePt t="142396" x="5562600" y="5880100"/>
          <p14:tracePt t="142409" x="5568950" y="5880100"/>
          <p14:tracePt t="142416" x="5575300" y="5880100"/>
          <p14:tracePt t="142428" x="5581650" y="5873750"/>
          <p14:tracePt t="142466" x="5588000" y="5873750"/>
          <p14:tracePt t="142494" x="5594350" y="5873750"/>
          <p14:tracePt t="142508" x="5600700" y="5873750"/>
          <p14:tracePt t="142529" x="5607050" y="5873750"/>
          <p14:tracePt t="142536" x="5613400" y="5873750"/>
          <p14:tracePt t="142550" x="5619750" y="5873750"/>
          <p14:tracePt t="142565" x="5632450" y="5873750"/>
          <p14:tracePt t="142581" x="5645150" y="5873750"/>
          <p14:tracePt t="142594" x="5657850" y="5873750"/>
          <p14:tracePt t="142611" x="5689600" y="5873750"/>
          <p14:tracePt t="142628" x="5727700" y="5886450"/>
          <p14:tracePt t="142645" x="5746750" y="5886450"/>
          <p14:tracePt t="142662" x="5772150" y="5892800"/>
          <p14:tracePt t="142678" x="5778500" y="5905500"/>
          <p14:tracePt t="142739" x="5772150" y="5905500"/>
          <p14:tracePt t="142762" x="5765800" y="5905500"/>
          <p14:tracePt t="142767" x="5759450" y="5905500"/>
          <p14:tracePt t="142777" x="5759450" y="5899150"/>
          <p14:tracePt t="142797" x="5753100" y="5899150"/>
          <p14:tracePt t="142831" x="5746750" y="5899150"/>
          <p14:tracePt t="142838" x="5740400" y="5899150"/>
          <p14:tracePt t="142865" x="5727700" y="5905500"/>
          <p14:tracePt t="142887" x="5721350" y="5905500"/>
          <p14:tracePt t="142908" x="5715000" y="5905500"/>
          <p14:tracePt t="142978" x="5715000" y="5911850"/>
          <p14:tracePt t="142985" x="5721350" y="5911850"/>
          <p14:tracePt t="142999" x="5727700" y="5911850"/>
          <p14:tracePt t="143009" x="5734050" y="5911850"/>
          <p14:tracePt t="143029" x="5740400" y="5911850"/>
          <p14:tracePt t="143043" x="5753100" y="5911850"/>
          <p14:tracePt t="143060" x="5765800" y="5905500"/>
          <p14:tracePt t="143077" x="5778500" y="5905500"/>
          <p14:tracePt t="143093" x="5803900" y="5899150"/>
          <p14:tracePt t="143109" x="5816600" y="5892800"/>
          <p14:tracePt t="143126" x="5835650" y="5892800"/>
          <p14:tracePt t="143217" x="5829300" y="5892800"/>
          <p14:tracePt t="143238" x="5822950" y="5892800"/>
          <p14:tracePt t="143252" x="5816600" y="5892800"/>
          <p14:tracePt t="143261" x="5810250" y="5892800"/>
          <p14:tracePt t="143276" x="5791200" y="5899150"/>
          <p14:tracePt t="143292" x="5765800" y="5905500"/>
          <p14:tracePt t="143309" x="5727700" y="5918200"/>
          <p14:tracePt t="143325" x="5702300" y="5918200"/>
          <p14:tracePt t="143342" x="5676900" y="5930900"/>
          <p14:tracePt t="143358" x="5664200" y="5943600"/>
          <p14:tracePt t="143393" x="5676900" y="5943600"/>
          <p14:tracePt t="143408" x="5708650" y="5943600"/>
          <p14:tracePt t="143425" x="5727700" y="5937250"/>
          <p14:tracePt t="143442" x="5791200" y="5930900"/>
          <p14:tracePt t="143458" x="5816600" y="5924550"/>
          <p14:tracePt t="143475" x="5899150" y="5911850"/>
          <p14:tracePt t="143492" x="5981700" y="5905500"/>
          <p14:tracePt t="143508" x="6007100" y="5899150"/>
          <p14:tracePt t="143524" x="6057900" y="5899150"/>
          <p14:tracePt t="143541" x="6089650" y="5899150"/>
          <p14:tracePt t="143558" x="6096000" y="5899150"/>
          <p14:tracePt t="143575" x="6102350" y="5892800"/>
          <p14:tracePt t="143638" x="6096000" y="5892800"/>
          <p14:tracePt t="143659" x="6089650" y="5892800"/>
          <p14:tracePt t="144249" x="6102350" y="5886450"/>
          <p14:tracePt t="144263" x="6115050" y="5886450"/>
          <p14:tracePt t="144270" x="6121400" y="5880100"/>
          <p14:tracePt t="144284" x="6127750" y="5880100"/>
          <p14:tracePt t="144292" x="6140450" y="5880100"/>
          <p14:tracePt t="144308" x="6165850" y="5880100"/>
          <p14:tracePt t="144322" x="6203950" y="5873750"/>
          <p14:tracePt t="144338" x="6223000" y="5867400"/>
          <p14:tracePt t="144355" x="6261100" y="5861050"/>
          <p14:tracePt t="144372" x="6286500" y="5854700"/>
          <p14:tracePt t="144389" x="6388100" y="5822950"/>
          <p14:tracePt t="144405" x="6432550" y="5803900"/>
          <p14:tracePt t="144421" x="6477000" y="5784850"/>
          <p14:tracePt t="144438" x="6534150" y="5765800"/>
          <p14:tracePt t="144455" x="6591300" y="5740400"/>
          <p14:tracePt t="144471" x="6616700" y="5727700"/>
          <p14:tracePt t="144488" x="6667500" y="5702300"/>
          <p14:tracePt t="144505" x="6711950" y="5676900"/>
          <p14:tracePt t="144521" x="6737350" y="5657850"/>
          <p14:tracePt t="144538" x="6781800" y="5626100"/>
          <p14:tracePt t="144554" x="6819900" y="5594350"/>
          <p14:tracePt t="144572" x="6864350" y="5568950"/>
          <p14:tracePt t="144587" x="6883400" y="5549900"/>
          <p14:tracePt t="144604" x="6921500" y="5524500"/>
          <p14:tracePt t="144621" x="6953250" y="5499100"/>
          <p14:tracePt t="144637" x="6965950" y="5492750"/>
          <p14:tracePt t="144654" x="6985000" y="5480050"/>
          <p14:tracePt t="144671" x="7016750" y="5454650"/>
          <p14:tracePt t="144687" x="7029450" y="5441950"/>
          <p14:tracePt t="144704" x="7029450" y="5435600"/>
          <p14:tracePt t="144721" x="7035800" y="5429250"/>
          <p14:tracePt t="144737" x="7042150" y="5422900"/>
          <p14:tracePt t="144770" x="7048500" y="5416550"/>
          <p14:tracePt t="144786" x="7048500" y="5410200"/>
          <p14:tracePt t="144803" x="7048500" y="5403850"/>
          <p14:tracePt t="148883" x="7035800" y="5397500"/>
          <p14:tracePt t="148891" x="7004050" y="5378450"/>
          <p14:tracePt t="148904" x="6972300" y="5353050"/>
          <p14:tracePt t="148911" x="6927850" y="5314950"/>
          <p14:tracePt t="148923" x="6870700" y="5276850"/>
          <p14:tracePt t="148939" x="6807200" y="5219700"/>
          <p14:tracePt t="148955" x="6654800" y="5073650"/>
          <p14:tracePt t="148972" x="6559550" y="4991100"/>
          <p14:tracePt t="148976" x="6464300" y="4895850"/>
          <p14:tracePt t="148989" x="6203950" y="4648200"/>
          <p14:tracePt t="149006" x="6057900" y="4514850"/>
          <p14:tracePt t="149024" x="5911850" y="4368800"/>
          <p14:tracePt t="149039" x="5645150" y="4057650"/>
          <p14:tracePt t="149055" x="5372100" y="3790950"/>
          <p14:tracePt t="149073" x="5092700" y="3543300"/>
          <p14:tracePt t="149089" x="4984750" y="3429000"/>
          <p14:tracePt t="149105" x="4775200" y="3238500"/>
          <p14:tracePt t="149122" x="4552950" y="3073400"/>
          <p14:tracePt t="149138" x="4445000" y="2997200"/>
          <p14:tracePt t="149155" x="4248150" y="2851150"/>
          <p14:tracePt t="149172" x="4070350" y="2711450"/>
          <p14:tracePt t="149188" x="3994150" y="2654300"/>
          <p14:tracePt t="149205" x="3873500" y="2584450"/>
          <p14:tracePt t="149222" x="3752850" y="2546350"/>
          <p14:tracePt t="149239" x="3695700" y="2540000"/>
          <p14:tracePt t="149255" x="3606800" y="2540000"/>
          <p14:tracePt t="149272" x="3536950" y="2546350"/>
          <p14:tracePt t="149288" x="3505200" y="2565400"/>
          <p14:tracePt t="149305" x="3454400" y="2603500"/>
          <p14:tracePt t="149321" x="3409950" y="2667000"/>
          <p14:tracePt t="149338" x="3390900" y="2711450"/>
          <p14:tracePt t="149355" x="3352800" y="2819400"/>
          <p14:tracePt t="149371" x="3346450" y="2870200"/>
          <p14:tracePt t="149388" x="3333750" y="3028950"/>
          <p14:tracePt t="149404" x="3352800" y="3270250"/>
          <p14:tracePt t="149421" x="3378200" y="3492500"/>
          <p14:tracePt t="149438" x="3473450" y="3873500"/>
          <p14:tracePt t="149454" x="3619500" y="4343400"/>
          <p14:tracePt t="149471" x="3708400" y="4584700"/>
          <p14:tracePt t="149475" x="3803650" y="4851400"/>
          <p14:tracePt t="149487" x="3898900" y="5048250"/>
          <p14:tracePt t="149504" x="4114800" y="5511800"/>
          <p14:tracePt t="149520" x="4210050" y="5708650"/>
          <p14:tracePt t="149537" x="4324350" y="5924550"/>
          <p14:tracePt t="149554" x="4425950" y="6070600"/>
          <p14:tracePt t="149571" x="4527550" y="6210300"/>
          <p14:tracePt t="149586" x="4565650" y="6248400"/>
          <p14:tracePt t="149603" x="4622800" y="6286500"/>
          <p14:tracePt t="149621" x="4705350" y="6311900"/>
          <p14:tracePt t="149637" x="4781550" y="6311900"/>
          <p14:tracePt t="149653" x="4851400" y="6305550"/>
          <p14:tracePt t="149670" x="4946650" y="6292850"/>
          <p14:tracePt t="149687" x="5054600" y="6235700"/>
          <p14:tracePt t="149703" x="5137150" y="6184900"/>
          <p14:tracePt t="149720" x="5314950" y="6038850"/>
          <p14:tracePt t="149736" x="5562600" y="5842000"/>
          <p14:tracePt t="149754" x="5727700" y="5645150"/>
          <p14:tracePt t="149770" x="5791200" y="5556250"/>
          <p14:tracePt t="149786" x="5867400" y="5378450"/>
          <p14:tracePt t="149803" x="5918200" y="5162550"/>
          <p14:tracePt t="149819" x="5937250" y="5054600"/>
          <p14:tracePt t="149836" x="5949950" y="4819650"/>
          <p14:tracePt t="149853" x="5949950" y="4578350"/>
          <p14:tracePt t="149869" x="5949950" y="4464050"/>
          <p14:tracePt t="149886" x="5949950" y="4349750"/>
          <p14:tracePt t="149903" x="5911850" y="4032250"/>
          <p14:tracePt t="149919" x="5892800" y="3924300"/>
          <p14:tracePt t="149936" x="5861050" y="3721100"/>
          <p14:tracePt t="149952" x="5829300" y="3619500"/>
          <p14:tracePt t="149969" x="5797550" y="3422650"/>
          <p14:tracePt t="149986" x="5772150" y="3244850"/>
          <p14:tracePt t="150002" x="5746750" y="3162300"/>
          <p14:tracePt t="150019" x="5734050" y="3048000"/>
          <p14:tracePt t="150035" x="5715000" y="2940050"/>
          <p14:tracePt t="150052" x="5708650" y="2914650"/>
          <p14:tracePt t="150069" x="5689600" y="2876550"/>
          <p14:tracePt t="150085" x="5683250" y="2844800"/>
          <p14:tracePt t="150119" x="5683250" y="2832100"/>
          <p14:tracePt t="150151" x="5683250" y="2825750"/>
          <p14:tracePt t="150203" x="5683250" y="2832100"/>
          <p14:tracePt t="150217" x="5676900" y="2832100"/>
          <p14:tracePt t="151340" x="5683250" y="2832100"/>
          <p14:tracePt t="151346" x="5708650" y="2825750"/>
          <p14:tracePt t="151354" x="5721350" y="2825750"/>
          <p14:tracePt t="151367" x="5746750" y="2825750"/>
          <p14:tracePt t="151380" x="5778500" y="2819400"/>
          <p14:tracePt t="151397" x="5848350" y="2800350"/>
          <p14:tracePt t="151414" x="5892800" y="2781300"/>
          <p14:tracePt t="151431" x="6019800" y="2762250"/>
          <p14:tracePt t="151447" x="6146800" y="2717800"/>
          <p14:tracePt t="151464" x="6210300" y="2698750"/>
          <p14:tracePt t="151481" x="6337300" y="2628900"/>
          <p14:tracePt t="151497" x="6394450" y="2603500"/>
          <p14:tracePt t="151501" x="6451600" y="2578100"/>
          <p14:tracePt t="151514" x="6496050" y="2546350"/>
          <p14:tracePt t="151530" x="6572250" y="2495550"/>
          <p14:tracePt t="151547" x="6604000" y="2470150"/>
          <p14:tracePt t="151564" x="6661150" y="2425700"/>
          <p14:tracePt t="151580" x="6711950" y="2381250"/>
          <p14:tracePt t="151597" x="6737350" y="2362200"/>
          <p14:tracePt t="151614" x="6781800" y="2336800"/>
          <p14:tracePt t="151629" x="6794500" y="2311400"/>
          <p14:tracePt t="151648" x="6800850" y="2311400"/>
          <p14:tracePt t="151663" x="6819900" y="2286000"/>
          <p14:tracePt t="151679" x="6832600" y="2279650"/>
          <p14:tracePt t="151697" x="6838950" y="2266950"/>
          <p14:tracePt t="151713" x="6845300" y="2254250"/>
          <p14:tracePt t="151729" x="6851650" y="2254250"/>
          <p14:tracePt t="151747" x="6864350" y="2247900"/>
          <p14:tracePt t="151763" x="6870700" y="2241550"/>
          <p14:tracePt t="151779" x="6877050" y="223520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-228600"/>
            <a:ext cx="8610600" cy="5334000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 smtClean="0">
                <a:ea typeface="新細明體" pitchFamily="18" charset="-120"/>
              </a:rPr>
              <a:t>Suppose I had a file of all of the salaries (</a:t>
            </a:r>
            <a:r>
              <a:rPr lang="zh-TW" altLang="en-US" dirty="0">
                <a:ea typeface="新細明體" pitchFamily="18" charset="-120"/>
              </a:rPr>
              <a:t>薪水</a:t>
            </a:r>
            <a:r>
              <a:rPr lang="en-US" altLang="zh-TW" dirty="0" smtClean="0">
                <a:ea typeface="新細明體" pitchFamily="18" charset="-120"/>
              </a:rPr>
              <a:t>) of the employees (</a:t>
            </a:r>
            <a:r>
              <a:rPr lang="zh-TW" altLang="en-US" dirty="0">
                <a:ea typeface="新細明體" pitchFamily="18" charset="-120"/>
              </a:rPr>
              <a:t>雇员</a:t>
            </a:r>
            <a:r>
              <a:rPr lang="en-US" altLang="zh-TW" dirty="0" smtClean="0">
                <a:ea typeface="新細明體" pitchFamily="18" charset="-120"/>
              </a:rPr>
              <a:t>) in a company and that I want to see if any of the entrees are broken: </a:t>
            </a:r>
          </a:p>
          <a:p>
            <a:pPr marL="457200" lvl="1" indent="0">
              <a:buNone/>
            </a:pPr>
            <a:endParaRPr lang="en-US" altLang="zh-TW" dirty="0">
              <a:latin typeface="Lucida Console" panose="020B0609040504020204" pitchFamily="49" charset="0"/>
              <a:ea typeface="新細明體" pitchFamily="18" charset="-12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0" y="1295400"/>
            <a:ext cx="9144000" cy="617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Monotype Sorts" pitchFamily="2" charset="2"/>
              <a:buChar char="q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70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9pPr>
          </a:lstStyle>
          <a:p>
            <a:pPr marL="233363" lvl="1" indent="0">
              <a:lnSpc>
                <a:spcPct val="90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 cat salaries.txt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Alan Turing     9.40 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Alfred </a:t>
            </a:r>
            <a:r>
              <a:rPr lang="en-US" altLang="zh-TW" kern="0" spc="-100" dirty="0" err="1" smtClean="0">
                <a:latin typeface="Lucida Console" panose="020B0609040504020204" pitchFamily="49" charset="0"/>
                <a:ea typeface="新細明體" pitchFamily="18" charset="-120"/>
              </a:rPr>
              <a:t>Aho</a:t>
            </a: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      3.50    40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30" dirty="0">
                <a:latin typeface="Lucida Console" panose="020B0609040504020204" pitchFamily="49" charset="0"/>
                <a:ea typeface="新細明體" pitchFamily="18" charset="-120"/>
              </a:rPr>
              <a:t>Peter</a:t>
            </a:r>
            <a:r>
              <a:rPr lang="en-US" altLang="zh-TW" sz="2000" spc="-13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30" dirty="0">
                <a:latin typeface="Lucida Console" panose="020B0609040504020204" pitchFamily="49" charset="0"/>
                <a:ea typeface="新細明體" pitchFamily="18" charset="-120"/>
              </a:rPr>
              <a:t>Weinberger</a:t>
            </a:r>
            <a:r>
              <a:rPr lang="en-US" altLang="zh-TW" sz="1600" spc="-13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7.50    400</a:t>
            </a:r>
            <a:endParaRPr lang="en-US" altLang="zh-TW" spc="-110" dirty="0"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Barbara </a:t>
            </a:r>
            <a:r>
              <a:rPr lang="en-US" altLang="zh-TW" kern="0" spc="-100" dirty="0" err="1" smtClean="0">
                <a:latin typeface="Lucida Console" panose="020B0609040504020204" pitchFamily="49" charset="0"/>
                <a:ea typeface="新細明體" pitchFamily="18" charset="-120"/>
              </a:rPr>
              <a:t>Liskov</a:t>
            </a: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  7.50    40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Brian Kernighan $9.00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Donald Knuth    8.50    35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Grace Hopper    40      9.10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Jon Von </a:t>
            </a:r>
            <a:r>
              <a:rPr lang="en-US" altLang="zh-TW" kern="0" spc="-100" dirty="0" err="1" smtClean="0">
                <a:latin typeface="Lucida Console" panose="020B0609040504020204" pitchFamily="49" charset="0"/>
                <a:ea typeface="新細明體" pitchFamily="18" charset="-120"/>
              </a:rPr>
              <a:t>Neuman</a:t>
            </a: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  9.80    35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L. Page  8.50   40   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Sergey </a:t>
            </a:r>
            <a:r>
              <a:rPr lang="en-US" altLang="zh-TW" kern="0" spc="-100" dirty="0" err="1" smtClean="0">
                <a:latin typeface="Lucida Console" panose="020B0609040504020204" pitchFamily="49" charset="0"/>
                <a:ea typeface="新細明體" pitchFamily="18" charset="-120"/>
              </a:rPr>
              <a:t>Brin</a:t>
            </a: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     7.50    55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Tim Berners Lee 8.50    15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 cat validate1.awk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NF != 3 </a:t>
            </a: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kern="0" spc="-100" dirty="0" smtClean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number of fields not 3</a:t>
            </a: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" }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$2 &lt; 7.5</a:t>
            </a: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kern="0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rate below minimum wage</a:t>
            </a: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"}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$2 &gt; 10 </a:t>
            </a: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kern="0" spc="-100" dirty="0" smtClean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rate exceeds $10/hour</a:t>
            </a: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" }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latin typeface="Lucida Console" panose="020B0609040504020204" pitchFamily="49" charset="0"/>
                <a:ea typeface="新細明體" pitchFamily="18" charset="-120"/>
              </a:rPr>
              <a:t>$3 &lt; 0  { print $0, "negative hours worked" }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214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710"/>
    </mc:Choice>
    <mc:Fallback xmlns="">
      <p:transition spd="slow" advTm="297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51" x="3930650" y="3225800"/>
          <p14:tracePt t="857" x="3892550" y="3282950"/>
          <p14:tracePt t="871" x="3860800" y="3352800"/>
          <p14:tracePt t="881" x="3822700" y="3435350"/>
          <p14:tracePt t="898" x="3790950" y="3492500"/>
          <p14:tracePt t="915" x="3714750" y="3638550"/>
          <p14:tracePt t="931" x="3632200" y="3803650"/>
          <p14:tracePt t="950" x="3511550" y="4032250"/>
          <p14:tracePt t="965" x="3448050" y="4152900"/>
          <p14:tracePt t="981" x="3257550" y="4438650"/>
          <p14:tracePt t="998" x="3079750" y="4762500"/>
          <p14:tracePt t="1015" x="2990850" y="4914900"/>
          <p14:tracePt t="1031" x="2914650" y="5022850"/>
          <p14:tracePt t="1048" x="2692400" y="5308600"/>
          <p14:tracePt t="1064" x="2622550" y="5391150"/>
          <p14:tracePt t="1082" x="2482850" y="5568950"/>
          <p14:tracePt t="1098" x="2349500" y="5746750"/>
          <p14:tracePt t="1114" x="2286000" y="5816600"/>
          <p14:tracePt t="1131" x="2159000" y="5937250"/>
          <p14:tracePt t="1147" x="2101850" y="5988050"/>
          <p14:tracePt t="1164" x="1955800" y="6121400"/>
          <p14:tracePt t="1181" x="1847850" y="6235700"/>
          <p14:tracePt t="1197" x="1790700" y="6273800"/>
          <p14:tracePt t="1214" x="1714500" y="6337300"/>
          <p14:tracePt t="1230" x="1695450" y="6362700"/>
          <p14:tracePt t="1247" x="1695450" y="6356350"/>
          <p14:tracePt t="1264" x="1771650" y="6337300"/>
          <p14:tracePt t="1710" x="1765300" y="6337300"/>
          <p14:tracePt t="1739" x="1752600" y="6343650"/>
          <p14:tracePt t="2041" x="1752600" y="6337300"/>
          <p14:tracePt t="2062" x="1752600" y="6330950"/>
          <p14:tracePt t="2090" x="1758950" y="6330950"/>
          <p14:tracePt t="2153" x="1765300" y="6324600"/>
          <p14:tracePt t="2159" x="1771650" y="6324600"/>
          <p14:tracePt t="2216" x="1771650" y="6318250"/>
          <p14:tracePt t="2222" x="1778000" y="6318250"/>
          <p14:tracePt t="2251" x="1784350" y="6318250"/>
          <p14:tracePt t="2384" x="1784350" y="6324600"/>
          <p14:tracePt t="2426" x="1778000" y="6324600"/>
          <p14:tracePt t="2504" x="1771650" y="6324600"/>
          <p14:tracePt t="2546" x="1765300" y="6324600"/>
          <p14:tracePt t="2784" x="1765300" y="6330950"/>
          <p14:tracePt t="2792" x="1771650" y="6330950"/>
          <p14:tracePt t="2826" x="1778000" y="6330950"/>
          <p14:tracePt t="2833" x="1784350" y="6330950"/>
          <p14:tracePt t="2854" x="1790700" y="6330950"/>
          <p14:tracePt t="2904" x="1797050" y="6330950"/>
          <p14:tracePt t="2926" x="1803400" y="6330950"/>
          <p14:tracePt t="2967" x="1809750" y="6330950"/>
          <p14:tracePt t="3002" x="1816100" y="6330950"/>
          <p14:tracePt t="3037" x="1822450" y="6330950"/>
          <p14:tracePt t="3065" x="1828800" y="6330950"/>
          <p14:tracePt t="3114" x="1835150" y="6330950"/>
          <p14:tracePt t="3142" x="1841500" y="6330950"/>
          <p14:tracePt t="3163" x="1847850" y="6337300"/>
          <p14:tracePt t="3227" x="1854200" y="6337300"/>
          <p14:tracePt t="3234" x="1860550" y="6337300"/>
          <p14:tracePt t="3248" x="1866900" y="6337300"/>
          <p14:tracePt t="3346" x="1866900" y="6343650"/>
          <p14:tracePt t="3388" x="1860550" y="6343650"/>
          <p14:tracePt t="3437" x="1854200" y="6343650"/>
          <p14:tracePt t="3465" x="1847850" y="6343650"/>
          <p14:tracePt t="3486" x="1841500" y="6343650"/>
          <p14:tracePt t="3492" x="1835150" y="6343650"/>
          <p14:tracePt t="3514" x="1828800" y="6350000"/>
          <p14:tracePt t="3528" x="1822450" y="6350000"/>
          <p14:tracePt t="3539" x="1809750" y="6350000"/>
          <p14:tracePt t="3556" x="1784350" y="6356350"/>
          <p14:tracePt t="3572" x="1771650" y="6362700"/>
          <p14:tracePt t="3589" x="1746250" y="6362700"/>
          <p14:tracePt t="3606" x="1720850" y="6369050"/>
          <p14:tracePt t="3622" x="1708150" y="6369050"/>
          <p14:tracePt t="3639" x="1701800" y="6375400"/>
          <p14:tracePt t="3655" x="1689100" y="6375400"/>
          <p14:tracePt t="3672" x="1682750" y="6375400"/>
          <p14:tracePt t="3705" x="1676400" y="6375400"/>
          <p14:tracePt t="3767" x="1670050" y="6375400"/>
          <p14:tracePt t="3858" x="1670050" y="6381750"/>
          <p14:tracePt t="3907" x="1676400" y="6381750"/>
          <p14:tracePt t="3935" x="1682750" y="6381750"/>
          <p14:tracePt t="3977" x="1689100" y="6381750"/>
          <p14:tracePt t="3985" x="1695450" y="6381750"/>
          <p14:tracePt t="4048" x="1701800" y="6381750"/>
          <p14:tracePt t="4076" x="1708150" y="6381750"/>
          <p14:tracePt t="4097" x="1714500" y="6381750"/>
          <p14:tracePt t="4125" x="1720850" y="6381750"/>
          <p14:tracePt t="4181" x="1727200" y="6381750"/>
          <p14:tracePt t="4209" x="1733550" y="6381750"/>
          <p14:tracePt t="4287" x="1739900" y="6381750"/>
          <p14:tracePt t="4322" x="1746250" y="6381750"/>
          <p14:tracePt t="4378" x="1752600" y="6381750"/>
          <p14:tracePt t="4406" x="1758950" y="6381750"/>
          <p14:tracePt t="4427" x="1765300" y="6381750"/>
          <p14:tracePt t="4462" x="1771650" y="6381750"/>
          <p14:tracePt t="4532" x="1778000" y="6381750"/>
          <p14:tracePt t="4559" x="1784350" y="6381750"/>
          <p14:tracePt t="4602" x="1790700" y="6381750"/>
          <p14:tracePt t="4616" x="1797050" y="6381750"/>
          <p14:tracePt t="4638" x="1803400" y="6381750"/>
          <p14:tracePt t="4653" x="1809750" y="6381750"/>
          <p14:tracePt t="4679" x="1816100" y="6381750"/>
          <p14:tracePt t="4686" x="1822450" y="6381750"/>
          <p14:tracePt t="4708" x="1828800" y="6381750"/>
          <p14:tracePt t="4722" x="1835150" y="6381750"/>
          <p14:tracePt t="4728" x="1835150" y="6388100"/>
          <p14:tracePt t="4750" x="1847850" y="6388100"/>
          <p14:tracePt t="4813" x="1854200" y="6388100"/>
          <p14:tracePt t="5079" x="1860550" y="6388100"/>
          <p14:tracePt t="5094" x="1866900" y="6388100"/>
          <p14:tracePt t="5108" x="1873250" y="6388100"/>
          <p14:tracePt t="5121" x="1879600" y="6388100"/>
          <p14:tracePt t="5143" x="1885950" y="6388100"/>
          <p14:tracePt t="5153" x="1892300" y="6388100"/>
          <p14:tracePt t="5166" x="1905000" y="6388100"/>
          <p14:tracePt t="5183" x="1936750" y="6388100"/>
          <p14:tracePt t="5200" x="1987550" y="6388100"/>
          <p14:tracePt t="5217" x="2025650" y="6388100"/>
          <p14:tracePt t="5234" x="2082800" y="6388100"/>
          <p14:tracePt t="5250" x="2139950" y="6388100"/>
          <p14:tracePt t="5266" x="2171700" y="6388100"/>
          <p14:tracePt t="5284" x="2216150" y="6388100"/>
          <p14:tracePt t="5300" x="2247900" y="6388100"/>
          <p14:tracePt t="5316" x="2279650" y="6388100"/>
          <p14:tracePt t="5333" x="2317750" y="6381750"/>
          <p14:tracePt t="5350" x="2330450" y="6381750"/>
          <p14:tracePt t="5367" x="2355850" y="6381750"/>
          <p14:tracePt t="5382" x="2368550" y="6375400"/>
          <p14:tracePt t="5399" x="2381250" y="6375400"/>
          <p14:tracePt t="5416" x="2387600" y="6375400"/>
          <p14:tracePt t="5433" x="2400300" y="6375400"/>
          <p14:tracePt t="5449" x="2406650" y="6375400"/>
          <p14:tracePt t="5466" x="2413000" y="6375400"/>
          <p14:tracePt t="5482" x="2419350" y="6375400"/>
          <p14:tracePt t="5592" x="2413000" y="6375400"/>
          <p14:tracePt t="5620" x="2406650" y="6375400"/>
          <p14:tracePt t="5641" x="2400300" y="6375400"/>
          <p14:tracePt t="5662" x="2393950" y="6375400"/>
          <p14:tracePt t="5690" x="2387600" y="6375400"/>
          <p14:tracePt t="5711" x="2374900" y="6375400"/>
          <p14:tracePt t="5733" x="2362200" y="6375400"/>
          <p14:tracePt t="5739" x="2349500" y="6375400"/>
          <p14:tracePt t="5754" x="2330450" y="6381750"/>
          <p14:tracePt t="5764" x="2298700" y="6381750"/>
          <p14:tracePt t="5781" x="2241550" y="6381750"/>
          <p14:tracePt t="5798" x="2203450" y="6381750"/>
          <p14:tracePt t="5815" x="2133600" y="6375400"/>
          <p14:tracePt t="5831" x="2076450" y="6356350"/>
          <p14:tracePt t="5848" x="2057400" y="6356350"/>
          <p14:tracePt t="5865" x="2044700" y="6350000"/>
          <p14:tracePt t="5882" x="2012950" y="6343650"/>
          <p14:tracePt t="5898" x="2006600" y="6343650"/>
          <p14:tracePt t="5931" x="2000250" y="6343650"/>
          <p14:tracePt t="6013" x="2006600" y="6343650"/>
          <p14:tracePt t="6020" x="2012950" y="6343650"/>
          <p14:tracePt t="6041" x="2019300" y="6343650"/>
          <p14:tracePt t="6055" x="2025650" y="6343650"/>
          <p14:tracePt t="6083" x="2032000" y="6343650"/>
          <p14:tracePt t="6090" x="2038350" y="6343650"/>
          <p14:tracePt t="6104" x="2044700" y="6343650"/>
          <p14:tracePt t="6126" x="2057400" y="6343650"/>
          <p14:tracePt t="6133" x="2063750" y="6343650"/>
          <p14:tracePt t="6149" x="2076450" y="6343650"/>
          <p14:tracePt t="6163" x="2114550" y="6343650"/>
          <p14:tracePt t="6180" x="2139950" y="6330950"/>
          <p14:tracePt t="6197" x="2190750" y="6330950"/>
          <p14:tracePt t="6213" x="2216150" y="6330950"/>
          <p14:tracePt t="6231" x="2298700" y="6324600"/>
          <p14:tracePt t="6246" x="2324100" y="6324600"/>
          <p14:tracePt t="6263" x="2343150" y="6324600"/>
          <p14:tracePt t="6280" x="2368550" y="6324600"/>
          <p14:tracePt t="6297" x="2393950" y="6324600"/>
          <p14:tracePt t="6313" x="2400300" y="6318250"/>
          <p14:tracePt t="6330" x="2413000" y="6318250"/>
          <p14:tracePt t="6346" x="2413000" y="6311900"/>
          <p14:tracePt t="6379" x="2419350" y="6311900"/>
          <p14:tracePt t="6414" x="2425700" y="6311900"/>
          <p14:tracePt t="7067" x="2432050" y="6299200"/>
          <p14:tracePt t="7074" x="2432050" y="6292850"/>
          <p14:tracePt t="7088" x="2438400" y="6280150"/>
          <p14:tracePt t="7096" x="2444750" y="6267450"/>
          <p14:tracePt t="7110" x="2457450" y="6254750"/>
          <p14:tracePt t="7127" x="2476500" y="6216650"/>
          <p14:tracePt t="7144" x="2489200" y="6178550"/>
          <p14:tracePt t="7160" x="2495550" y="6165850"/>
          <p14:tracePt t="7176" x="2495550" y="6146800"/>
          <p14:tracePt t="7194" x="2520950" y="6070600"/>
          <p14:tracePt t="7210" x="2540000" y="6032500"/>
          <p14:tracePt t="7226" x="2546350" y="6000750"/>
          <p14:tracePt t="7243" x="2559050" y="5943600"/>
          <p14:tracePt t="7260" x="2584450" y="5861050"/>
          <p14:tracePt t="7276" x="2603500" y="5816600"/>
          <p14:tracePt t="7293" x="2641600" y="5715000"/>
          <p14:tracePt t="7310" x="2673350" y="5651500"/>
          <p14:tracePt t="7327" x="2692400" y="5594350"/>
          <p14:tracePt t="7342" x="2711450" y="5562600"/>
          <p14:tracePt t="7359" x="2736850" y="5511800"/>
          <p14:tracePt t="7376" x="2768600" y="5448300"/>
          <p14:tracePt t="7392" x="2774950" y="5416550"/>
          <p14:tracePt t="7410" x="2806700" y="5353050"/>
          <p14:tracePt t="7426" x="2832100" y="5302250"/>
          <p14:tracePt t="7442" x="2844800" y="5283200"/>
          <p14:tracePt t="7459" x="2857500" y="5238750"/>
          <p14:tracePt t="7476" x="2870200" y="5187950"/>
          <p14:tracePt t="7492" x="2882900" y="5162550"/>
          <p14:tracePt t="7509" x="2895600" y="5105400"/>
          <p14:tracePt t="7525" x="2908300" y="5054600"/>
          <p14:tracePt t="7542" x="2914650" y="5022850"/>
          <p14:tracePt t="7559" x="2933700" y="4965700"/>
          <p14:tracePt t="7575" x="2940050" y="4933950"/>
          <p14:tracePt t="7592" x="2959100" y="4876800"/>
          <p14:tracePt t="7608" x="2984500" y="4800600"/>
          <p14:tracePt t="7625" x="2990850" y="4768850"/>
          <p14:tracePt t="7641" x="3016250" y="4730750"/>
          <p14:tracePt t="7658" x="3035300" y="4686300"/>
          <p14:tracePt t="7675" x="3041650" y="4667250"/>
          <p14:tracePt t="7678" x="3060700" y="4641850"/>
          <p14:tracePt t="7692" x="3067050" y="4629150"/>
          <p14:tracePt t="7708" x="3086100" y="4591050"/>
          <p14:tracePt t="7725" x="3092450" y="4578350"/>
          <p14:tracePt t="7741" x="3098800" y="4540250"/>
          <p14:tracePt t="7758" x="3111500" y="4502150"/>
          <p14:tracePt t="7775" x="3111500" y="4483100"/>
          <p14:tracePt t="7791" x="3117850" y="4457700"/>
          <p14:tracePt t="7808" x="3117850" y="4445000"/>
          <p14:tracePt t="7825" x="3124200" y="4413250"/>
          <p14:tracePt t="7841" x="3124200" y="4400550"/>
          <p14:tracePt t="7857" x="3124200" y="4387850"/>
          <p14:tracePt t="7875" x="3130550" y="4368800"/>
          <p14:tracePt t="7891" x="3130550" y="4356100"/>
          <p14:tracePt t="7907" x="3136900" y="4349750"/>
          <p14:tracePt t="7924" x="3136900" y="4330700"/>
          <p14:tracePt t="7941" x="3136900" y="4318000"/>
          <p14:tracePt t="7958" x="3136900" y="4311650"/>
          <p14:tracePt t="7974" x="3143250" y="4286250"/>
          <p14:tracePt t="7990" x="3149600" y="4241800"/>
          <p14:tracePt t="8008" x="3149600" y="4203700"/>
          <p14:tracePt t="8023" x="3155950" y="4191000"/>
          <p14:tracePt t="8040" x="3155950" y="4146550"/>
          <p14:tracePt t="8057" x="3155950" y="4114800"/>
          <p14:tracePt t="8073" x="3155950" y="4108450"/>
          <p14:tracePt t="8090" x="3155950" y="4102100"/>
          <p14:tracePt t="8106" x="3155950" y="4070350"/>
          <p14:tracePt t="8123" x="3155950" y="4064000"/>
          <p14:tracePt t="8141" x="3155950" y="4051300"/>
          <p14:tracePt t="8173" x="3155950" y="4038600"/>
          <p14:tracePt t="8192" x="3155950" y="4025900"/>
          <p14:tracePt t="8223" x="3155950" y="4019550"/>
          <p14:tracePt t="8242" x="3155950" y="4013200"/>
          <p14:tracePt t="8256" x="3155950" y="4006850"/>
          <p14:tracePt t="8288" x="3155950" y="4000500"/>
          <p14:tracePt t="8310" x="3155950" y="3994150"/>
          <p14:tracePt t="8331" x="3155950" y="3987800"/>
          <p14:tracePt t="8358" x="3155950" y="3981450"/>
          <p14:tracePt t="8380" x="3155950" y="3975100"/>
          <p14:tracePt t="8386" x="3155950" y="3968750"/>
          <p14:tracePt t="8429" x="3149600" y="3962400"/>
          <p14:tracePt t="8450" x="3149600" y="3956050"/>
          <p14:tracePt t="8478" x="3149600" y="3949700"/>
          <p14:tracePt t="8499" x="3149600" y="3943350"/>
          <p14:tracePt t="8520" x="3149600" y="3937000"/>
          <p14:tracePt t="8548" x="3149600" y="3930650"/>
          <p14:tracePt t="8569" x="3143250" y="3930650"/>
          <p14:tracePt t="8597" x="3143250" y="3924300"/>
          <p14:tracePt t="8618" x="3143250" y="3917950"/>
          <p14:tracePt t="8654" x="3136900" y="3917950"/>
          <p14:tracePt t="8660" x="3136900" y="3911600"/>
          <p14:tracePt t="8689" x="3130550" y="3905250"/>
          <p14:tracePt t="8710" x="3130550" y="3898900"/>
          <p14:tracePt t="8759" x="3130550" y="3892550"/>
          <p14:tracePt t="8780" x="3130550" y="3886200"/>
          <p14:tracePt t="8808" x="3124200" y="3879850"/>
          <p14:tracePt t="8850" x="3124200" y="3873500"/>
          <p14:tracePt t="8878" x="3124200" y="3867150"/>
          <p14:tracePt t="9465" x="3130550" y="3867150"/>
          <p14:tracePt t="9472" x="3143250" y="3867150"/>
          <p14:tracePt t="9488" x="3162300" y="3860800"/>
          <p14:tracePt t="9502" x="3219450" y="3860800"/>
          <p14:tracePt t="9519" x="3251200" y="3860800"/>
          <p14:tracePt t="9535" x="3327400" y="3854450"/>
          <p14:tracePt t="9551" x="3409950" y="3835400"/>
          <p14:tracePt t="9568" x="3454400" y="3835400"/>
          <p14:tracePt t="9585" x="3543300" y="3835400"/>
          <p14:tracePt t="9601" x="3594100" y="3835400"/>
          <p14:tracePt t="9619" x="3727450" y="3848100"/>
          <p14:tracePt t="9634" x="3867150" y="3854450"/>
          <p14:tracePt t="9651" x="3943350" y="3854450"/>
          <p14:tracePt t="9669" x="4095750" y="3854450"/>
          <p14:tracePt t="9685" x="4254500" y="3879850"/>
          <p14:tracePt t="9702" x="4330700" y="3879850"/>
          <p14:tracePt t="9705" x="4394200" y="3886200"/>
          <p14:tracePt t="9718" x="4451350" y="3892550"/>
          <p14:tracePt t="9734" x="4565650" y="3905250"/>
          <p14:tracePt t="9751" x="4603750" y="3905250"/>
          <p14:tracePt t="9767" x="4673600" y="3905250"/>
          <p14:tracePt t="9784" x="4724400" y="3905250"/>
          <p14:tracePt t="9802" x="4756150" y="3905250"/>
          <p14:tracePt t="9817" x="4762500" y="3905250"/>
          <p14:tracePt t="9851" x="4781550" y="3898900"/>
          <p14:tracePt t="9867" x="4787900" y="3892550"/>
          <p14:tracePt t="9901" x="4800600" y="3892550"/>
          <p14:tracePt t="9936" x="4800600" y="3886200"/>
          <p14:tracePt t="9942" x="4800600" y="3879850"/>
          <p14:tracePt t="9984" x="4800600" y="3873500"/>
          <p14:tracePt t="9991" x="4794250" y="3873500"/>
          <p14:tracePt t="10012" x="4787900" y="3873500"/>
          <p14:tracePt t="10033" x="4781550" y="3873500"/>
          <p14:tracePt t="10055" x="4775200" y="3873500"/>
          <p14:tracePt t="10061" x="4768850" y="3873500"/>
          <p14:tracePt t="10076" x="4762500" y="3873500"/>
          <p14:tracePt t="10083" x="4743450" y="3873500"/>
          <p14:tracePt t="10100" x="4724400" y="3873500"/>
          <p14:tracePt t="10118" x="4648200" y="3873500"/>
          <p14:tracePt t="10133" x="4521200" y="3873500"/>
          <p14:tracePt t="10150" x="4451350" y="3873500"/>
          <p14:tracePt t="10167" x="4286250" y="3873500"/>
          <p14:tracePt t="10183" x="4210050" y="3873500"/>
          <p14:tracePt t="10200" x="4057650" y="3873500"/>
          <p14:tracePt t="10217" x="3956050" y="3886200"/>
          <p14:tracePt t="10233" x="3898900" y="3892550"/>
          <p14:tracePt t="10250" x="3829050" y="3898900"/>
          <p14:tracePt t="10265" x="3784600" y="3898900"/>
          <p14:tracePt t="10282" x="3759200" y="3898900"/>
          <p14:tracePt t="10300" x="3721100" y="3892550"/>
          <p14:tracePt t="10315" x="3683000" y="3879850"/>
          <p14:tracePt t="10333" x="3663950" y="3873500"/>
          <p14:tracePt t="10349" x="3638550" y="3860800"/>
          <p14:tracePt t="10365" x="3619500" y="3854450"/>
          <p14:tracePt t="10382" x="3613150" y="3854450"/>
          <p14:tracePt t="10399" x="3606800" y="3854450"/>
          <p14:tracePt t="10415" x="3594100" y="3854450"/>
          <p14:tracePt t="10434" x="3581400" y="3854450"/>
          <p14:tracePt t="10449" x="3575050" y="3854450"/>
          <p14:tracePt t="10482" x="3556000" y="3854450"/>
          <p14:tracePt t="10499" x="3549650" y="3854450"/>
          <p14:tracePt t="10531" x="3543300" y="3848100"/>
          <p14:tracePt t="10587" x="3536950" y="3848100"/>
          <p14:tracePt t="10637" x="3536950" y="3841750"/>
          <p14:tracePt t="10665" x="3543300" y="3841750"/>
          <p14:tracePt t="10672" x="3549650" y="3835400"/>
          <p14:tracePt t="10686" x="3556000" y="3835400"/>
          <p14:tracePt t="10697" x="3562350" y="3835400"/>
          <p14:tracePt t="10714" x="3594100" y="3835400"/>
          <p14:tracePt t="10731" x="3613150" y="3835400"/>
          <p14:tracePt t="10747" x="3644900" y="3841750"/>
          <p14:tracePt t="10751" x="3683000" y="3848100"/>
          <p14:tracePt t="10765" x="3816350" y="3854450"/>
          <p14:tracePt t="10781" x="3905250" y="3854450"/>
          <p14:tracePt t="10798" x="4108450" y="3886200"/>
          <p14:tracePt t="10813" x="4222750" y="3905250"/>
          <p14:tracePt t="10831" x="4419600" y="3937000"/>
          <p14:tracePt t="10848" x="4572000" y="3937000"/>
          <p14:tracePt t="10864" x="4635500" y="3949700"/>
          <p14:tracePt t="10880" x="4724400" y="3949700"/>
          <p14:tracePt t="10897" x="4768850" y="3949700"/>
          <p14:tracePt t="10914" x="4781550" y="3949700"/>
          <p14:tracePt t="10931" x="4794250" y="3949700"/>
          <p14:tracePt t="10947" x="4800600" y="3943350"/>
          <p14:tracePt t="10981" x="4806950" y="3937000"/>
          <p14:tracePt t="11016" x="4800600" y="3937000"/>
          <p14:tracePt t="11037" x="4794250" y="3937000"/>
          <p14:tracePt t="11079" x="4787900" y="3937000"/>
          <p14:tracePt t="11086" x="4781550" y="3937000"/>
          <p14:tracePt t="11100" x="4768850" y="3937000"/>
          <p14:tracePt t="11113" x="4749800" y="3937000"/>
          <p14:tracePt t="11130" x="4699000" y="3937000"/>
          <p14:tracePt t="11146" x="4654550" y="3937000"/>
          <p14:tracePt t="11163" x="4533900" y="3937000"/>
          <p14:tracePt t="11179" x="4368800" y="3937000"/>
          <p14:tracePt t="11196" x="4279900" y="3937000"/>
          <p14:tracePt t="11213" x="4089400" y="3949700"/>
          <p14:tracePt t="11229" x="3924300" y="3962400"/>
          <p14:tracePt t="11246" x="3848100" y="3968750"/>
          <p14:tracePt t="11249" x="3771900" y="3968750"/>
          <p14:tracePt t="11263" x="3714750" y="3981450"/>
          <p14:tracePt t="11279" x="3644900" y="3981450"/>
          <p14:tracePt t="11297" x="3625850" y="3981450"/>
          <p14:tracePt t="11312" x="3600450" y="3981450"/>
          <p14:tracePt t="11329" x="3594100" y="3981450"/>
          <p14:tracePt t="11346" x="3587750" y="3981450"/>
          <p14:tracePt t="11388" x="3581400" y="3981450"/>
          <p14:tracePt t="11409" x="3581400" y="3987800"/>
          <p14:tracePt t="11416" x="3581400" y="3994150"/>
          <p14:tracePt t="11514" x="3594100" y="3987800"/>
          <p14:tracePt t="11529" x="3600450" y="3987800"/>
          <p14:tracePt t="11535" x="3600450" y="3981450"/>
          <p14:tracePt t="11549" x="3613150" y="3981450"/>
          <p14:tracePt t="11561" x="3625850" y="3981450"/>
          <p14:tracePt t="11578" x="3670300" y="3975100"/>
          <p14:tracePt t="11595" x="3708400" y="3975100"/>
          <p14:tracePt t="11611" x="3835400" y="3968750"/>
          <p14:tracePt t="11628" x="4006850" y="3956050"/>
          <p14:tracePt t="11644" x="4108450" y="3949700"/>
          <p14:tracePt t="11662" x="4273550" y="3937000"/>
          <p14:tracePt t="11678" x="4438650" y="3917950"/>
          <p14:tracePt t="11694" x="4508500" y="3911600"/>
          <p14:tracePt t="11711" x="4616450" y="3879850"/>
          <p14:tracePt t="11728" x="4654550" y="3867150"/>
          <p14:tracePt t="11744" x="4699000" y="3848100"/>
          <p14:tracePt t="11761" x="4724400" y="3835400"/>
          <p14:tracePt t="11777" x="4730750" y="3829050"/>
          <p14:tracePt t="11794" x="4737100" y="3822700"/>
          <p14:tracePt t="11830" x="4730750" y="3822700"/>
          <p14:tracePt t="11837" x="4724400" y="3822700"/>
          <p14:tracePt t="11858" x="4718050" y="3829050"/>
          <p14:tracePt t="11872" x="4711700" y="3829050"/>
          <p14:tracePt t="11880" x="4711700" y="3835400"/>
          <p14:tracePt t="11893" x="4699000" y="3835400"/>
          <p14:tracePt t="11910" x="4648200" y="3835400"/>
          <p14:tracePt t="11927" x="4622800" y="3835400"/>
          <p14:tracePt t="11943" x="4508500" y="3835400"/>
          <p14:tracePt t="11960" x="4343400" y="3835400"/>
          <p14:tracePt t="11977" x="4178300" y="3848100"/>
          <p14:tracePt t="11993" x="4089400" y="3854450"/>
          <p14:tracePt t="12010" x="3937000" y="3854450"/>
          <p14:tracePt t="12027" x="3816350" y="3854450"/>
          <p14:tracePt t="12043" x="3778250" y="3854450"/>
          <p14:tracePt t="12060" x="3752850" y="3860800"/>
          <p14:tracePt t="12076" x="3689350" y="3879850"/>
          <p14:tracePt t="12092" x="3663950" y="3892550"/>
          <p14:tracePt t="12111" x="3638550" y="3898900"/>
          <p14:tracePt t="12126" x="3632200" y="3898900"/>
          <p14:tracePt t="12143" x="3625850" y="3898900"/>
          <p14:tracePt t="12160" x="3619500" y="3898900"/>
          <p14:tracePt t="12176" x="3613150" y="3898900"/>
          <p14:tracePt t="12237" x="3619500" y="3898900"/>
          <p14:tracePt t="12251" x="3625850" y="3898900"/>
          <p14:tracePt t="12258" x="3632200" y="3898900"/>
          <p14:tracePt t="12272" x="3638550" y="3898900"/>
          <p14:tracePt t="12279" x="3651250" y="3892550"/>
          <p14:tracePt t="12295" x="3676650" y="3886200"/>
          <p14:tracePt t="12309" x="3733800" y="3886200"/>
          <p14:tracePt t="12326" x="3771900" y="3873500"/>
          <p14:tracePt t="12343" x="3911600" y="3867150"/>
          <p14:tracePt t="12359" x="4000500" y="3854450"/>
          <p14:tracePt t="12375" x="4197350" y="3835400"/>
          <p14:tracePt t="12392" x="4387850" y="3822700"/>
          <p14:tracePt t="12408" x="4464050" y="3822700"/>
          <p14:tracePt t="12425" x="4616450" y="3816350"/>
          <p14:tracePt t="12441" x="4699000" y="3810000"/>
          <p14:tracePt t="12458" x="4718050" y="3810000"/>
          <p14:tracePt t="12475" x="4737100" y="3803650"/>
          <p14:tracePt t="12507" x="4737100" y="3797300"/>
          <p14:tracePt t="12525" x="4730750" y="3790950"/>
          <p14:tracePt t="12541" x="4718050" y="3790950"/>
          <p14:tracePt t="12558" x="4711700" y="3790950"/>
          <p14:tracePt t="12574" x="4699000" y="3797300"/>
          <p14:tracePt t="12592" x="4679950" y="3803650"/>
          <p14:tracePt t="12608" x="4673600" y="3803650"/>
          <p14:tracePt t="12624" x="4622800" y="3810000"/>
          <p14:tracePt t="12641" x="4584700" y="3810000"/>
          <p14:tracePt t="12659" x="4349750" y="3816350"/>
          <p14:tracePt t="12674" x="4254500" y="3816350"/>
          <p14:tracePt t="12691" x="4140200" y="3816350"/>
          <p14:tracePt t="12707" x="3911600" y="3816350"/>
          <p14:tracePt t="12724" x="3721100" y="3829050"/>
          <p14:tracePt t="12741" x="3632200" y="3835400"/>
          <p14:tracePt t="12757" x="3498850" y="3848100"/>
          <p14:tracePt t="12774" x="3397250" y="3854450"/>
          <p14:tracePt t="12792" x="3333750" y="3867150"/>
          <p14:tracePt t="12807" x="3314700" y="3867150"/>
          <p14:tracePt t="12823" x="3289300" y="3867150"/>
          <p14:tracePt t="12857" x="3282950" y="3867150"/>
          <p14:tracePt t="13606" x="3327400" y="3867150"/>
          <p14:tracePt t="13613" x="3403600" y="3860800"/>
          <p14:tracePt t="13627" x="3479800" y="3848100"/>
          <p14:tracePt t="13637" x="3556000" y="3848100"/>
          <p14:tracePt t="13655" x="3676650" y="3841750"/>
          <p14:tracePt t="13671" x="3708400" y="3835400"/>
          <p14:tracePt t="13687" x="3752850" y="3822700"/>
          <p14:tracePt t="13705" x="3790950" y="3810000"/>
          <p14:tracePt t="13720" x="3803650" y="3810000"/>
          <p14:tracePt t="13737" x="3816350" y="3803650"/>
          <p14:tracePt t="13754" x="3854450" y="3790950"/>
          <p14:tracePt t="13771" x="3860800" y="3790950"/>
          <p14:tracePt t="13787" x="3867150" y="3790950"/>
          <p14:tracePt t="13804" x="3886200" y="3784600"/>
          <p14:tracePt t="13820" x="3917950" y="3771900"/>
          <p14:tracePt t="13837" x="3943350" y="3771900"/>
          <p14:tracePt t="13854" x="3956050" y="3765550"/>
          <p14:tracePt t="13871" x="3975100" y="3765550"/>
          <p14:tracePt t="13887" x="4000500" y="3759200"/>
          <p14:tracePt t="13903" x="4013200" y="3759200"/>
          <p14:tracePt t="13920" x="4044950" y="3752850"/>
          <p14:tracePt t="13936" x="4083050" y="3746500"/>
          <p14:tracePt t="13953" x="4108450" y="3746500"/>
          <p14:tracePt t="13970" x="4165600" y="3740150"/>
          <p14:tracePt t="13986" x="4222750" y="3733800"/>
          <p14:tracePt t="14003" x="4248150" y="3733800"/>
          <p14:tracePt t="14020" x="4305300" y="3733800"/>
          <p14:tracePt t="14036" x="4375150" y="3733800"/>
          <p14:tracePt t="14053" x="4400550" y="3740150"/>
          <p14:tracePt t="14070" x="4445000" y="3740150"/>
          <p14:tracePt t="14086" x="4470400" y="3746500"/>
          <p14:tracePt t="14103" x="4508500" y="3752850"/>
          <p14:tracePt t="14119" x="4533900" y="3752850"/>
          <p14:tracePt t="14136" x="4540250" y="3752850"/>
          <p14:tracePt t="14153" x="4552950" y="3752850"/>
          <p14:tracePt t="14169" x="4565650" y="3759200"/>
          <p14:tracePt t="14203" x="4572000" y="3765550"/>
          <p14:tracePt t="14238" x="4578350" y="3765550"/>
          <p14:tracePt t="14336" x="4572000" y="3765550"/>
          <p14:tracePt t="14800" x="4572000" y="3771900"/>
          <p14:tracePt t="14807" x="4572000" y="3778250"/>
          <p14:tracePt t="14821" x="4565650" y="3790950"/>
          <p14:tracePt t="14842" x="4559300" y="3803650"/>
          <p14:tracePt t="14850" x="4559300" y="3816350"/>
          <p14:tracePt t="14867" x="4559300" y="3822700"/>
          <p14:tracePt t="14884" x="4552950" y="3841750"/>
          <p14:tracePt t="14899" x="4552950" y="3854450"/>
          <p14:tracePt t="14962" x="4552950" y="3860800"/>
          <p14:tracePt t="15025" x="4565650" y="3867150"/>
          <p14:tracePt t="15053" x="4572000" y="3867150"/>
          <p14:tracePt t="15081" x="4578350" y="3867150"/>
          <p14:tracePt t="15088" x="4584700" y="3867150"/>
          <p14:tracePt t="15102" x="4591050" y="3867150"/>
          <p14:tracePt t="15123" x="4597400" y="3860800"/>
          <p14:tracePt t="15132" x="4610100" y="3854450"/>
          <p14:tracePt t="15149" x="4622800" y="3848100"/>
          <p14:tracePt t="15165" x="4648200" y="3829050"/>
          <p14:tracePt t="15182" x="4679950" y="3803650"/>
          <p14:tracePt t="15199" x="4705350" y="3790950"/>
          <p14:tracePt t="15215" x="4730750" y="3771900"/>
          <p14:tracePt t="15232" x="4756150" y="3759200"/>
          <p14:tracePt t="15249" x="4775200" y="3746500"/>
          <p14:tracePt t="15265" x="4775200" y="3740150"/>
          <p14:tracePt t="15282" x="4781550" y="3740150"/>
          <p14:tracePt t="15298" x="4781550" y="3733800"/>
          <p14:tracePt t="15334" x="4787900" y="3733800"/>
          <p14:tracePt t="15474" x="4794250" y="3733800"/>
          <p14:tracePt t="15509" x="4800600" y="3733800"/>
          <p14:tracePt t="15551" x="4806950" y="3733800"/>
          <p14:tracePt t="15566" x="4813300" y="3740150"/>
          <p14:tracePt t="15572" x="4819650" y="3740150"/>
          <p14:tracePt t="15600" x="4826000" y="3740150"/>
          <p14:tracePt t="15616" x="4832350" y="3740150"/>
          <p14:tracePt t="15636" x="4838700" y="3740150"/>
          <p14:tracePt t="15642" x="4845050" y="3740150"/>
          <p14:tracePt t="15650" x="4857750" y="3740150"/>
          <p14:tracePt t="15665" x="4870450" y="3740150"/>
          <p14:tracePt t="15681" x="4883150" y="3740150"/>
          <p14:tracePt t="15697" x="4914900" y="3740150"/>
          <p14:tracePt t="15713" x="4946650" y="3740150"/>
          <p14:tracePt t="15730" x="4959350" y="3740150"/>
          <p14:tracePt t="15747" x="4984750" y="3740150"/>
          <p14:tracePt t="15763" x="4997450" y="3740150"/>
          <p14:tracePt t="15780" x="5003800" y="3740150"/>
          <p14:tracePt t="15797" x="5003800" y="3746500"/>
          <p14:tracePt t="15813" x="5003800" y="3752850"/>
          <p14:tracePt t="16036" x="5010150" y="3752850"/>
          <p14:tracePt t="16091" x="5016500" y="3746500"/>
          <p14:tracePt t="16183" x="5010150" y="3746500"/>
          <p14:tracePt t="16211" x="5003800" y="3746500"/>
          <p14:tracePt t="16253" x="4997450" y="3746500"/>
          <p14:tracePt t="16274" x="4991100" y="3746500"/>
          <p14:tracePt t="16302" x="4984750" y="3746500"/>
          <p14:tracePt t="16337" x="4978400" y="3746500"/>
          <p14:tracePt t="16351" x="4972050" y="3752850"/>
          <p14:tracePt t="16372" x="4965700" y="3752850"/>
          <p14:tracePt t="16414" x="4959350" y="3752850"/>
          <p14:tracePt t="16421" x="4959350" y="3759200"/>
          <p14:tracePt t="16436" x="4953000" y="3759200"/>
          <p14:tracePt t="16445" x="4946650" y="3759200"/>
          <p14:tracePt t="16464" x="4940300" y="3759200"/>
          <p14:tracePt t="16479" x="4933950" y="3765550"/>
          <p14:tracePt t="16494" x="4921250" y="3771900"/>
          <p14:tracePt t="16511" x="4902200" y="3778250"/>
          <p14:tracePt t="16528" x="4889500" y="3790950"/>
          <p14:tracePt t="16544" x="4876800" y="3797300"/>
          <p14:tracePt t="16561" x="4838700" y="3816350"/>
          <p14:tracePt t="16577" x="4826000" y="3822700"/>
          <p14:tracePt t="16594" x="4819650" y="3822700"/>
          <p14:tracePt t="16611" x="4800600" y="3829050"/>
          <p14:tracePt t="16627" x="4794250" y="3835400"/>
          <p14:tracePt t="16644" x="4787900" y="3835400"/>
          <p14:tracePt t="16676" x="4781550" y="3835400"/>
          <p14:tracePt t="16744" x="4781550" y="3829050"/>
          <p14:tracePt t="16765" x="4781550" y="3822700"/>
          <p14:tracePt t="16772" x="4781550" y="3816350"/>
          <p14:tracePt t="16815" x="4781550" y="3810000"/>
          <p14:tracePt t="16843" x="4781550" y="3803650"/>
          <p14:tracePt t="16864" x="4781550" y="3797300"/>
          <p14:tracePt t="16885" x="4781550" y="3790950"/>
          <p14:tracePt t="16948" x="4781550" y="3784600"/>
          <p14:tracePt t="16955" x="4781550" y="3778250"/>
          <p14:tracePt t="16969" x="4781550" y="3771900"/>
          <p14:tracePt t="17025" x="4781550" y="3765550"/>
          <p14:tracePt t="17138" x="4775200" y="3765550"/>
          <p14:tracePt t="17166" x="4768850" y="3765550"/>
          <p14:tracePt t="17187" x="4762500" y="3765550"/>
          <p14:tracePt t="17193" x="4756150" y="3765550"/>
          <p14:tracePt t="17214" x="4749800" y="3765550"/>
          <p14:tracePt t="17229" x="4743450" y="3771900"/>
          <p14:tracePt t="17236" x="4730750" y="3771900"/>
          <p14:tracePt t="17249" x="4718050" y="3771900"/>
          <p14:tracePt t="17258" x="4686300" y="3778250"/>
          <p14:tracePt t="17275" x="4660900" y="3778250"/>
          <p14:tracePt t="17292" x="4578350" y="3790950"/>
          <p14:tracePt t="17308" x="4470400" y="3810000"/>
          <p14:tracePt t="17325" x="4406900" y="3810000"/>
          <p14:tracePt t="17341" x="4292600" y="3810000"/>
          <p14:tracePt t="17358" x="4178300" y="3810000"/>
          <p14:tracePt t="17375" x="4127500" y="3810000"/>
          <p14:tracePt t="17391" x="4019550" y="3810000"/>
          <p14:tracePt t="17408" x="3943350" y="3803650"/>
          <p14:tracePt t="17425" x="3873500" y="3797300"/>
          <p14:tracePt t="17441" x="3854450" y="3797300"/>
          <p14:tracePt t="17458" x="3822700" y="3797300"/>
          <p14:tracePt t="17475" x="3740150" y="3797300"/>
          <p14:tracePt t="17491" x="3721100" y="3797300"/>
          <p14:tracePt t="17508" x="3689350" y="3797300"/>
          <p14:tracePt t="17525" x="3625850" y="3797300"/>
          <p14:tracePt t="17541" x="3543300" y="3803650"/>
          <p14:tracePt t="17557" x="3498850" y="3816350"/>
          <p14:tracePt t="17574" x="3441700" y="3816350"/>
          <p14:tracePt t="17591" x="3397250" y="3822700"/>
          <p14:tracePt t="17608" x="3359150" y="3829050"/>
          <p14:tracePt t="17624" x="3346450" y="3829050"/>
          <p14:tracePt t="17640" x="3333750" y="3829050"/>
          <p14:tracePt t="17657" x="3314700" y="3829050"/>
          <p14:tracePt t="17673" x="3308350" y="3829050"/>
          <p14:tracePt t="17691" x="3302000" y="3829050"/>
          <p14:tracePt t="17707" x="3295650" y="3835400"/>
          <p14:tracePt t="17741" x="3289300" y="3841750"/>
          <p14:tracePt t="17756" x="3276600" y="3848100"/>
          <p14:tracePt t="17790" x="3263900" y="3848100"/>
          <p14:tracePt t="17823" x="3257550" y="3848100"/>
          <p14:tracePt t="17840" x="3251200" y="3848100"/>
          <p14:tracePt t="17856" x="3244850" y="3848100"/>
          <p14:tracePt t="17873" x="3238500" y="3854450"/>
          <p14:tracePt t="17890" x="3232150" y="3854450"/>
          <p14:tracePt t="17923" x="3225800" y="3854450"/>
          <p14:tracePt t="17939" x="3225800" y="3860800"/>
          <p14:tracePt t="17959" x="3219450" y="3860800"/>
          <p14:tracePt t="17973" x="3213100" y="3860800"/>
          <p14:tracePt t="18036" x="3206750" y="3860800"/>
          <p14:tracePt t="18057" x="3206750" y="3854450"/>
          <p14:tracePt t="18106" x="3206750" y="3848100"/>
          <p14:tracePt t="18127" x="3206750" y="3841750"/>
          <p14:tracePt t="18148" x="3206750" y="3835400"/>
          <p14:tracePt t="18169" x="3206750" y="3829050"/>
          <p14:tracePt t="18176" x="3206750" y="3822700"/>
          <p14:tracePt t="18212" x="3206750" y="3816350"/>
          <p14:tracePt t="18218" x="3200400" y="3816350"/>
          <p14:tracePt t="18240" x="3200400" y="3810000"/>
          <p14:tracePt t="18246" x="3194050" y="3810000"/>
          <p14:tracePt t="18260" x="3187700" y="3810000"/>
          <p14:tracePt t="18282" x="3187700" y="3803650"/>
          <p14:tracePt t="18302" x="3181350" y="3803650"/>
          <p14:tracePt t="18310" x="3175000" y="3803650"/>
          <p14:tracePt t="18321" x="3168650" y="3803650"/>
          <p14:tracePt t="18338" x="3155950" y="3803650"/>
          <p14:tracePt t="18359" x="3149600" y="3803650"/>
          <p14:tracePt t="18380" x="3143250" y="3803650"/>
          <p14:tracePt t="18401" x="3136900" y="3803650"/>
          <p14:tracePt t="18429" x="3130550" y="3803650"/>
          <p14:tracePt t="18450" x="3124200" y="3810000"/>
          <p14:tracePt t="18478" x="3124200" y="3816350"/>
          <p14:tracePt t="18499" x="3124200" y="3822700"/>
          <p14:tracePt t="18513" x="3124200" y="3829050"/>
          <p14:tracePt t="18540" x="3130550" y="3835400"/>
          <p14:tracePt t="18548" x="3136900" y="3841750"/>
          <p14:tracePt t="18569" x="3143250" y="3841750"/>
          <p14:tracePt t="18583" x="3149600" y="3848100"/>
          <p14:tracePt t="18590" x="3162300" y="3848100"/>
          <p14:tracePt t="18604" x="3175000" y="3854450"/>
          <p14:tracePt t="18620" x="3219450" y="3854450"/>
          <p14:tracePt t="18637" x="3244850" y="3854450"/>
          <p14:tracePt t="18654" x="3302000" y="3854450"/>
          <p14:tracePt t="18670" x="3352800" y="3841750"/>
          <p14:tracePt t="18687" x="3378200" y="3835400"/>
          <p14:tracePt t="18703" x="3416300" y="3816350"/>
          <p14:tracePt t="18720" x="3429000" y="3803650"/>
          <p14:tracePt t="18737" x="3460750" y="3778250"/>
          <p14:tracePt t="18753" x="3473450" y="3746500"/>
          <p14:tracePt t="18770" x="3473450" y="3727450"/>
          <p14:tracePt t="18787" x="3479800" y="3689350"/>
          <p14:tracePt t="18803" x="3479800" y="3663950"/>
          <p14:tracePt t="18820" x="3479800" y="3657600"/>
          <p14:tracePt t="18836" x="3467100" y="3632200"/>
          <p14:tracePt t="18853" x="3448050" y="3606800"/>
          <p14:tracePt t="18869" x="3429000" y="3594100"/>
          <p14:tracePt t="18886" x="3390900" y="3549650"/>
          <p14:tracePt t="18903" x="3308350" y="3498850"/>
          <p14:tracePt t="18920" x="3213100" y="3467100"/>
          <p14:tracePt t="18936" x="3175000" y="3460750"/>
          <p14:tracePt t="18952" x="3079750" y="3460750"/>
          <p14:tracePt t="18970" x="3009900" y="3479800"/>
          <p14:tracePt t="18986" x="2978150" y="3486150"/>
          <p14:tracePt t="19003" x="2959100" y="3498850"/>
          <p14:tracePt t="19019" x="2914650" y="3536950"/>
          <p14:tracePt t="19035" x="2908300" y="3549650"/>
          <p14:tracePt t="19052" x="2895600" y="3556000"/>
          <p14:tracePt t="19069" x="2889250" y="3587750"/>
          <p14:tracePt t="19085" x="2882900" y="3613150"/>
          <p14:tracePt t="19104" x="2882900" y="3663950"/>
          <p14:tracePt t="19118" x="2882900" y="3689350"/>
          <p14:tracePt t="19135" x="2889250" y="3771900"/>
          <p14:tracePt t="19152" x="2921000" y="3841750"/>
          <p14:tracePt t="19168" x="2933700" y="3873500"/>
          <p14:tracePt t="19185" x="2984500" y="3956050"/>
          <p14:tracePt t="19202" x="3028950" y="3994150"/>
          <p14:tracePt t="19218" x="3054350" y="4013200"/>
          <p14:tracePt t="19235" x="3092450" y="4032250"/>
          <p14:tracePt t="19251" x="3136900" y="4038600"/>
          <p14:tracePt t="19268" x="3162300" y="4038600"/>
          <p14:tracePt t="19285" x="3187700" y="4038600"/>
          <p14:tracePt t="19301" x="3270250" y="4038600"/>
          <p14:tracePt t="19318" x="3302000" y="4038600"/>
          <p14:tracePt t="19334" x="3352800" y="4032250"/>
          <p14:tracePt t="19351" x="3371850" y="4032250"/>
          <p14:tracePt t="19354" x="3384550" y="4025900"/>
          <p14:tracePt t="19368" x="3403600" y="4019550"/>
          <p14:tracePt t="19384" x="3429000" y="4006850"/>
          <p14:tracePt t="19401" x="3454400" y="3987800"/>
          <p14:tracePt t="19418" x="3467100" y="3975100"/>
          <p14:tracePt t="19434" x="3498850" y="3956050"/>
          <p14:tracePt t="19451" x="3505200" y="3943350"/>
          <p14:tracePt t="19468" x="3517900" y="3917950"/>
          <p14:tracePt t="19484" x="3517900" y="3898900"/>
          <p14:tracePt t="19501" x="3517900" y="3886200"/>
          <p14:tracePt t="19518" x="3517900" y="3854450"/>
          <p14:tracePt t="19534" x="3517900" y="3835400"/>
          <p14:tracePt t="19552" x="3517900" y="3822700"/>
          <p14:tracePt t="19567" x="3511550" y="3822700"/>
          <p14:tracePt t="19584" x="3498850" y="3810000"/>
          <p14:tracePt t="19601" x="3486150" y="3810000"/>
          <p14:tracePt t="19617" x="3473450" y="3803650"/>
          <p14:tracePt t="19634" x="3467100" y="3797300"/>
          <p14:tracePt t="19651" x="3422650" y="3790950"/>
          <p14:tracePt t="19667" x="3403600" y="3790950"/>
          <p14:tracePt t="19683" x="3378200" y="3790950"/>
          <p14:tracePt t="19700" x="3314700" y="3790950"/>
          <p14:tracePt t="19716" x="3244850" y="3797300"/>
          <p14:tracePt t="19734" x="3219450" y="3810000"/>
          <p14:tracePt t="19750" x="3143250" y="3822700"/>
          <p14:tracePt t="19767" x="3086100" y="3835400"/>
          <p14:tracePt t="19784" x="3060700" y="3848100"/>
          <p14:tracePt t="19800" x="3054350" y="3854450"/>
          <p14:tracePt t="19816" x="3041650" y="3860800"/>
          <p14:tracePt t="19833" x="3041650" y="3873500"/>
          <p14:tracePt t="19850" x="3041650" y="3879850"/>
          <p14:tracePt t="19853" x="3048000" y="3886200"/>
          <p14:tracePt t="19866" x="3054350" y="3886200"/>
          <p14:tracePt t="19883" x="3067050" y="3898900"/>
          <p14:tracePt t="19899" x="3079750" y="3898900"/>
          <p14:tracePt t="19916" x="3092450" y="3905250"/>
          <p14:tracePt t="19933" x="3149600" y="3905250"/>
          <p14:tracePt t="19950" x="3175000" y="3905250"/>
          <p14:tracePt t="19966" x="3232150" y="3905250"/>
          <p14:tracePt t="19982" x="3257550" y="3898900"/>
          <p14:tracePt t="19999" x="3308350" y="3886200"/>
          <p14:tracePt t="20016" x="3346450" y="3867150"/>
          <p14:tracePt t="20032" x="3359150" y="3860800"/>
          <p14:tracePt t="20049" x="3403600" y="3848100"/>
          <p14:tracePt t="20065" x="3435350" y="3835400"/>
          <p14:tracePt t="20083" x="3448050" y="3829050"/>
          <p14:tracePt t="20099" x="3473450" y="3816350"/>
          <p14:tracePt t="20116" x="3492500" y="3797300"/>
          <p14:tracePt t="20132" x="3498850" y="3790950"/>
          <p14:tracePt t="20149" x="3505200" y="3771900"/>
          <p14:tracePt t="20165" x="3511550" y="3733800"/>
          <p14:tracePt t="20181" x="3511550" y="3721100"/>
          <p14:tracePt t="20199" x="3511550" y="3708400"/>
          <p14:tracePt t="20215" x="3511550" y="3689350"/>
          <p14:tracePt t="20231" x="3505200" y="3683000"/>
          <p14:tracePt t="20248" x="3498850" y="3670300"/>
          <p14:tracePt t="20265" x="3492500" y="3670300"/>
          <p14:tracePt t="20282" x="3467100" y="3663950"/>
          <p14:tracePt t="20298" x="3454400" y="3657600"/>
          <p14:tracePt t="20314" x="3441700" y="3651250"/>
          <p14:tracePt t="20331" x="3409950" y="3644900"/>
          <p14:tracePt t="20348" x="3359150" y="3632200"/>
          <p14:tracePt t="20364" x="3333750" y="3632200"/>
          <p14:tracePt t="20381" x="3276600" y="3632200"/>
          <p14:tracePt t="20398" x="3213100" y="3644900"/>
          <p14:tracePt t="20414" x="3181350" y="3657600"/>
          <p14:tracePt t="20431" x="3130550" y="3683000"/>
          <p14:tracePt t="20447" x="3092450" y="3708400"/>
          <p14:tracePt t="20465" x="3073400" y="3733800"/>
          <p14:tracePt t="20480" x="3054350" y="3746500"/>
          <p14:tracePt t="20497" x="3048000" y="3784600"/>
          <p14:tracePt t="20514" x="3048000" y="3816350"/>
          <p14:tracePt t="20530" x="3048000" y="3822700"/>
          <p14:tracePt t="20547" x="3048000" y="3829050"/>
          <p14:tracePt t="20563" x="3067050" y="3860800"/>
          <p14:tracePt t="20580" x="3079750" y="3867150"/>
          <p14:tracePt t="20597" x="3092450" y="3879850"/>
          <p14:tracePt t="20614" x="3117850" y="3898900"/>
          <p14:tracePt t="20630" x="3143250" y="3911600"/>
          <p14:tracePt t="20647" x="3181350" y="3917950"/>
          <p14:tracePt t="20663" x="3194050" y="3924300"/>
          <p14:tracePt t="20680" x="3225800" y="3924300"/>
          <p14:tracePt t="20697" x="3257550" y="3924300"/>
          <p14:tracePt t="20713" x="3276600" y="3924300"/>
          <p14:tracePt t="20730" x="3302000" y="3924300"/>
          <p14:tracePt t="20746" x="3327400" y="3917950"/>
          <p14:tracePt t="20763" x="3340100" y="3911600"/>
          <p14:tracePt t="20780" x="3359150" y="3905250"/>
          <p14:tracePt t="20796" x="3378200" y="3892550"/>
          <p14:tracePt t="20812" x="3384550" y="3879850"/>
          <p14:tracePt t="20830" x="3416300" y="3848100"/>
          <p14:tracePt t="20846" x="3435350" y="3816350"/>
          <p14:tracePt t="20862" x="3454400" y="3797300"/>
          <p14:tracePt t="20880" x="3467100" y="3752850"/>
          <p14:tracePt t="20896" x="3467100" y="3740150"/>
          <p14:tracePt t="20899" x="3467100" y="3721100"/>
          <p14:tracePt t="20912" x="3467100" y="3708400"/>
          <p14:tracePt t="20929" x="3467100" y="3689350"/>
          <p14:tracePt t="20946" x="3460750" y="3683000"/>
          <p14:tracePt t="20963" x="3448050" y="3670300"/>
          <p14:tracePt t="20978" x="3441700" y="3657600"/>
          <p14:tracePt t="20995" x="3429000" y="3657600"/>
          <p14:tracePt t="21012" x="3416300" y="3644900"/>
          <p14:tracePt t="21029" x="3390900" y="3638550"/>
          <p14:tracePt t="21045" x="3378200" y="3632200"/>
          <p14:tracePt t="21062" x="3346450" y="3613150"/>
          <p14:tracePt t="21079" x="3282950" y="3600450"/>
          <p14:tracePt t="21095" x="3257550" y="3581400"/>
          <p14:tracePt t="21112" x="3175000" y="3575050"/>
          <p14:tracePt t="21128" x="3105150" y="3575050"/>
          <p14:tracePt t="21146" x="3048000" y="3575050"/>
          <p14:tracePt t="21161" x="3016250" y="3581400"/>
          <p14:tracePt t="21178" x="2997200" y="3594100"/>
          <p14:tracePt t="21195" x="2959100" y="3619500"/>
          <p14:tracePt t="21211" x="2946400" y="3632200"/>
          <p14:tracePt t="21228" x="2946400" y="3638550"/>
          <p14:tracePt t="21245" x="2933700" y="3657600"/>
          <p14:tracePt t="21261" x="2927350" y="3676650"/>
          <p14:tracePt t="21278" x="2927350" y="3683000"/>
          <p14:tracePt t="21294" x="2927350" y="3695700"/>
          <p14:tracePt t="21311" x="2933700" y="3714750"/>
          <p14:tracePt t="21329" x="2946400" y="3733800"/>
          <p14:tracePt t="21344" x="2959100" y="3746500"/>
          <p14:tracePt t="21360" x="2990850" y="3765550"/>
          <p14:tracePt t="21378" x="3035300" y="3797300"/>
          <p14:tracePt t="21394" x="3054350" y="3803650"/>
          <p14:tracePt t="21397" x="3086100" y="3816350"/>
          <p14:tracePt t="21411" x="3105150" y="3822700"/>
          <p14:tracePt t="21427" x="3162300" y="3835400"/>
          <p14:tracePt t="21444" x="3194050" y="3835400"/>
          <p14:tracePt t="21461" x="3251200" y="3835400"/>
          <p14:tracePt t="21477" x="3289300" y="3835400"/>
          <p14:tracePt t="21494" x="3314700" y="3835400"/>
          <p14:tracePt t="21511" x="3352800" y="3835400"/>
          <p14:tracePt t="21527" x="3371850" y="3835400"/>
          <p14:tracePt t="21543" x="3403600" y="3835400"/>
          <p14:tracePt t="21560" x="3441700" y="3816350"/>
          <p14:tracePt t="21577" x="3460750" y="3810000"/>
          <p14:tracePt t="21593" x="3498850" y="3778250"/>
          <p14:tracePt t="21610" x="3524250" y="3740150"/>
          <p14:tracePt t="21627" x="3530600" y="3721100"/>
          <p14:tracePt t="21644" x="3556000" y="3689350"/>
          <p14:tracePt t="21660" x="3562350" y="3676650"/>
          <p14:tracePt t="21676" x="3562350" y="3670300"/>
          <p14:tracePt t="21694" x="3562350" y="3663950"/>
          <p14:tracePt t="21710" x="3549650" y="3657600"/>
          <p14:tracePt t="21726" x="3543300" y="3651250"/>
          <p14:tracePt t="21743" x="3530600" y="3651250"/>
          <p14:tracePt t="21760" x="3524250" y="3651250"/>
          <p14:tracePt t="21776" x="3517900" y="3651250"/>
          <p14:tracePt t="21793" x="3511550" y="3651250"/>
          <p14:tracePt t="21809" x="3505200" y="3651250"/>
          <p14:tracePt t="21827" x="3479800" y="3651250"/>
          <p14:tracePt t="21842" x="3473450" y="3651250"/>
          <p14:tracePt t="21859" x="3448050" y="3651250"/>
          <p14:tracePt t="21876" x="3409950" y="3651250"/>
          <p14:tracePt t="21893" x="3371850" y="3651250"/>
          <p14:tracePt t="21896" x="3340100" y="3663950"/>
          <p14:tracePt t="21913" x="3308350" y="3670300"/>
          <p14:tracePt t="21925" x="3289300" y="3683000"/>
          <p14:tracePt t="21942" x="3244850" y="3721100"/>
          <p14:tracePt t="21959" x="3225800" y="3733800"/>
          <p14:tracePt t="21975" x="3194050" y="3765550"/>
          <p14:tracePt t="21992" x="3175000" y="3810000"/>
          <p14:tracePt t="22010" x="3168650" y="3841750"/>
          <p14:tracePt t="22025" x="3168650" y="3860800"/>
          <p14:tracePt t="22042" x="3168650" y="3898900"/>
          <p14:tracePt t="22059" x="3181350" y="3930650"/>
          <p14:tracePt t="22075" x="3194050" y="3943350"/>
          <p14:tracePt t="22092" x="3206750" y="3956050"/>
          <p14:tracePt t="22109" x="3251200" y="3981450"/>
          <p14:tracePt t="22124" x="3263900" y="4000500"/>
          <p14:tracePt t="22142" x="3276600" y="4006850"/>
          <p14:tracePt t="22158" x="3289300" y="4013200"/>
          <p14:tracePt t="22175" x="3308350" y="4013200"/>
          <p14:tracePt t="22192" x="3321050" y="4019550"/>
          <p14:tracePt t="22208" x="3327400" y="4019550"/>
          <p14:tracePt t="22225" x="3333750" y="4025900"/>
          <p14:tracePt t="22241" x="3340100" y="4025900"/>
          <p14:tracePt t="22283" x="3346450" y="4025900"/>
          <p14:tracePt t="22318" x="3352800" y="4032250"/>
          <p14:tracePt t="22339" x="3359150" y="4038600"/>
          <p14:tracePt t="22360" x="3359150" y="4044950"/>
          <p14:tracePt t="22381" x="3365500" y="4044950"/>
          <p14:tracePt t="22388" x="3365500" y="4051300"/>
          <p14:tracePt t="22402" x="3365500" y="4064000"/>
          <p14:tracePt t="22411" x="3371850" y="4070350"/>
          <p14:tracePt t="22426" x="3371850" y="4089400"/>
          <p14:tracePt t="22441" x="3390900" y="4108450"/>
          <p14:tracePt t="22459" x="3460750" y="4267200"/>
          <p14:tracePt t="22474" x="3492500" y="4330700"/>
          <p14:tracePt t="22491" x="3543300" y="4438650"/>
          <p14:tracePt t="22507" x="3651250" y="4648200"/>
          <p14:tracePt t="22524" x="3790950" y="4933950"/>
          <p14:tracePt t="22541" x="3867150" y="5105400"/>
          <p14:tracePt t="22557" x="4006850" y="5416550"/>
          <p14:tracePt t="22573" x="4121150" y="5670550"/>
          <p14:tracePt t="22591" x="4159250" y="5778500"/>
          <p14:tracePt t="22607" x="4241800" y="5975350"/>
          <p14:tracePt t="22623" x="4305300" y="6146800"/>
          <p14:tracePt t="22641" x="4349750" y="6280150"/>
          <p14:tracePt t="22657" x="4362450" y="6337300"/>
          <p14:tracePt t="22674" x="4394200" y="6413500"/>
          <p14:tracePt t="22690" x="4438650" y="6483350"/>
          <p14:tracePt t="22706" x="4451350" y="6515100"/>
          <p14:tracePt t="22723" x="4470400" y="6546850"/>
          <p14:tracePt t="22740" x="4508500" y="6629400"/>
          <p14:tracePt t="22756" x="4514850" y="6661150"/>
          <p14:tracePt t="22773" x="4540250" y="6705600"/>
          <p14:tracePt t="22789" x="4578350" y="6788150"/>
          <p14:tracePt t="22805" x="4591050" y="6807200"/>
          <p14:tracePt t="22823" x="4603750" y="6826250"/>
          <p14:tracePt t="22839" x="4610100" y="6832600"/>
          <p14:tracePt t="22856" x="4616450" y="6838950"/>
          <p14:tracePt t="22999" x="4622800" y="6838950"/>
          <p14:tracePt t="23055" x="4622800" y="6832600"/>
          <p14:tracePt t="23104" x="4622800" y="6826250"/>
          <p14:tracePt t="23146" x="4622800" y="6819900"/>
          <p14:tracePt t="23224" x="4616450" y="6813550"/>
          <p14:tracePt t="23287" x="4610100" y="6807200"/>
          <p14:tracePt t="23294" x="4603750" y="6807200"/>
          <p14:tracePt t="23304" x="4603750" y="6800850"/>
          <p14:tracePt t="23323" x="4591050" y="6794500"/>
          <p14:tracePt t="23337" x="4584700" y="6794500"/>
          <p14:tracePt t="23354" x="4584700" y="6788150"/>
          <p14:tracePt t="23371" x="4559300" y="6781800"/>
          <p14:tracePt t="23387" x="4533900" y="6775450"/>
          <p14:tracePt t="23404" x="4514850" y="6762750"/>
          <p14:tracePt t="23420" x="4451350" y="6737350"/>
          <p14:tracePt t="23437" x="4356100" y="6711950"/>
          <p14:tracePt t="23440" x="4298950" y="6686550"/>
          <p14:tracePt t="23470" x="4203700" y="6648450"/>
          <p14:tracePt t="23487" x="4108450" y="6629400"/>
          <p14:tracePt t="23504" x="4013200" y="6616700"/>
          <p14:tracePt t="23520" x="3975100" y="6604000"/>
          <p14:tracePt t="23537" x="3905250" y="6597650"/>
          <p14:tracePt t="23554" x="3867150" y="6597650"/>
          <p14:tracePt t="23570" x="3822700" y="6597650"/>
          <p14:tracePt t="23586" x="3784600" y="6591300"/>
          <p14:tracePt t="23603" x="3746500" y="6584950"/>
          <p14:tracePt t="23620" x="3740150" y="6584950"/>
          <p14:tracePt t="23637" x="3733800" y="6584950"/>
          <p14:tracePt t="23653" x="3708400" y="6578600"/>
          <p14:tracePt t="23669" x="3702050" y="6578600"/>
          <p14:tracePt t="23687" x="3695700" y="6578600"/>
          <p14:tracePt t="23703" x="3689350" y="6578600"/>
          <p14:tracePt t="23720" x="3683000" y="6578600"/>
          <p14:tracePt t="23752" x="3676650" y="6578600"/>
          <p14:tracePt t="23769" x="3670300" y="6578600"/>
          <p14:tracePt t="23792" x="3663950" y="6578600"/>
          <p14:tracePt t="23813" x="3657600" y="6578600"/>
          <p14:tracePt t="23918" x="3651250" y="6578600"/>
          <p14:tracePt t="23954" x="3644900" y="6584950"/>
          <p14:tracePt t="24003" x="3644900" y="6591300"/>
          <p14:tracePt t="24038" x="3651250" y="6597650"/>
          <p14:tracePt t="24066" x="3657600" y="6597650"/>
          <p14:tracePt t="24073" x="3663950" y="6597650"/>
          <p14:tracePt t="24094" x="3670300" y="6597650"/>
          <p14:tracePt t="24108" x="3676650" y="6597650"/>
          <p14:tracePt t="24118" x="3683000" y="6604000"/>
          <p14:tracePt t="24138" x="3689350" y="6604000"/>
          <p14:tracePt t="24164" x="3695700" y="6610350"/>
          <p14:tracePt t="24186" x="3702050" y="6610350"/>
          <p14:tracePt t="24207" x="3708400" y="6616700"/>
          <p14:tracePt t="24248" x="3714750" y="6616700"/>
          <p14:tracePt t="24256" x="3714750" y="6623050"/>
          <p14:tracePt t="24277" x="3714750" y="6629400"/>
          <p14:tracePt t="24305" x="3714750" y="6635750"/>
          <p14:tracePt t="24347" x="3714750" y="6642100"/>
          <p14:tracePt t="24375" x="3714750" y="6648450"/>
          <p14:tracePt t="24396" x="3714750" y="6654800"/>
          <p14:tracePt t="24445" x="3714750" y="6661150"/>
          <p14:tracePt t="24466" x="3721100" y="6661150"/>
          <p14:tracePt t="24480" x="3727450" y="6661150"/>
          <p14:tracePt t="24494" x="3733800" y="6654800"/>
          <p14:tracePt t="24508" x="3746500" y="6648450"/>
          <p14:tracePt t="24517" x="3759200" y="6635750"/>
          <p14:tracePt t="24533" x="3784600" y="6616700"/>
          <p14:tracePt t="24551" x="3873500" y="6540500"/>
          <p14:tracePt t="24566" x="3975100" y="6413500"/>
          <p14:tracePt t="24583" x="4019550" y="6343650"/>
          <p14:tracePt t="24600" x="4127500" y="6165850"/>
          <p14:tracePt t="24616" x="4152900" y="6089650"/>
          <p14:tracePt t="24633" x="4216400" y="5949950"/>
          <p14:tracePt t="24650" x="4248150" y="5854700"/>
          <p14:tracePt t="24666" x="4267200" y="5810250"/>
          <p14:tracePt t="24683" x="4273550" y="5765800"/>
          <p14:tracePt t="24699" x="4273550" y="5753100"/>
          <p14:tracePt t="24715" x="4279900" y="5746750"/>
          <p14:tracePt t="24733" x="4279900" y="5740400"/>
          <p14:tracePt t="24817" x="4273550" y="5746750"/>
          <p14:tracePt t="24845" x="4273550" y="5753100"/>
          <p14:tracePt t="24888" x="4267200" y="5759450"/>
          <p14:tracePt t="24909" x="4267200" y="5765800"/>
          <p14:tracePt t="24916" x="4267200" y="5772150"/>
          <p14:tracePt t="24937" x="4267200" y="5778500"/>
          <p14:tracePt t="24979" x="4267200" y="5784850"/>
          <p14:tracePt t="25007" x="4260850" y="5791200"/>
          <p14:tracePt t="25049" x="4254500" y="5803900"/>
          <p14:tracePt t="25056" x="4254500" y="5810250"/>
          <p14:tracePt t="25070" x="4248150" y="5822950"/>
          <p14:tracePt t="25081" x="4241800" y="5842000"/>
          <p14:tracePt t="25098" x="4235450" y="5867400"/>
          <p14:tracePt t="25115" x="4216400" y="5937250"/>
          <p14:tracePt t="25131" x="4191000" y="6019800"/>
          <p14:tracePt t="25148" x="4152900" y="6127750"/>
          <p14:tracePt t="25164" x="4146550" y="6172200"/>
          <p14:tracePt t="25181" x="4121150" y="6216650"/>
          <p14:tracePt t="25198" x="4057650" y="6343650"/>
          <p14:tracePt t="25214" x="4044950" y="6375400"/>
          <p14:tracePt t="25232" x="3994150" y="6445250"/>
          <p14:tracePt t="25247" x="3968750" y="6477000"/>
          <p14:tracePt t="25263" x="3924300" y="6534150"/>
          <p14:tracePt t="25281" x="3879850" y="6578600"/>
          <p14:tracePt t="25297" x="3854450" y="6591300"/>
          <p14:tracePt t="25314" x="3803650" y="6629400"/>
          <p14:tracePt t="25331" x="3778250" y="6661150"/>
          <p14:tracePt t="25347" x="3759200" y="6667500"/>
          <p14:tracePt t="25365" x="3746500" y="6680200"/>
          <p14:tracePt t="25380" x="3733800" y="6692900"/>
          <p14:tracePt t="25397" x="3727450" y="6699250"/>
          <p14:tracePt t="25414" x="3721100" y="6699250"/>
          <p14:tracePt t="25431" x="3721100" y="6705600"/>
          <p14:tracePt t="25450" x="3714750" y="6705600"/>
          <p14:tracePt t="25470" x="3708400" y="6711950"/>
          <p14:tracePt t="25479" x="3702050" y="6718300"/>
          <p14:tracePt t="25496" x="3695700" y="6724650"/>
          <p14:tracePt t="25520" x="3689350" y="6724650"/>
          <p14:tracePt t="25540" x="3683000" y="6731000"/>
          <p14:tracePt t="25582" x="3683000" y="6737350"/>
          <p14:tracePt t="25610" x="3676650" y="6737350"/>
          <p14:tracePt t="25631" x="3670300" y="6737350"/>
          <p14:tracePt t="25681" x="3670300" y="6743700"/>
          <p14:tracePt t="25709" x="3676650" y="6743700"/>
          <p14:tracePt t="25758" x="3683000" y="6743700"/>
          <p14:tracePt t="25772" x="3689350" y="6743700"/>
          <p14:tracePt t="25793" x="3695700" y="6743700"/>
          <p14:tracePt t="25800" x="3702050" y="6743700"/>
          <p14:tracePt t="25815" x="3714750" y="6743700"/>
          <p14:tracePt t="25829" x="3752850" y="6743700"/>
          <p14:tracePt t="25845" x="3784600" y="6743700"/>
          <p14:tracePt t="25863" x="3822700" y="6743700"/>
          <p14:tracePt t="25879" x="3898900" y="6743700"/>
          <p14:tracePt t="25896" x="4000500" y="6743700"/>
          <p14:tracePt t="25913" x="4083050" y="6743700"/>
          <p14:tracePt t="25928" x="4108450" y="6737350"/>
          <p14:tracePt t="25945" x="4159250" y="6737350"/>
          <p14:tracePt t="25962" x="4191000" y="6737350"/>
          <p14:tracePt t="25978" x="4197350" y="6731000"/>
          <p14:tracePt t="25995" x="4210050" y="6731000"/>
          <p14:tracePt t="26012" x="4216400" y="6731000"/>
          <p14:tracePt t="26080" x="4222750" y="6731000"/>
          <p14:tracePt t="26615" x="4222750" y="6724650"/>
          <p14:tracePt t="26706" x="4216400" y="6724650"/>
          <p14:tracePt t="26712" x="4210050" y="6724650"/>
          <p14:tracePt t="26741" x="4210050" y="6731000"/>
          <p14:tracePt t="27191" x="4216400" y="6731000"/>
          <p14:tracePt t="27205" x="4222750" y="6705600"/>
          <p14:tracePt t="27212" x="4241800" y="6692900"/>
          <p14:tracePt t="27227" x="4260850" y="6673850"/>
          <p14:tracePt t="27240" x="4279900" y="6629400"/>
          <p14:tracePt t="27257" x="4343400" y="6540500"/>
          <p14:tracePt t="27274" x="4375150" y="6464300"/>
          <p14:tracePt t="27290" x="4445000" y="6273800"/>
          <p14:tracePt t="27307" x="4502150" y="6045200"/>
          <p14:tracePt t="27324" x="4552950" y="5772150"/>
          <p14:tracePt t="27340" x="4565650" y="5632450"/>
          <p14:tracePt t="27357" x="4584700" y="5403850"/>
          <p14:tracePt t="27374" x="4597400" y="5238750"/>
          <p14:tracePt t="27390" x="4597400" y="5187950"/>
          <p14:tracePt t="27407" x="4603750" y="5092700"/>
          <p14:tracePt t="27423" x="4610100" y="5035550"/>
          <p14:tracePt t="27440" x="4610100" y="5022850"/>
          <p14:tracePt t="27444" x="4610100" y="5010150"/>
          <p14:tracePt t="27459" x="4610100" y="5003800"/>
          <p14:tracePt t="27473" x="4616450" y="5003800"/>
          <p14:tracePt t="27493" x="4616450" y="4997450"/>
          <p14:tracePt t="27514" x="4616450" y="4991100"/>
          <p14:tracePt t="27534" x="4616450" y="4984750"/>
          <p14:tracePt t="27543" x="4616450" y="4978400"/>
          <p14:tracePt t="27559" x="4616450" y="4972050"/>
          <p14:tracePt t="27572" x="4616450" y="4965700"/>
          <p14:tracePt t="27590" x="4616450" y="4921250"/>
          <p14:tracePt t="27606" x="4616450" y="4845050"/>
          <p14:tracePt t="27622" x="4616450" y="4768850"/>
          <p14:tracePt t="27640" x="4616450" y="4540250"/>
          <p14:tracePt t="27656" x="4616450" y="4133850"/>
          <p14:tracePt t="27672" x="4616450" y="3873500"/>
          <p14:tracePt t="27690" x="4616450" y="3200400"/>
          <p14:tracePt t="27705" x="4610100" y="2476500"/>
          <p14:tracePt t="27722" x="4610100" y="2190750"/>
          <p14:tracePt t="27739" x="4610100" y="1797050"/>
          <p14:tracePt t="27755" x="4597400" y="1581150"/>
          <p14:tracePt t="27772" x="4597400" y="1517650"/>
          <p14:tracePt t="27789" x="4597400" y="1454150"/>
          <p14:tracePt t="27805" x="4597400" y="1441450"/>
          <p14:tracePt t="27878" x="4597400" y="1447800"/>
          <p14:tracePt t="27885" x="4597400" y="1454150"/>
          <p14:tracePt t="27900" x="4597400" y="1460500"/>
          <p14:tracePt t="27908" x="4597400" y="1473200"/>
          <p14:tracePt t="27924" x="4597400" y="1492250"/>
          <p14:tracePt t="27938" x="4597400" y="1504950"/>
          <p14:tracePt t="27955" x="4584700" y="1549400"/>
          <p14:tracePt t="27971" x="4572000" y="1606550"/>
          <p14:tracePt t="27988" x="4559300" y="1695450"/>
          <p14:tracePt t="28005" x="4559300" y="1797050"/>
          <p14:tracePt t="28021" x="4565650" y="2101850"/>
          <p14:tracePt t="28038" x="4578350" y="2552700"/>
          <p14:tracePt t="28055" x="4597400" y="3073400"/>
          <p14:tracePt t="28071" x="4610100" y="3365500"/>
          <p14:tracePt t="28088" x="4622800" y="3632200"/>
          <p14:tracePt t="28104" x="4654550" y="4057650"/>
          <p14:tracePt t="28121" x="4667250" y="4349750"/>
          <p14:tracePt t="28138" x="4673600" y="4451350"/>
          <p14:tracePt t="28154" x="4673600" y="4603750"/>
          <p14:tracePt t="28170" x="4673600" y="4705350"/>
          <p14:tracePt t="28188" x="4660900" y="4768850"/>
          <p14:tracePt t="28204" x="4660900" y="4781550"/>
          <p14:tracePt t="28221" x="4654550" y="4806950"/>
          <p14:tracePt t="28238" x="4648200" y="4819650"/>
          <p14:tracePt t="28254" x="4648200" y="4826000"/>
          <p14:tracePt t="28270" x="4648200" y="4838700"/>
          <p14:tracePt t="28567" x="4648200" y="4845050"/>
          <p14:tracePt t="28581" x="4648200" y="4851400"/>
          <p14:tracePt t="28589" x="4648200" y="4857750"/>
          <p14:tracePt t="28605" x="4648200" y="4864100"/>
          <p14:tracePt t="28620" x="4654550" y="4895850"/>
          <p14:tracePt t="28636" x="4654550" y="4921250"/>
          <p14:tracePt t="28652" x="4679950" y="4991100"/>
          <p14:tracePt t="28668" x="4686300" y="5029200"/>
          <p14:tracePt t="28686" x="4749800" y="5187950"/>
          <p14:tracePt t="28702" x="4768850" y="5238750"/>
          <p14:tracePt t="28719" x="4800600" y="5295900"/>
          <p14:tracePt t="28736" x="4857750" y="5410200"/>
          <p14:tracePt t="28752" x="4921250" y="5499100"/>
          <p14:tracePt t="28768" x="4940300" y="5530850"/>
          <p14:tracePt t="28785" x="4972050" y="5568950"/>
          <p14:tracePt t="28802" x="4984750" y="5575300"/>
          <p14:tracePt t="28841" x="4978400" y="5575300"/>
        </p14:tracePtLst>
      </p14:laserTraceLst>
    </p:ext>
  </p:extLs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400" dirty="0">
                <a:solidFill>
                  <a:srgbClr val="333399"/>
                </a:solidFill>
                <a:ea typeface="新細明體" pitchFamily="18" charset="-120"/>
              </a:rPr>
              <a:t>Summary of Built-In Variables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762000"/>
            <a:ext cx="8915400" cy="6096000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en-US" altLang="zh-TW" b="1" dirty="0">
                <a:ea typeface="新細明體" pitchFamily="18" charset="-12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ea typeface="新細明體" pitchFamily="18" charset="-120"/>
              </a:rPr>
              <a:t>$0, $1, $2, $NF</a:t>
            </a:r>
          </a:p>
          <a:p>
            <a:pPr>
              <a:buFont typeface="Arial" charset="0"/>
              <a:buChar char="•"/>
            </a:pPr>
            <a:r>
              <a:rPr lang="en-US" altLang="zh-TW" b="1" dirty="0">
                <a:ea typeface="新細明體" pitchFamily="18" charset="-12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ea typeface="新細明體" pitchFamily="18" charset="-120"/>
              </a:rPr>
              <a:t>ARGC/ARGV</a:t>
            </a:r>
            <a:r>
              <a:rPr lang="en-US" altLang="zh-TW" dirty="0">
                <a:ea typeface="新細明體" pitchFamily="18" charset="-120"/>
              </a:rPr>
              <a:t> - Argument Count / Value array</a:t>
            </a:r>
          </a:p>
          <a:p>
            <a:pPr>
              <a:buFont typeface="Arial" charset="0"/>
              <a:buChar char="•"/>
            </a:pPr>
            <a:r>
              <a:rPr lang="en-US" altLang="zh-TW" b="1" dirty="0">
                <a:ea typeface="新細明體" pitchFamily="18" charset="-12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ea typeface="新細明體" pitchFamily="18" charset="-120"/>
              </a:rPr>
              <a:t>NR</a:t>
            </a:r>
            <a:r>
              <a:rPr lang="en-US" altLang="zh-TW" dirty="0">
                <a:ea typeface="新細明體" pitchFamily="18" charset="-120"/>
              </a:rPr>
              <a:t> - Number of records processed</a:t>
            </a:r>
          </a:p>
          <a:p>
            <a:pPr>
              <a:buFont typeface="Arial" charset="0"/>
              <a:buChar char="•"/>
            </a:pPr>
            <a:r>
              <a:rPr lang="en-US" altLang="zh-TW" b="1" dirty="0">
                <a:ea typeface="新細明體" pitchFamily="18" charset="-120"/>
              </a:rPr>
              <a:t>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ea typeface="新細明體" pitchFamily="18" charset="-120"/>
              </a:rPr>
              <a:t>FNR</a:t>
            </a:r>
            <a:r>
              <a:rPr lang="en-US" altLang="zh-TW" dirty="0">
                <a:solidFill>
                  <a:schemeClr val="bg1">
                    <a:lumMod val="75000"/>
                  </a:schemeClr>
                </a:solidFill>
                <a:ea typeface="新細明體" pitchFamily="18" charset="-120"/>
              </a:rPr>
              <a:t> - Number of records processed in current file</a:t>
            </a:r>
          </a:p>
          <a:p>
            <a:pPr>
              <a:buFont typeface="Arial" charset="0"/>
              <a:buChar char="•"/>
            </a:pPr>
            <a:r>
              <a:rPr lang="en-US" altLang="zh-TW" b="1" dirty="0">
                <a:ea typeface="新細明體" pitchFamily="18" charset="-12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ea typeface="新細明體" pitchFamily="18" charset="-120"/>
              </a:rPr>
              <a:t>NF</a:t>
            </a:r>
            <a:r>
              <a:rPr lang="en-US" altLang="zh-TW" dirty="0">
                <a:ea typeface="新細明體" pitchFamily="18" charset="-120"/>
              </a:rPr>
              <a:t> - Number of fields in current record</a:t>
            </a:r>
          </a:p>
          <a:p>
            <a:pPr>
              <a:buFont typeface="Arial" charset="0"/>
              <a:buChar char="•"/>
            </a:pPr>
            <a:r>
              <a:rPr lang="en-US" altLang="zh-TW" b="1" dirty="0">
                <a:ea typeface="新細明體" pitchFamily="18" charset="-120"/>
              </a:rPr>
              <a:t> </a:t>
            </a:r>
            <a:r>
              <a:rPr lang="en-US" altLang="zh-TW" b="1" dirty="0">
                <a:solidFill>
                  <a:schemeClr val="bg1">
                    <a:lumMod val="75000"/>
                  </a:schemeClr>
                </a:solidFill>
                <a:ea typeface="新細明體" pitchFamily="18" charset="-120"/>
              </a:rPr>
              <a:t>FILENAME</a:t>
            </a:r>
            <a:r>
              <a:rPr lang="en-US" altLang="zh-TW" dirty="0">
                <a:solidFill>
                  <a:schemeClr val="bg1">
                    <a:lumMod val="75000"/>
                  </a:schemeClr>
                </a:solidFill>
                <a:ea typeface="新細明體" pitchFamily="18" charset="-120"/>
              </a:rPr>
              <a:t> - name of current input file</a:t>
            </a:r>
          </a:p>
          <a:p>
            <a:pPr>
              <a:buFont typeface="Arial" charset="0"/>
              <a:buChar char="•"/>
            </a:pPr>
            <a:r>
              <a:rPr lang="en-US" altLang="zh-TW" b="1" dirty="0">
                <a:ea typeface="新細明體" pitchFamily="18" charset="-12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ea typeface="新細明體" pitchFamily="18" charset="-120"/>
              </a:rPr>
              <a:t>FS</a:t>
            </a:r>
            <a:r>
              <a:rPr lang="en-US" altLang="zh-TW" dirty="0">
                <a:ea typeface="新細明體" pitchFamily="18" charset="-120"/>
              </a:rPr>
              <a:t> - Field separator, space/TAB by default</a:t>
            </a:r>
          </a:p>
          <a:p>
            <a:pPr lvl="1"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(so it’s like the -F flag -- except </a:t>
            </a:r>
            <a:r>
              <a:rPr lang="en-US" altLang="zh-TW" i="1" dirty="0">
                <a:ea typeface="新細明體" pitchFamily="18" charset="-120"/>
              </a:rPr>
              <a:t>you can change it on the fly</a:t>
            </a:r>
            <a:r>
              <a:rPr lang="en-US" altLang="zh-TW" dirty="0">
                <a:ea typeface="新細明體" pitchFamily="18" charset="-120"/>
              </a:rPr>
              <a:t>)</a:t>
            </a:r>
          </a:p>
          <a:p>
            <a:pPr>
              <a:buFont typeface="Arial" charset="0"/>
              <a:buChar char="•"/>
            </a:pPr>
            <a:r>
              <a:rPr lang="en-US" altLang="zh-TW" b="1" dirty="0">
                <a:ea typeface="新細明體" pitchFamily="18" charset="-12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ea typeface="新細明體" pitchFamily="18" charset="-120"/>
              </a:rPr>
              <a:t>OFS</a:t>
            </a:r>
            <a:r>
              <a:rPr lang="en-US" altLang="zh-TW" dirty="0">
                <a:ea typeface="新細明體" pitchFamily="18" charset="-120"/>
              </a:rPr>
              <a:t> - Output field separator, space default</a:t>
            </a:r>
          </a:p>
          <a:p>
            <a:pPr>
              <a:lnSpc>
                <a:spcPct val="80000"/>
              </a:lnSpc>
              <a:buFont typeface="Arial" charset="0"/>
              <a:buChar char="•"/>
            </a:pPr>
            <a:r>
              <a:rPr lang="en-US" altLang="zh-TW" b="1" dirty="0">
                <a:ea typeface="新細明體" pitchFamily="18" charset="-12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ea typeface="新細明體" pitchFamily="18" charset="-120"/>
              </a:rPr>
              <a:t>RS</a:t>
            </a:r>
            <a:r>
              <a:rPr lang="en-US" altLang="zh-TW" dirty="0">
                <a:ea typeface="新細明體" pitchFamily="18" charset="-120"/>
              </a:rPr>
              <a:t> - Record separator, \n by default</a:t>
            </a:r>
          </a:p>
          <a:p>
            <a:pPr>
              <a:lnSpc>
                <a:spcPct val="8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dirty="0">
                <a:ea typeface="新細明體" pitchFamily="18" charset="-120"/>
              </a:rPr>
              <a:t>	 </a:t>
            </a:r>
            <a:r>
              <a:rPr lang="en-US" altLang="zh-TW" sz="2600" dirty="0">
                <a:latin typeface="Arial Narrow" pitchFamily="34" charset="0"/>
                <a:ea typeface="新細明體" pitchFamily="18" charset="-120"/>
              </a:rPr>
              <a:t>(See! It doesn’t have to be \n. That is why we don’t call them lines.  </a:t>
            </a:r>
          </a:p>
          <a:p>
            <a:pPr>
              <a:lnSpc>
                <a:spcPct val="80000"/>
              </a:lnSpc>
              <a:spcBef>
                <a:spcPct val="0"/>
              </a:spcBef>
              <a:buFont typeface="Monotype Sorts" pitchFamily="2" charset="2"/>
              <a:buNone/>
            </a:pPr>
            <a:r>
              <a:rPr lang="en-US" altLang="zh-TW" sz="2600" dirty="0">
                <a:latin typeface="Arial Narrow" pitchFamily="34" charset="0"/>
                <a:ea typeface="新細明體" pitchFamily="18" charset="-120"/>
              </a:rPr>
              <a:t>	   That is why it is “RS”, “NR” &amp; “FNR” instead of “LS”, “LR” &amp; FNL”)</a:t>
            </a:r>
          </a:p>
          <a:p>
            <a:pPr>
              <a:buFont typeface="Arial" charset="0"/>
              <a:buChar char="•"/>
            </a:pPr>
            <a:r>
              <a:rPr lang="en-US" altLang="zh-TW" b="1" dirty="0">
                <a:ea typeface="新細明體" pitchFamily="18" charset="-12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ea typeface="新細明體" pitchFamily="18" charset="-120"/>
              </a:rPr>
              <a:t>ORS</a:t>
            </a:r>
            <a:r>
              <a:rPr lang="en-US" altLang="zh-TW" dirty="0">
                <a:ea typeface="新細明體" pitchFamily="18" charset="-120"/>
              </a:rPr>
              <a:t> - Output record separator, \n by default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46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6229"/>
    </mc:Choice>
    <mc:Fallback xmlns="">
      <p:transition spd="slow" advTm="156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633" x="6870700" y="2228850"/>
          <p14:tracePt t="3647" x="6858000" y="2222500"/>
          <p14:tracePt t="3654" x="6845300" y="2209800"/>
          <p14:tracePt t="3662" x="6819900" y="2203450"/>
          <p14:tracePt t="3676" x="6788150" y="2178050"/>
          <p14:tracePt t="3689" x="6750050" y="2165350"/>
          <p14:tracePt t="3706" x="6623050" y="2095500"/>
          <p14:tracePt t="3722" x="6553200" y="2044700"/>
          <p14:tracePt t="3739" x="6375400" y="1930400"/>
          <p14:tracePt t="3755" x="6184900" y="1803400"/>
          <p14:tracePt t="3772" x="6089650" y="1733550"/>
          <p14:tracePt t="3789" x="5842000" y="1581150"/>
          <p14:tracePt t="3806" x="5581650" y="1422400"/>
          <p14:tracePt t="3822" x="5410200" y="1327150"/>
          <p14:tracePt t="3838" x="4972050" y="1060450"/>
          <p14:tracePt t="3855" x="4749800" y="939800"/>
          <p14:tracePt t="3872" x="4076700" y="596900"/>
          <p14:tracePt t="3888" x="3886200" y="514350"/>
          <p14:tracePt t="3905" x="3689350" y="412750"/>
          <p14:tracePt t="3921" x="3397250" y="266700"/>
          <p14:tracePt t="3938" x="3149600" y="133350"/>
          <p14:tracePt t="3955" x="3028950" y="76200"/>
          <p14:tracePt t="3971" x="2832100" y="0"/>
          <p14:tracePt t="3988" x="2686050" y="0"/>
          <p14:tracePt t="4005" x="2540000" y="0"/>
          <p14:tracePt t="4021" x="2476500" y="0"/>
          <p14:tracePt t="4037" x="2292350" y="0"/>
          <p14:tracePt t="4054" x="2190750" y="0"/>
          <p14:tracePt t="4071" x="2159000" y="0"/>
          <p14:tracePt t="4088" x="2108200" y="0"/>
          <p14:tracePt t="4105" x="2070100" y="6350"/>
          <p14:tracePt t="4121" x="2051050" y="12700"/>
          <p14:tracePt t="4138" x="2012950" y="19050"/>
          <p14:tracePt t="4154" x="1987550" y="31750"/>
          <p14:tracePt t="4170" x="1974850" y="38100"/>
          <p14:tracePt t="4189" x="1968500" y="44450"/>
          <p14:tracePt t="4204" x="1955800" y="57150"/>
          <p14:tracePt t="4220" x="1949450" y="88900"/>
          <p14:tracePt t="4237" x="1943100" y="120650"/>
          <p14:tracePt t="4662" x="1943100" y="152400"/>
          <p14:tracePt t="4670" x="1943100" y="196850"/>
          <p14:tracePt t="4683" x="1943100" y="234950"/>
          <p14:tracePt t="4690" x="1930400" y="292100"/>
          <p14:tracePt t="4705" x="1930400" y="330200"/>
          <p14:tracePt t="4719" x="1930400" y="393700"/>
          <p14:tracePt t="4735" x="1924050" y="425450"/>
          <p14:tracePt t="4753" x="1917700" y="495300"/>
          <p14:tracePt t="4768" x="1911350" y="520700"/>
          <p14:tracePt t="4785" x="1885950" y="622300"/>
          <p14:tracePt t="4802" x="1841500" y="704850"/>
          <p14:tracePt t="4818" x="1822450" y="749300"/>
          <p14:tracePt t="4835" x="1778000" y="825500"/>
          <p14:tracePt t="4852" x="1739900" y="876300"/>
          <p14:tracePt t="4868" x="1720850" y="901700"/>
          <p14:tracePt t="4885" x="1663700" y="946150"/>
          <p14:tracePt t="4902" x="1606550" y="996950"/>
          <p14:tracePt t="4918" x="1587500" y="1009650"/>
          <p14:tracePt t="4935" x="1543050" y="1047750"/>
          <p14:tracePt t="4951" x="1498600" y="1079500"/>
          <p14:tracePt t="4968" x="1479550" y="1098550"/>
          <p14:tracePt t="4985" x="1435100" y="1117600"/>
          <p14:tracePt t="5001" x="1390650" y="1130300"/>
          <p14:tracePt t="5017" x="1358900" y="1136650"/>
          <p14:tracePt t="5034" x="1308100" y="1143000"/>
          <p14:tracePt t="5051" x="1257300" y="1162050"/>
          <p14:tracePt t="5067" x="1238250" y="1168400"/>
          <p14:tracePt t="5084" x="1206500" y="1174750"/>
          <p14:tracePt t="5101" x="1168400" y="1174750"/>
          <p14:tracePt t="5118" x="1136650" y="1174750"/>
          <p14:tracePt t="5134" x="1123950" y="1174750"/>
          <p14:tracePt t="5151" x="1111250" y="1174750"/>
          <p14:tracePt t="5154" x="1104900" y="1174750"/>
          <p14:tracePt t="5167" x="1073150" y="1168400"/>
          <p14:tracePt t="5200" x="1066800" y="1168400"/>
          <p14:tracePt t="5217" x="1047750" y="1168400"/>
          <p14:tracePt t="5233" x="1035050" y="1162050"/>
          <p14:tracePt t="5251" x="1022350" y="1162050"/>
          <p14:tracePt t="5266" x="1016000" y="1155700"/>
          <p14:tracePt t="5283" x="1003300" y="1155700"/>
          <p14:tracePt t="5301" x="984250" y="1155700"/>
          <p14:tracePt t="5317" x="984250" y="1149350"/>
          <p14:tracePt t="5333" x="977900" y="1149350"/>
          <p14:tracePt t="5350" x="952500" y="1149350"/>
          <p14:tracePt t="5383" x="946150" y="1149350"/>
          <p14:tracePt t="5400" x="939800" y="1149350"/>
          <p14:tracePt t="5420" x="933450" y="1149350"/>
          <p14:tracePt t="5490" x="927100" y="1149350"/>
          <p14:tracePt t="5525" x="920750" y="1149350"/>
          <p14:tracePt t="5742" x="927100" y="1149350"/>
          <p14:tracePt t="5770" x="933450" y="1149350"/>
          <p14:tracePt t="5784" x="939800" y="1149350"/>
          <p14:tracePt t="5800" x="946150" y="1155700"/>
          <p14:tracePt t="5812" x="958850" y="1155700"/>
          <p14:tracePt t="5819" x="971550" y="1162050"/>
          <p14:tracePt t="5835" x="990600" y="1162050"/>
          <p14:tracePt t="5848" x="1009650" y="1168400"/>
          <p14:tracePt t="5864" x="1085850" y="1168400"/>
          <p14:tracePt t="5882" x="1181100" y="1168400"/>
          <p14:tracePt t="5898" x="1244600" y="1168400"/>
          <p14:tracePt t="5914" x="1352550" y="1143000"/>
          <p14:tracePt t="5932" x="1428750" y="1117600"/>
          <p14:tracePt t="5948" x="1460500" y="1098550"/>
          <p14:tracePt t="5964" x="1479550" y="1085850"/>
          <p14:tracePt t="5981" x="1504950" y="1047750"/>
          <p14:tracePt t="5997" x="1511300" y="1035050"/>
          <p14:tracePt t="6014" x="1511300" y="1022350"/>
          <p14:tracePt t="6031" x="1511300" y="996950"/>
          <p14:tracePt t="6047" x="1504950" y="971550"/>
          <p14:tracePt t="6064" x="1485900" y="946150"/>
          <p14:tracePt t="6080" x="1473200" y="939800"/>
          <p14:tracePt t="6097" x="1447800" y="908050"/>
          <p14:tracePt t="6114" x="1409700" y="882650"/>
          <p14:tracePt t="6130" x="1390650" y="869950"/>
          <p14:tracePt t="6147" x="1339850" y="844550"/>
          <p14:tracePt t="6164" x="1295400" y="838200"/>
          <p14:tracePt t="6180" x="1276350" y="838200"/>
          <p14:tracePt t="6197" x="1219200" y="838200"/>
          <p14:tracePt t="6213" x="1181100" y="838200"/>
          <p14:tracePt t="6230" x="1149350" y="857250"/>
          <p14:tracePt t="6247" x="1098550" y="869950"/>
          <p14:tracePt t="6263" x="1054100" y="882650"/>
          <p14:tracePt t="6280" x="1035050" y="889000"/>
          <p14:tracePt t="6297" x="1009650" y="908050"/>
          <p14:tracePt t="6313" x="996950" y="914400"/>
          <p14:tracePt t="6330" x="965200" y="946150"/>
          <p14:tracePt t="6347" x="958850" y="965200"/>
          <p14:tracePt t="6364" x="952500" y="977900"/>
          <p14:tracePt t="6380" x="927100" y="1022350"/>
          <p14:tracePt t="6396" x="914400" y="1066800"/>
          <p14:tracePt t="6413" x="914400" y="1079500"/>
          <p14:tracePt t="6430" x="908050" y="1104900"/>
          <p14:tracePt t="6446" x="908050" y="1130300"/>
          <p14:tracePt t="6479" x="914400" y="1143000"/>
          <p14:tracePt t="6496" x="914400" y="1149350"/>
          <p14:tracePt t="6529" x="920750" y="1155700"/>
          <p14:tracePt t="6654" x="933450" y="1155700"/>
          <p14:tracePt t="6675" x="939800" y="1155700"/>
          <p14:tracePt t="6682" x="946150" y="1155700"/>
          <p14:tracePt t="6698" x="952500" y="1155700"/>
          <p14:tracePt t="6711" x="965200" y="1155700"/>
          <p14:tracePt t="6728" x="996950" y="1149350"/>
          <p14:tracePt t="6746" x="1073150" y="1149350"/>
          <p14:tracePt t="6762" x="1123950" y="1149350"/>
          <p14:tracePt t="6778" x="1257300" y="1143000"/>
          <p14:tracePt t="6795" x="1384300" y="1123950"/>
          <p14:tracePt t="6811" x="1447800" y="1123950"/>
          <p14:tracePt t="6828" x="1530350" y="1104900"/>
          <p14:tracePt t="6845" x="1574800" y="1092200"/>
          <p14:tracePt t="6862" x="1593850" y="1085850"/>
          <p14:tracePt t="6879" x="1606550" y="1073150"/>
          <p14:tracePt t="6894" x="1612900" y="1060450"/>
          <p14:tracePt t="6998" x="1606550" y="1060450"/>
          <p14:tracePt t="7026" x="1600200" y="1060450"/>
          <p14:tracePt t="7054" x="1593850" y="1060450"/>
          <p14:tracePt t="7095" x="1593850" y="1066800"/>
          <p14:tracePt t="7103" x="1587500" y="1066800"/>
          <p14:tracePt t="7125" x="1587500" y="1073150"/>
          <p14:tracePt t="7145" x="1581150" y="1079500"/>
          <p14:tracePt t="7166" x="1574800" y="1085850"/>
          <p14:tracePt t="7194" x="1574800" y="1092200"/>
          <p14:tracePt t="7243" x="1581150" y="1092200"/>
          <p14:tracePt t="7257" x="1587500" y="1098550"/>
          <p14:tracePt t="7286" x="1593850" y="1098550"/>
          <p14:tracePt t="7300" x="1600200" y="1098550"/>
          <p14:tracePt t="7306" x="1606550" y="1104900"/>
          <p14:tracePt t="7314" x="1612900" y="1104900"/>
          <p14:tracePt t="7329" x="1625600" y="1104900"/>
          <p14:tracePt t="7343" x="1638300" y="1104900"/>
          <p14:tracePt t="7359" x="1676400" y="1111250"/>
          <p14:tracePt t="7377" x="1746250" y="1111250"/>
          <p14:tracePt t="7393" x="1771650" y="1117600"/>
          <p14:tracePt t="7410" x="1841500" y="1117600"/>
          <p14:tracePt t="7426" x="1905000" y="1117600"/>
          <p14:tracePt t="7442" x="1936750" y="1117600"/>
          <p14:tracePt t="7459" x="1987550" y="1117600"/>
          <p14:tracePt t="7476" x="2019300" y="1117600"/>
          <p14:tracePt t="7493" x="2032000" y="1117600"/>
          <p14:tracePt t="7511" x="2063750" y="1123950"/>
          <p14:tracePt t="7526" x="2076450" y="1123950"/>
          <p14:tracePt t="7542" x="2089150" y="1123950"/>
          <p14:tracePt t="7575" x="2089150" y="1130300"/>
          <p14:tracePt t="7592" x="2101850" y="1130300"/>
          <p14:tracePt t="7609" x="2108200" y="1136650"/>
          <p14:tracePt t="7625" x="2114550" y="1136650"/>
          <p14:tracePt t="7642" x="2127250" y="1136650"/>
          <p14:tracePt t="7675" x="2133600" y="1136650"/>
          <p14:tracePt t="7692" x="2146300" y="1136650"/>
          <p14:tracePt t="7708" x="2159000" y="1136650"/>
          <p14:tracePt t="7725" x="2165350" y="1136650"/>
          <p14:tracePt t="7742" x="2178050" y="1143000"/>
          <p14:tracePt t="7758" x="2209800" y="1143000"/>
          <p14:tracePt t="7775" x="2222500" y="1143000"/>
          <p14:tracePt t="7791" x="2266950" y="1143000"/>
          <p14:tracePt t="7808" x="2305050" y="1143000"/>
          <p14:tracePt t="7825" x="2355850" y="1143000"/>
          <p14:tracePt t="7842" x="2374900" y="1143000"/>
          <p14:tracePt t="7858" x="2406650" y="1143000"/>
          <p14:tracePt t="7875" x="2470150" y="1143000"/>
          <p14:tracePt t="7891" x="2501900" y="1149350"/>
          <p14:tracePt t="7907" x="2533650" y="1149350"/>
          <p14:tracePt t="7925" x="2571750" y="1155700"/>
          <p14:tracePt t="7941" x="2609850" y="1155700"/>
          <p14:tracePt t="7957" x="2635250" y="1155700"/>
          <p14:tracePt t="7974" x="2667000" y="1155700"/>
          <p14:tracePt t="7991" x="2705100" y="1155700"/>
          <p14:tracePt t="8008" x="2736850" y="1162050"/>
          <p14:tracePt t="8024" x="2749550" y="1162050"/>
          <p14:tracePt t="8041" x="2781300" y="1162050"/>
          <p14:tracePt t="8057" x="2806700" y="1162050"/>
          <p14:tracePt t="8073" x="2819400" y="1162050"/>
          <p14:tracePt t="8090" x="2838450" y="1162050"/>
          <p14:tracePt t="8107" x="2857500" y="1162050"/>
          <p14:tracePt t="8123" x="2870200" y="1162050"/>
          <p14:tracePt t="8141" x="2876550" y="1162050"/>
          <p14:tracePt t="8157" x="2889250" y="1162050"/>
          <p14:tracePt t="8173" x="2895600" y="1162050"/>
          <p14:tracePt t="8190" x="2914650" y="1168400"/>
          <p14:tracePt t="8206" x="2927350" y="1168400"/>
          <p14:tracePt t="8223" x="2933700" y="1168400"/>
          <p14:tracePt t="8240" x="2946400" y="1168400"/>
          <p14:tracePt t="8256" x="2952750" y="1168400"/>
          <p14:tracePt t="8272" x="2971800" y="1174750"/>
          <p14:tracePt t="8290" x="2978150" y="1174750"/>
          <p14:tracePt t="8323" x="2990850" y="1174750"/>
          <p14:tracePt t="8339" x="2997200" y="1174750"/>
          <p14:tracePt t="8356" x="2997200" y="1181100"/>
          <p14:tracePt t="8389" x="3003550" y="1181100"/>
          <p14:tracePt t="8406" x="3009900" y="1181100"/>
          <p14:tracePt t="8435" x="3016250" y="1181100"/>
          <p14:tracePt t="8499" x="3009900" y="1181100"/>
          <p14:tracePt t="8507" x="3003550" y="1181100"/>
          <p14:tracePt t="8520" x="2997200" y="1181100"/>
          <p14:tracePt t="8527" x="2990850" y="1181100"/>
          <p14:tracePt t="8542" x="2984500" y="1181100"/>
          <p14:tracePt t="8555" x="2971800" y="1181100"/>
          <p14:tracePt t="8572" x="2901950" y="1181100"/>
          <p14:tracePt t="8589" x="2838450" y="1174750"/>
          <p14:tracePt t="8605" x="2660650" y="1162050"/>
          <p14:tracePt t="8622" x="2444750" y="1149350"/>
          <p14:tracePt t="8639" x="2330450" y="1149350"/>
          <p14:tracePt t="8655" x="2101850" y="1143000"/>
          <p14:tracePt t="8671" x="1885950" y="1143000"/>
          <p14:tracePt t="8689" x="1720850" y="1143000"/>
          <p14:tracePt t="8704" x="1644650" y="1143000"/>
          <p14:tracePt t="8722" x="1574800" y="1149350"/>
          <p14:tracePt t="8738" x="1524000" y="1149350"/>
          <p14:tracePt t="8754" x="1511300" y="1149350"/>
          <p14:tracePt t="8772" x="1504950" y="1149350"/>
          <p14:tracePt t="8788" x="1492250" y="1149350"/>
          <p14:tracePt t="8822" x="1485900" y="1149350"/>
          <p14:tracePt t="8969" x="1492250" y="1149350"/>
          <p14:tracePt t="8983" x="1498600" y="1149350"/>
          <p14:tracePt t="8990" x="1504950" y="1149350"/>
          <p14:tracePt t="9004" x="1511300" y="1143000"/>
          <p14:tracePt t="9020" x="1543050" y="1143000"/>
          <p14:tracePt t="9037" x="1574800" y="1143000"/>
          <p14:tracePt t="9054" x="1651000" y="1136650"/>
          <p14:tracePt t="9070" x="1784350" y="1117600"/>
          <p14:tracePt t="9087" x="1885950" y="1104900"/>
          <p14:tracePt t="9103" x="2089150" y="1085850"/>
          <p14:tracePt t="9120" x="2203450" y="1073150"/>
          <p14:tracePt t="9137" x="2501900" y="1035050"/>
          <p14:tracePt t="9153" x="2578100" y="1035050"/>
          <p14:tracePt t="9170" x="2641600" y="1022350"/>
          <p14:tracePt t="9187" x="2749550" y="1016000"/>
          <p14:tracePt t="9203" x="2813050" y="1016000"/>
          <p14:tracePt t="9220" x="2825750" y="1016000"/>
          <p14:tracePt t="9236" x="2857500" y="1009650"/>
          <p14:tracePt t="9253" x="2870200" y="1009650"/>
          <p14:tracePt t="9269" x="2876550" y="1009650"/>
          <p14:tracePt t="9302" x="2882900" y="1009650"/>
          <p14:tracePt t="9404" x="2889250" y="1009650"/>
          <p14:tracePt t="9460" x="2882900" y="1016000"/>
          <p14:tracePt t="9481" x="2876550" y="1016000"/>
          <p14:tracePt t="9503" x="2870200" y="1022350"/>
          <p14:tracePt t="9509" x="2863850" y="1022350"/>
          <p14:tracePt t="9551" x="2857500" y="1022350"/>
          <p14:tracePt t="9580" x="2851150" y="1022350"/>
          <p14:tracePt t="9594" x="2844800" y="1028700"/>
          <p14:tracePt t="9600" x="2838450" y="1028700"/>
          <p14:tracePt t="9608" x="2832100" y="1035050"/>
          <p14:tracePt t="9622" x="2819400" y="1041400"/>
          <p14:tracePt t="9635" x="2800350" y="1047750"/>
          <p14:tracePt t="9651" x="2749550" y="1085850"/>
          <p14:tracePt t="9668" x="2711450" y="1111250"/>
          <p14:tracePt t="9685" x="2603500" y="1174750"/>
          <p14:tracePt t="9701" x="2489200" y="1244600"/>
          <p14:tracePt t="9718" x="2432050" y="1295400"/>
          <p14:tracePt t="9735" x="2311400" y="1371600"/>
          <p14:tracePt t="9751" x="2254250" y="1409700"/>
          <p14:tracePt t="9769" x="2133600" y="1485900"/>
          <p14:tracePt t="9784" x="2101850" y="1511300"/>
          <p14:tracePt t="9801" x="2070100" y="1524000"/>
          <p14:tracePt t="9818" x="2019300" y="1562100"/>
          <p14:tracePt t="9834" x="1968500" y="1593850"/>
          <p14:tracePt t="9851" x="1943100" y="1600200"/>
          <p14:tracePt t="9868" x="1892300" y="1619250"/>
          <p14:tracePt t="9884" x="1822450" y="1644650"/>
          <p14:tracePt t="9901" x="1784350" y="1651000"/>
          <p14:tracePt t="9917" x="1739900" y="1663700"/>
          <p14:tracePt t="9934" x="1701800" y="1663700"/>
          <p14:tracePt t="9951" x="1689100" y="1663700"/>
          <p14:tracePt t="9968" x="1676400" y="1663700"/>
          <p14:tracePt t="9984" x="1670050" y="1663700"/>
          <p14:tracePt t="10014" x="1663700" y="1663700"/>
          <p14:tracePt t="10120" x="1670050" y="1663700"/>
          <p14:tracePt t="10135" x="1676400" y="1663700"/>
          <p14:tracePt t="10141" x="1689100" y="1663700"/>
          <p14:tracePt t="10155" x="1695450" y="1663700"/>
          <p14:tracePt t="10166" x="1695450" y="1657350"/>
          <p14:tracePt t="10184" x="1720850" y="1651000"/>
          <p14:tracePt t="10200" x="1746250" y="1644650"/>
          <p14:tracePt t="10216" x="1778000" y="1625600"/>
          <p14:tracePt t="10233" x="1835150" y="1619250"/>
          <p14:tracePt t="10249" x="1854200" y="1612900"/>
          <p14:tracePt t="10267" x="1905000" y="1606550"/>
          <p14:tracePt t="10283" x="1943100" y="1606550"/>
          <p14:tracePt t="10300" x="1955800" y="1606550"/>
          <p14:tracePt t="10317" x="1993900" y="1600200"/>
          <p14:tracePt t="10332" x="2006600" y="1600200"/>
          <p14:tracePt t="10349" x="2012950" y="1600200"/>
          <p14:tracePt t="10366" x="2032000" y="1600200"/>
          <p14:tracePt t="10382" x="2038350" y="1600200"/>
          <p14:tracePt t="10401" x="2051050" y="1600200"/>
          <p14:tracePt t="10417" x="2057400" y="1600200"/>
          <p14:tracePt t="10432" x="2063750" y="1600200"/>
          <p14:tracePt t="10449" x="2076450" y="1600200"/>
          <p14:tracePt t="10465" x="2082800" y="1600200"/>
          <p14:tracePt t="10482" x="2089150" y="1600200"/>
          <p14:tracePt t="10500" x="2095500" y="1600200"/>
          <p14:tracePt t="10515" x="2101850" y="1600200"/>
          <p14:tracePt t="10532" x="2108200" y="1600200"/>
          <p14:tracePt t="10548" x="2120900" y="1600200"/>
          <p14:tracePt t="10582" x="2133600" y="1600200"/>
          <p14:tracePt t="10599" x="2152650" y="1600200"/>
          <p14:tracePt t="10616" x="2178050" y="1600200"/>
          <p14:tracePt t="10632" x="2216150" y="1600200"/>
          <p14:tracePt t="10648" x="2235200" y="1600200"/>
          <p14:tracePt t="10664" x="2260600" y="1600200"/>
          <p14:tracePt t="10681" x="2330450" y="1600200"/>
          <p14:tracePt t="10698" x="2349500" y="1600200"/>
          <p14:tracePt t="10715" x="2368550" y="1600200"/>
          <p14:tracePt t="10732" x="2406650" y="1600200"/>
          <p14:tracePt t="10748" x="2451100" y="1600200"/>
          <p14:tracePt t="10765" x="2470150" y="1600200"/>
          <p14:tracePt t="10781" x="2476500" y="1600200"/>
          <p14:tracePt t="10797" x="2482850" y="1600200"/>
          <p14:tracePt t="10842" x="2482850" y="1606550"/>
          <p14:tracePt t="10857" x="2476500" y="1606550"/>
          <p14:tracePt t="10865" x="2470150" y="1606550"/>
          <p14:tracePt t="10880" x="2463800" y="1612900"/>
          <p14:tracePt t="10897" x="2451100" y="1612900"/>
          <p14:tracePt t="10914" x="2438400" y="1612900"/>
          <p14:tracePt t="10931" x="2432050" y="1612900"/>
          <p14:tracePt t="10948" x="2413000" y="1612900"/>
          <p14:tracePt t="10963" x="2317750" y="1612900"/>
          <p14:tracePt t="10980" x="2260600" y="1612900"/>
          <p14:tracePt t="10997" x="2133600" y="1612900"/>
          <p14:tracePt t="11013" x="2070100" y="1612900"/>
          <p14:tracePt t="11030" x="1943100" y="1612900"/>
          <p14:tracePt t="11047" x="1822450" y="1606550"/>
          <p14:tracePt t="11063" x="1771650" y="1600200"/>
          <p14:tracePt t="11080" x="1695450" y="1600200"/>
          <p14:tracePt t="11096" x="1612900" y="1600200"/>
          <p14:tracePt t="11113" x="1574800" y="1600200"/>
          <p14:tracePt t="11130" x="1517650" y="1593850"/>
          <p14:tracePt t="11146" x="1466850" y="1581150"/>
          <p14:tracePt t="11163" x="1454150" y="1581150"/>
          <p14:tracePt t="11179" x="1416050" y="1581150"/>
          <p14:tracePt t="11196" x="1390650" y="1574800"/>
          <p14:tracePt t="11213" x="1371600" y="1568450"/>
          <p14:tracePt t="11216" x="1365250" y="1568450"/>
          <p14:tracePt t="11230" x="1352550" y="1562100"/>
          <p14:tracePt t="11246" x="1333500" y="1555750"/>
          <p14:tracePt t="11263" x="1314450" y="1555750"/>
          <p14:tracePt t="11279" x="1314450" y="1549400"/>
          <p14:tracePt t="11296" x="1301750" y="1543050"/>
          <p14:tracePt t="11313" x="1289050" y="1536700"/>
          <p14:tracePt t="11329" x="1282700" y="1530350"/>
          <p14:tracePt t="11362" x="1276350" y="1524000"/>
          <p14:tracePt t="11378" x="1270000" y="1524000"/>
          <p14:tracePt t="11565" x="1263650" y="1524000"/>
          <p14:tracePt t="11615" x="1270000" y="1530350"/>
          <p14:tracePt t="11629" x="1276350" y="1530350"/>
          <p14:tracePt t="11635" x="1276350" y="1536700"/>
          <p14:tracePt t="11650" x="1282700" y="1536700"/>
          <p14:tracePt t="11661" x="1289050" y="1536700"/>
          <p14:tracePt t="11678" x="1308100" y="1543050"/>
          <p14:tracePt t="11695" x="1320800" y="1549400"/>
          <p14:tracePt t="11711" x="1365250" y="1562100"/>
          <p14:tracePt t="11728" x="1428750" y="1568450"/>
          <p14:tracePt t="11744" x="1466850" y="1574800"/>
          <p14:tracePt t="11761" x="1562100" y="1593850"/>
          <p14:tracePt t="11777" x="1657350" y="1606550"/>
          <p14:tracePt t="11794" x="1708150" y="1606550"/>
          <p14:tracePt t="11811" x="1790700" y="1612900"/>
          <p14:tracePt t="11827" x="1854200" y="1619250"/>
          <p14:tracePt t="11844" x="1879600" y="1619250"/>
          <p14:tracePt t="11861" x="1917700" y="1619250"/>
          <p14:tracePt t="11877" x="1943100" y="1619250"/>
          <p14:tracePt t="11894" x="1955800" y="1619250"/>
          <p14:tracePt t="11910" x="1968500" y="1619250"/>
          <p14:tracePt t="11945" x="1974850" y="1619250"/>
          <p14:tracePt t="11965" x="1981200" y="1619250"/>
          <p14:tracePt t="12014" x="1987550" y="1619250"/>
          <p14:tracePt t="12049" x="1993900" y="1619250"/>
          <p14:tracePt t="12077" x="2000250" y="1619250"/>
          <p14:tracePt t="12084" x="2006600" y="1619250"/>
          <p14:tracePt t="12119" x="2012950" y="1619250"/>
          <p14:tracePt t="12128" x="2019300" y="1619250"/>
          <p14:tracePt t="12141" x="2025650" y="1619250"/>
          <p14:tracePt t="12147" x="2032000" y="1619250"/>
          <p14:tracePt t="12159" x="2038350" y="1619250"/>
          <p14:tracePt t="12178" x="2051050" y="1619250"/>
          <p14:tracePt t="12192" x="2063750" y="1619250"/>
          <p14:tracePt t="12210" x="2076450" y="1619250"/>
          <p14:tracePt t="12226" x="2146300" y="1612900"/>
          <p14:tracePt t="12242" x="2178050" y="1612900"/>
          <p14:tracePt t="12260" x="2228850" y="1606550"/>
          <p14:tracePt t="12276" x="2254250" y="1600200"/>
          <p14:tracePt t="12292" x="2298700" y="1600200"/>
          <p14:tracePt t="12309" x="2336800" y="1587500"/>
          <p14:tracePt t="12325" x="2349500" y="1587500"/>
          <p14:tracePt t="12342" x="2368550" y="1587500"/>
          <p14:tracePt t="12359" x="2374900" y="1587500"/>
          <p14:tracePt t="12400" x="2374900" y="1581150"/>
          <p14:tracePt t="12428" x="2368550" y="1581150"/>
          <p14:tracePt t="12435" x="2362200" y="1581150"/>
          <p14:tracePt t="12456" x="2355850" y="1581150"/>
          <p14:tracePt t="12477" x="2343150" y="1587500"/>
          <p14:tracePt t="12505" x="2336800" y="1587500"/>
          <p14:tracePt t="12541" x="2324100" y="1587500"/>
          <p14:tracePt t="12547" x="2311400" y="1587500"/>
          <p14:tracePt t="12561" x="2298700" y="1587500"/>
          <p14:tracePt t="12576" x="2228850" y="1587500"/>
          <p14:tracePt t="12591" x="2178050" y="1587500"/>
          <p14:tracePt t="12608" x="2127250" y="1600200"/>
          <p14:tracePt t="12625" x="2000250" y="1600200"/>
          <p14:tracePt t="12641" x="1866900" y="1593850"/>
          <p14:tracePt t="12658" x="1803400" y="1593850"/>
          <p14:tracePt t="12675" x="1701800" y="1587500"/>
          <p14:tracePt t="12691" x="1631950" y="1587500"/>
          <p14:tracePt t="12709" x="1593850" y="1581150"/>
          <p14:tracePt t="12724" x="1581150" y="1581150"/>
          <p14:tracePt t="12741" x="1562100" y="1574800"/>
          <p14:tracePt t="12758" x="1549400" y="1574800"/>
          <p14:tracePt t="12775" x="1549400" y="1568450"/>
          <p14:tracePt t="12791" x="1543050" y="1568450"/>
          <p14:tracePt t="12996" x="1549400" y="1568450"/>
          <p14:tracePt t="13010" x="1555750" y="1568450"/>
          <p14:tracePt t="13017" x="1562100" y="1568450"/>
          <p14:tracePt t="13031" x="1568450" y="1568450"/>
          <p14:tracePt t="13040" x="1581150" y="1568450"/>
          <p14:tracePt t="13056" x="1606550" y="1562100"/>
          <p14:tracePt t="13074" x="1644650" y="1562100"/>
          <p14:tracePt t="13090" x="1701800" y="1562100"/>
          <p14:tracePt t="13106" x="1733550" y="1555750"/>
          <p14:tracePt t="13123" x="1790700" y="1555750"/>
          <p14:tracePt t="13139" x="1866900" y="1543050"/>
          <p14:tracePt t="13156" x="1898650" y="1543050"/>
          <p14:tracePt t="13173" x="1962150" y="1536700"/>
          <p14:tracePt t="13189" x="1987550" y="1536700"/>
          <p14:tracePt t="13207" x="2057400" y="1524000"/>
          <p14:tracePt t="13222" x="2076450" y="1524000"/>
          <p14:tracePt t="13239" x="2089150" y="1517650"/>
          <p14:tracePt t="13243" x="2101850" y="1517650"/>
          <p14:tracePt t="13256" x="2120900" y="1511300"/>
          <p14:tracePt t="13272" x="2139950" y="1511300"/>
          <p14:tracePt t="13289" x="2146300" y="1504950"/>
          <p14:tracePt t="13306" x="2159000" y="1504950"/>
          <p14:tracePt t="13323" x="2165350" y="1504950"/>
          <p14:tracePt t="13340" x="2178050" y="1504950"/>
          <p14:tracePt t="13356" x="2178050" y="1498600"/>
          <p14:tracePt t="13372" x="2190750" y="1498600"/>
          <p14:tracePt t="13389" x="2197100" y="1498600"/>
          <p14:tracePt t="13440" x="2203450" y="1498600"/>
          <p14:tracePt t="13473" x="2209800" y="1498600"/>
          <p14:tracePt t="13480" x="2216150" y="1498600"/>
          <p14:tracePt t="13508" x="2222500" y="1498600"/>
          <p14:tracePt t="13543" x="2228850" y="1498600"/>
          <p14:tracePt t="13558" x="2228850" y="1504950"/>
          <p14:tracePt t="13592" x="2235200" y="1504950"/>
          <p14:tracePt t="13663" x="2235200" y="1511300"/>
          <p14:tracePt t="13768" x="2241550" y="1511300"/>
          <p14:tracePt t="13810" x="2241550" y="1517650"/>
          <p14:tracePt t="13880" x="2241550" y="1524000"/>
          <p14:tracePt t="13992" x="2247900" y="1524000"/>
          <p14:tracePt t="14042" x="2254250" y="1524000"/>
          <p14:tracePt t="14069" x="2260600" y="1524000"/>
          <p14:tracePt t="14091" x="2266950" y="1524000"/>
          <p14:tracePt t="14139" x="2273300" y="1517650"/>
          <p14:tracePt t="14160" x="2279650" y="1517650"/>
          <p14:tracePt t="14175" x="2286000" y="1517650"/>
          <p14:tracePt t="14189" x="2292350" y="1517650"/>
          <p14:tracePt t="14210" x="2298700" y="1517650"/>
          <p14:tracePt t="14231" x="2305050" y="1517650"/>
          <p14:tracePt t="14252" x="2311400" y="1517650"/>
          <p14:tracePt t="14259" x="2317750" y="1517650"/>
          <p14:tracePt t="14294" x="2324100" y="1517650"/>
          <p14:tracePt t="14301" x="2330450" y="1517650"/>
          <p14:tracePt t="14329" x="2336800" y="1517650"/>
          <p14:tracePt t="14350" x="2343150" y="1517650"/>
          <p14:tracePt t="14603" x="2343150" y="1524000"/>
          <p14:tracePt t="14610" x="2336800" y="1524000"/>
          <p14:tracePt t="14652" x="2330450" y="1524000"/>
          <p14:tracePt t="14673" x="2324100" y="1524000"/>
          <p14:tracePt t="14679" x="2317750" y="1524000"/>
          <p14:tracePt t="14694" x="2311400" y="1524000"/>
          <p14:tracePt t="14703" x="2311400" y="1530350"/>
          <p14:tracePt t="14722" x="2305050" y="1530350"/>
          <p14:tracePt t="14737" x="2292350" y="1536700"/>
          <p14:tracePt t="14750" x="2266950" y="1543050"/>
          <p14:tracePt t="14767" x="2254250" y="1543050"/>
          <p14:tracePt t="14784" x="2235200" y="1549400"/>
          <p14:tracePt t="14787" x="2222500" y="1555750"/>
          <p14:tracePt t="14800" x="2197100" y="1555750"/>
          <p14:tracePt t="14817" x="2159000" y="1562100"/>
          <p14:tracePt t="14834" x="2127250" y="1574800"/>
          <p14:tracePt t="14850" x="2101850" y="1581150"/>
          <p14:tracePt t="14867" x="2076450" y="1581150"/>
          <p14:tracePt t="14884" x="2057400" y="1581150"/>
          <p14:tracePt t="14900" x="2051050" y="1581150"/>
          <p14:tracePt t="14917" x="2032000" y="1587500"/>
          <p14:tracePt t="14933" x="2019300" y="1587500"/>
          <p14:tracePt t="14967" x="2012950" y="1593850"/>
          <p14:tracePt t="14983" x="2000250" y="1593850"/>
          <p14:tracePt t="15000" x="1993900" y="1593850"/>
          <p14:tracePt t="15033" x="1981200" y="1593850"/>
          <p14:tracePt t="15073" x="1974850" y="1593850"/>
          <p14:tracePt t="15094" x="1968500" y="1593850"/>
          <p14:tracePt t="15102" x="1962150" y="1593850"/>
          <p14:tracePt t="15116" x="1955800" y="1593850"/>
          <p14:tracePt t="15132" x="1949450" y="1593850"/>
          <p14:tracePt t="15150" x="1943100" y="1593850"/>
          <p14:tracePt t="15166" x="1930400" y="1587500"/>
          <p14:tracePt t="15183" x="1917700" y="1587500"/>
          <p14:tracePt t="15199" x="1892300" y="1587500"/>
          <p14:tracePt t="15215" x="1866900" y="1587500"/>
          <p14:tracePt t="15232" x="1860550" y="1587500"/>
          <p14:tracePt t="15249" x="1841500" y="1581150"/>
          <p14:tracePt t="15265" x="1816100" y="1574800"/>
          <p14:tracePt t="15283" x="1803400" y="1568450"/>
          <p14:tracePt t="15299" x="1790700" y="1568450"/>
          <p14:tracePt t="15325" x="1784350" y="1568450"/>
          <p14:tracePt t="15335" x="1778000" y="1568450"/>
          <p14:tracePt t="15353" x="1771650" y="1568450"/>
          <p14:tracePt t="15374" x="1765300" y="1562100"/>
          <p14:tracePt t="15402" x="1758950" y="1562100"/>
          <p14:tracePt t="15437" x="1752600" y="1562100"/>
          <p14:tracePt t="15487" x="1746250" y="1555750"/>
          <p14:tracePt t="15522" x="1739900" y="1555750"/>
          <p14:tracePt t="15557" x="1733550" y="1555750"/>
          <p14:tracePt t="15585" x="1727200" y="1555750"/>
          <p14:tracePt t="15613" x="1720850" y="1555750"/>
          <p14:tracePt t="15648" x="1714500" y="1549400"/>
          <p14:tracePt t="15788" x="1708150" y="1549400"/>
          <p14:tracePt t="15858" x="1701800" y="1549400"/>
          <p14:tracePt t="15936" x="1701800" y="1555750"/>
          <p14:tracePt t="15942" x="1708150" y="1555750"/>
          <p14:tracePt t="15977" x="1714500" y="1555750"/>
          <p14:tracePt t="15984" x="1720850" y="1555750"/>
          <p14:tracePt t="16006" x="1727200" y="1562100"/>
          <p14:tracePt t="16015" x="1733550" y="1562100"/>
          <p14:tracePt t="16029" x="1739900" y="1562100"/>
          <p14:tracePt t="16049" x="1746250" y="1562100"/>
          <p14:tracePt t="16069" x="1752600" y="1562100"/>
          <p14:tracePt t="16080" x="1765300" y="1562100"/>
          <p14:tracePt t="16097" x="1803400" y="1562100"/>
          <p14:tracePt t="16112" x="1835150" y="1562100"/>
          <p14:tracePt t="16129" x="1898650" y="1562100"/>
          <p14:tracePt t="16146" x="1993900" y="1568450"/>
          <p14:tracePt t="16162" x="2032000" y="1568450"/>
          <p14:tracePt t="16179" x="2114550" y="1574800"/>
          <p14:tracePt t="16196" x="2184400" y="1574800"/>
          <p14:tracePt t="16212" x="2209800" y="1587500"/>
          <p14:tracePt t="16230" x="2254250" y="1587500"/>
          <p14:tracePt t="16245" x="2286000" y="1587500"/>
          <p14:tracePt t="16262" x="2292350" y="1587500"/>
          <p14:tracePt t="16279" x="2305050" y="1587500"/>
          <p14:tracePt t="16295" x="2317750" y="1587500"/>
          <p14:tracePt t="16328" x="2324100" y="1587500"/>
          <p14:tracePt t="16345" x="2330450" y="1587500"/>
          <p14:tracePt t="16365" x="2336800" y="1587500"/>
          <p14:tracePt t="16770" x="2336800" y="1581150"/>
          <p14:tracePt t="16917" x="2330450" y="1581150"/>
          <p14:tracePt t="16924" x="2324100" y="1581150"/>
          <p14:tracePt t="16966" x="2311400" y="1581150"/>
          <p14:tracePt t="16980" x="2305050" y="1581150"/>
          <p14:tracePt t="16987" x="2298700" y="1581150"/>
          <p14:tracePt t="16996" x="2286000" y="1581150"/>
          <p14:tracePt t="17010" x="2260600" y="1581150"/>
          <p14:tracePt t="17027" x="2235200" y="1581150"/>
          <p14:tracePt t="17043" x="2133600" y="1581150"/>
          <p14:tracePt t="17059" x="1993900" y="1581150"/>
          <p14:tracePt t="17076" x="1930400" y="1581150"/>
          <p14:tracePt t="17093" x="1790700" y="1581150"/>
          <p14:tracePt t="17109" x="1657350" y="1581150"/>
          <p14:tracePt t="17126" x="1606550" y="1581150"/>
          <p14:tracePt t="17143" x="1524000" y="1574800"/>
          <p14:tracePt t="17159" x="1485900" y="1555750"/>
          <p14:tracePt t="17176" x="1460500" y="1555750"/>
          <p14:tracePt t="17192" x="1447800" y="1549400"/>
          <p14:tracePt t="17209" x="1435100" y="1549400"/>
          <p14:tracePt t="17226" x="1428750" y="1549400"/>
          <p14:tracePt t="17242" x="1422400" y="1549400"/>
          <p14:tracePt t="17258" x="1416050" y="1549400"/>
          <p14:tracePt t="17278" x="1409700" y="1549400"/>
          <p14:tracePt t="17292" x="1403350" y="1549400"/>
          <p14:tracePt t="17338" x="1403350" y="1555750"/>
          <p14:tracePt t="17345" x="1397000" y="1555750"/>
          <p14:tracePt t="17366" x="1390650" y="1555750"/>
          <p14:tracePt t="17387" x="1384300" y="1562100"/>
          <p14:tracePt t="17409" x="1377950" y="1562100"/>
          <p14:tracePt t="17436" x="1371600" y="1562100"/>
          <p14:tracePt t="17485" x="1365250" y="1568450"/>
          <p14:tracePt t="17507" x="1358900" y="1568450"/>
          <p14:tracePt t="17527" x="1358900" y="1574800"/>
          <p14:tracePt t="17555" x="1352550" y="1574800"/>
          <p14:tracePt t="17577" x="1346200" y="1574800"/>
          <p14:tracePt t="17598" x="1339850" y="1581150"/>
          <p14:tracePt t="17626" x="1333500" y="1581150"/>
          <p14:tracePt t="17809" x="1339850" y="1581150"/>
          <p14:tracePt t="18170" x="1333500" y="1587500"/>
          <p14:tracePt t="18177" x="1320800" y="1606550"/>
          <p14:tracePt t="18192" x="1308100" y="1625600"/>
          <p14:tracePt t="18205" x="1289050" y="1651000"/>
          <p14:tracePt t="18222" x="1263650" y="1701800"/>
          <p14:tracePt t="18238" x="1250950" y="1720850"/>
          <p14:tracePt t="18255" x="1225550" y="1765300"/>
          <p14:tracePt t="18272" x="1200150" y="1809750"/>
          <p14:tracePt t="18290" x="1168400" y="1841500"/>
          <p14:tracePt t="18305" x="1155700" y="1866900"/>
          <p14:tracePt t="18322" x="1130300" y="1905000"/>
          <p14:tracePt t="18339" x="1098550" y="1955800"/>
          <p14:tracePt t="18354" x="1079500" y="1974850"/>
          <p14:tracePt t="18371" x="1066800" y="1993900"/>
          <p14:tracePt t="18388" x="1041400" y="2032000"/>
          <p14:tracePt t="18405" x="1035050" y="2044700"/>
          <p14:tracePt t="18422" x="1022350" y="2070100"/>
          <p14:tracePt t="18438" x="1022350" y="2082800"/>
          <p14:tracePt t="18454" x="1009650" y="2108200"/>
          <p14:tracePt t="18472" x="1003300" y="2133600"/>
          <p14:tracePt t="18487" x="1003300" y="2139950"/>
          <p14:tracePt t="18504" x="996950" y="2152650"/>
          <p14:tracePt t="18521" x="990600" y="2165350"/>
          <p14:tracePt t="18572" x="990600" y="2171700"/>
          <p14:tracePt t="18619" x="990600" y="2178050"/>
          <p14:tracePt t="18640" x="984250" y="2190750"/>
          <p14:tracePt t="18689" x="984250" y="2197100"/>
          <p14:tracePt t="18711" x="977900" y="2203450"/>
          <p14:tracePt t="18725" x="977900" y="2209800"/>
          <p14:tracePt t="18759" x="977900" y="2216150"/>
          <p14:tracePt t="18809" x="977900" y="2222500"/>
          <p14:tracePt t="18851" x="971550" y="2228850"/>
          <p14:tracePt t="18970" x="977900" y="2228850"/>
          <p14:tracePt t="19019" x="984250" y="2228850"/>
          <p14:tracePt t="19124" x="990600" y="2228850"/>
          <p14:tracePt t="19131" x="996950" y="2222500"/>
          <p14:tracePt t="19180" x="1003300" y="2222500"/>
          <p14:tracePt t="19215" x="1009650" y="2222500"/>
          <p14:tracePt t="19222" x="1016000" y="2222500"/>
          <p14:tracePt t="19250" x="1016000" y="2216150"/>
          <p14:tracePt t="19293" x="1022350" y="2216150"/>
          <p14:tracePt t="19342" x="1028700" y="2216150"/>
          <p14:tracePt t="19370" x="1035050" y="2216150"/>
          <p14:tracePt t="19412" x="1041400" y="2216150"/>
          <p14:tracePt t="19461" x="1047750" y="2216150"/>
          <p14:tracePt t="19503" x="1054100" y="2216150"/>
          <p14:tracePt t="19580" x="1060450" y="2216150"/>
          <p14:tracePt t="19637" x="1066800" y="2216150"/>
          <p14:tracePt t="19672" x="1073150" y="2216150"/>
          <p14:tracePt t="19763" x="1079500" y="2216150"/>
          <p14:tracePt t="19804" x="1085850" y="2216150"/>
          <p14:tracePt t="19847" x="1092200" y="2216150"/>
          <p14:tracePt t="19924" x="1098550" y="2216150"/>
          <p14:tracePt t="20001" x="1104900" y="2216150"/>
          <p14:tracePt t="20058" x="1111250" y="2216150"/>
          <p14:tracePt t="20107" x="1117600" y="2216150"/>
          <p14:tracePt t="20142" x="1123950" y="2216150"/>
          <p14:tracePt t="20198" x="1130300" y="2216150"/>
          <p14:tracePt t="20366" x="1136650" y="2216150"/>
          <p14:tracePt t="20422" x="1143000" y="2216150"/>
          <p14:tracePt t="20485" x="1149350" y="2216150"/>
          <p14:tracePt t="20549" x="1155700" y="2216150"/>
          <p14:tracePt t="20598" x="1162050" y="2216150"/>
          <p14:tracePt t="20654" x="1168400" y="2216150"/>
          <p14:tracePt t="20808" x="1174750" y="2216150"/>
          <p14:tracePt t="20857" x="1181100" y="2216150"/>
          <p14:tracePt t="20907" x="1187450" y="2216150"/>
          <p14:tracePt t="20970" x="1193800" y="2216150"/>
          <p14:tracePt t="21075" x="1193800" y="2222500"/>
          <p14:tracePt t="21096" x="1187450" y="2228850"/>
          <p14:tracePt t="21117" x="1181100" y="2235200"/>
          <p14:tracePt t="21145" x="1174750" y="2241550"/>
          <p14:tracePt t="21166" x="1174750" y="2247900"/>
          <p14:tracePt t="21187" x="1168400" y="2247900"/>
          <p14:tracePt t="21215" x="1162050" y="2247900"/>
          <p14:tracePt t="21236" x="1155700" y="2254250"/>
          <p14:tracePt t="21257" x="1149350" y="2260600"/>
          <p14:tracePt t="21264" x="1149350" y="2266950"/>
          <p14:tracePt t="21286" x="1143000" y="2273300"/>
          <p14:tracePt t="21306" x="1136650" y="2279650"/>
          <p14:tracePt t="21329" x="1123950" y="2292350"/>
          <p14:tracePt t="21348" x="1111250" y="2305050"/>
          <p14:tracePt t="21356" x="1104900" y="2311400"/>
          <p14:tracePt t="21370" x="1092200" y="2330450"/>
          <p14:tracePt t="21378" x="1079500" y="2343150"/>
          <p14:tracePt t="21394" x="1066800" y="2355850"/>
          <p14:tracePt t="21411" x="1028700" y="2387600"/>
          <p14:tracePt t="21427" x="1009650" y="2406650"/>
          <p14:tracePt t="21444" x="996950" y="2419350"/>
          <p14:tracePt t="21461" x="977900" y="2438400"/>
          <p14:tracePt t="21477" x="965200" y="2444750"/>
          <p14:tracePt t="21494" x="965200" y="2451100"/>
          <p14:tracePt t="21511" x="958850" y="2451100"/>
          <p14:tracePt t="21527" x="952500" y="2457450"/>
          <p14:tracePt t="21560" x="952500" y="2463800"/>
          <p14:tracePt t="21577" x="946150" y="2463800"/>
          <p14:tracePt t="21594" x="939800" y="2470150"/>
          <p14:tracePt t="21609" x="933450" y="2470150"/>
          <p14:tracePt t="21636" x="933450" y="2482850"/>
          <p14:tracePt t="21657" x="927100" y="2489200"/>
          <p14:tracePt t="21706" x="920750" y="2501900"/>
          <p14:tracePt t="21728" x="920750" y="2508250"/>
          <p14:tracePt t="21748" x="914400" y="2514600"/>
          <p14:tracePt t="21769" x="914400" y="2520950"/>
          <p14:tracePt t="21778" x="908050" y="2527300"/>
          <p14:tracePt t="21797" x="908050" y="2533650"/>
          <p14:tracePt t="21818" x="901700" y="2533650"/>
          <p14:tracePt t="21825" x="901700" y="2540000"/>
          <p14:tracePt t="21840" x="901700" y="2546350"/>
          <p14:tracePt t="21861" x="901700" y="2552700"/>
          <p14:tracePt t="21888" x="895350" y="2559050"/>
          <p14:tracePt t="21896" x="895350" y="2565400"/>
          <p14:tracePt t="21917" x="889000" y="2571750"/>
          <p14:tracePt t="21959" x="889000" y="2578100"/>
          <p14:tracePt t="21987" x="889000" y="2584450"/>
          <p14:tracePt t="22008" x="889000" y="2590800"/>
          <p14:tracePt t="22029" x="889000" y="2597150"/>
          <p14:tracePt t="22057" x="889000" y="2603500"/>
          <p14:tracePt t="22092" x="889000" y="2609850"/>
          <p14:tracePt t="22099" x="882650" y="2609850"/>
          <p14:tracePt t="22162" x="882650" y="2616200"/>
          <p14:tracePt t="22169" x="882650" y="2622550"/>
          <p14:tracePt t="22197" x="882650" y="2635250"/>
          <p14:tracePt t="22239" x="882650" y="2641600"/>
          <p14:tracePt t="22267" x="882650" y="2647950"/>
          <p14:tracePt t="22723" x="889000" y="2647950"/>
          <p14:tracePt t="22843" x="895350" y="2647950"/>
          <p14:tracePt t="22878" x="901700" y="2641600"/>
          <p14:tracePt t="22912" x="901700" y="2635250"/>
          <p14:tracePt t="22941" x="908050" y="2635250"/>
          <p14:tracePt t="22969" x="914400" y="2628900"/>
          <p14:tracePt t="22990" x="920750" y="2628900"/>
          <p14:tracePt t="23018" x="920750" y="2622550"/>
          <p14:tracePt t="23032" x="927100" y="2622550"/>
          <p14:tracePt t="23053" x="933450" y="2622550"/>
          <p14:tracePt t="23060" x="939800" y="2622550"/>
          <p14:tracePt t="23075" x="946150" y="2622550"/>
          <p14:tracePt t="23088" x="958850" y="2616200"/>
          <p14:tracePt t="23105" x="971550" y="2616200"/>
          <p14:tracePt t="23121" x="996950" y="2609850"/>
          <p14:tracePt t="23138" x="1041400" y="2597150"/>
          <p14:tracePt t="23155" x="1092200" y="2590800"/>
          <p14:tracePt t="23172" x="1149350" y="2584450"/>
          <p14:tracePt t="23188" x="1174750" y="2578100"/>
          <p14:tracePt t="23205" x="1212850" y="2578100"/>
          <p14:tracePt t="23222" x="1244600" y="2578100"/>
          <p14:tracePt t="23238" x="1257300" y="2578100"/>
          <p14:tracePt t="23254" x="1270000" y="2578100"/>
          <p14:tracePt t="23271" x="1276350" y="2578100"/>
          <p14:tracePt t="23305" x="1282700" y="2578100"/>
          <p14:tracePt t="23321" x="1289050" y="2584450"/>
          <p14:tracePt t="23404" x="1295400" y="2584450"/>
          <p14:tracePt t="23460" x="1301750" y="2590800"/>
          <p14:tracePt t="23502" x="1308100" y="2590800"/>
          <p14:tracePt t="23565" x="1314450" y="2590800"/>
          <p14:tracePt t="23600" x="1320800" y="2597150"/>
          <p14:tracePt t="23621" x="1327150" y="2597150"/>
          <p14:tracePt t="23650" x="1333500" y="2597150"/>
          <p14:tracePt t="23671" x="1333500" y="2603500"/>
          <p14:tracePt t="23692" x="1339850" y="2603500"/>
          <p14:tracePt t="23713" x="1346200" y="2609850"/>
          <p14:tracePt t="23740" x="1352550" y="2609850"/>
          <p14:tracePt t="23776" x="1352550" y="2616200"/>
          <p14:tracePt t="23874" x="1352550" y="2622550"/>
          <p14:tracePt t="23916" x="1352550" y="2628900"/>
          <p14:tracePt t="23986" x="1346200" y="2628900"/>
          <p14:tracePt t="24000" x="1339850" y="2628900"/>
          <p14:tracePt t="24042" x="1333500" y="2628900"/>
          <p14:tracePt t="24063" x="1327150" y="2628900"/>
          <p14:tracePt t="24085" x="1320800" y="2628900"/>
          <p14:tracePt t="24134" x="1314450" y="2628900"/>
          <p14:tracePt t="24140" x="1308100" y="2628900"/>
          <p14:tracePt t="24162" x="1301750" y="2628900"/>
          <p14:tracePt t="24176" x="1295400" y="2628900"/>
          <p14:tracePt t="24211" x="1289050" y="2628900"/>
          <p14:tracePt t="24225" x="1282700" y="2635250"/>
          <p14:tracePt t="24253" x="1276350" y="2635250"/>
          <p14:tracePt t="24274" x="1270000" y="2635250"/>
          <p14:tracePt t="24281" x="1263650" y="2635250"/>
          <p14:tracePt t="24295" x="1257300" y="2635250"/>
          <p14:tracePt t="24304" x="1250950" y="2635250"/>
          <p14:tracePt t="24337" x="1244600" y="2635250"/>
          <p14:tracePt t="24352" x="1238250" y="2635250"/>
          <p14:tracePt t="24365" x="1231900" y="2635250"/>
          <p14:tracePt t="24372" x="1225550" y="2635250"/>
          <p14:tracePt t="24387" x="1219200" y="2635250"/>
          <p14:tracePt t="24401" x="1212850" y="2635250"/>
          <p14:tracePt t="24417" x="1206500" y="2635250"/>
          <p14:tracePt t="24434" x="1193800" y="2635250"/>
          <p14:tracePt t="24450" x="1168400" y="2635250"/>
          <p14:tracePt t="24467" x="1136650" y="2635250"/>
          <p14:tracePt t="24484" x="1111250" y="2635250"/>
          <p14:tracePt t="24500" x="1092200" y="2635250"/>
          <p14:tracePt t="24517" x="1066800" y="2635250"/>
          <p14:tracePt t="24534" x="1047750" y="2628900"/>
          <p14:tracePt t="24550" x="1035050" y="2628900"/>
          <p14:tracePt t="24567" x="1028700" y="2628900"/>
          <p14:tracePt t="24583" x="1016000" y="2628900"/>
          <p14:tracePt t="24600" x="1009650" y="2628900"/>
          <p14:tracePt t="24633" x="984250" y="2628900"/>
          <p14:tracePt t="24667" x="958850" y="2628900"/>
          <p14:tracePt t="24682" x="946150" y="2628900"/>
          <p14:tracePt t="24699" x="914400" y="2628900"/>
          <p14:tracePt t="24716" x="869950" y="2628900"/>
          <p14:tracePt t="24732" x="850900" y="2628900"/>
          <p14:tracePt t="24749" x="819150" y="2628900"/>
          <p14:tracePt t="24766" x="800100" y="2628900"/>
          <p14:tracePt t="24782" x="787400" y="2628900"/>
          <p14:tracePt t="24835" x="781050" y="2628900"/>
          <p14:tracePt t="26942" x="787400" y="2628900"/>
          <p14:tracePt t="26949" x="800100" y="2628900"/>
          <p14:tracePt t="26958" x="812800" y="2628900"/>
          <p14:tracePt t="26975" x="825500" y="2622550"/>
          <p14:tracePt t="26992" x="857250" y="2622550"/>
          <p14:tracePt t="27008" x="869950" y="2616200"/>
          <p14:tracePt t="27025" x="933450" y="2609850"/>
          <p14:tracePt t="27042" x="952500" y="2603500"/>
          <p14:tracePt t="27058" x="984250" y="2603500"/>
          <p14:tracePt t="27075" x="1022350" y="2603500"/>
          <p14:tracePt t="27091" x="1066800" y="2597150"/>
          <p14:tracePt t="27108" x="1073150" y="2597150"/>
          <p14:tracePt t="27125" x="1085850" y="2597150"/>
          <p14:tracePt t="27142" x="1098550" y="2597150"/>
          <p14:tracePt t="27158" x="1104900" y="2590800"/>
          <p14:tracePt t="27174" x="1111250" y="2590800"/>
          <p14:tracePt t="27202" x="1117600" y="2590800"/>
          <p14:tracePt t="27257" x="1123950" y="2584450"/>
          <p14:tracePt t="27672" x="1117600" y="2584450"/>
          <p14:tracePt t="27714" x="1111250" y="2584450"/>
          <p14:tracePt t="27763" x="1104900" y="2590800"/>
          <p14:tracePt t="27868" x="1098550" y="2590800"/>
          <p14:tracePt t="27938" x="1098550" y="2597150"/>
          <p14:tracePt t="28984" x="1104900" y="2597150"/>
          <p14:tracePt t="29032" x="1111250" y="2597150"/>
          <p14:tracePt t="29060" x="1117600" y="2590800"/>
          <p14:tracePt t="29082" x="1123950" y="2590800"/>
          <p14:tracePt t="29123" x="1130300" y="2590800"/>
          <p14:tracePt t="29144" x="1136650" y="2590800"/>
          <p14:tracePt t="29152" x="1143000" y="2590800"/>
          <p14:tracePt t="29173" x="1149350" y="2584450"/>
          <p14:tracePt t="29187" x="1155700" y="2584450"/>
          <p14:tracePt t="29194" x="1162050" y="2584450"/>
          <p14:tracePt t="29214" x="1168400" y="2584450"/>
          <p14:tracePt t="29236" x="1181100" y="2584450"/>
          <p14:tracePt t="29243" x="1187450" y="2584450"/>
          <p14:tracePt t="29257" x="1200150" y="2584450"/>
          <p14:tracePt t="29267" x="1212850" y="2584450"/>
          <p14:tracePt t="29284" x="1225550" y="2584450"/>
          <p14:tracePt t="29300" x="1257300" y="2584450"/>
          <p14:tracePt t="29317" x="1282700" y="2584450"/>
          <p14:tracePt t="29335" x="1308100" y="2584450"/>
          <p14:tracePt t="29366" x="1320800" y="2584450"/>
          <p14:tracePt t="29383" x="1327150" y="2590800"/>
          <p14:tracePt t="29416" x="1333500" y="2590800"/>
          <p14:tracePt t="29475" x="1333500" y="2597150"/>
          <p14:tracePt t="29524" x="1333500" y="2603500"/>
          <p14:tracePt t="37629" x="1346200" y="2603500"/>
          <p14:tracePt t="37637" x="1358900" y="2590800"/>
          <p14:tracePt t="37644" x="1371600" y="2578100"/>
          <p14:tracePt t="37654" x="1390650" y="2565400"/>
          <p14:tracePt t="37672" x="1454150" y="2495550"/>
          <p14:tracePt t="37688" x="1485900" y="2444750"/>
          <p14:tracePt t="37705" x="1536700" y="2374900"/>
          <p14:tracePt t="37721" x="1587500" y="2273300"/>
          <p14:tracePt t="37738" x="1619250" y="2209800"/>
          <p14:tracePt t="37754" x="1638300" y="2159000"/>
          <p14:tracePt t="37771" x="1682750" y="2082800"/>
          <p14:tracePt t="37788" x="1708150" y="2051050"/>
          <p14:tracePt t="37805" x="1746250" y="1993900"/>
          <p14:tracePt t="37821" x="1765300" y="1955800"/>
          <p14:tracePt t="37837" x="1797050" y="1924050"/>
          <p14:tracePt t="37854" x="1822450" y="1873250"/>
          <p14:tracePt t="37871" x="1841500" y="1847850"/>
          <p14:tracePt t="37887" x="1873250" y="1822450"/>
          <p14:tracePt t="37904" x="1898650" y="1790700"/>
          <p14:tracePt t="37921" x="1917700" y="1771650"/>
          <p14:tracePt t="37937" x="1930400" y="1752600"/>
          <p14:tracePt t="37953" x="1943100" y="1733550"/>
          <p14:tracePt t="37970" x="1955800" y="1733550"/>
          <p14:tracePt t="37987" x="1968500" y="1720850"/>
          <p14:tracePt t="38004" x="1981200" y="1714500"/>
          <p14:tracePt t="38020" x="1993900" y="1708150"/>
          <p14:tracePt t="38037" x="2006600" y="1701800"/>
          <p14:tracePt t="38053" x="2012950" y="1695450"/>
          <p14:tracePt t="38070" x="2032000" y="1689100"/>
          <p14:tracePt t="38087" x="2051050" y="1689100"/>
          <p14:tracePt t="38103" x="2057400" y="1682750"/>
          <p14:tracePt t="38121" x="2076450" y="1676400"/>
          <p14:tracePt t="38136" x="2095500" y="1676400"/>
          <p14:tracePt t="38153" x="2101850" y="1670050"/>
          <p14:tracePt t="38170" x="2120900" y="1663700"/>
          <p14:tracePt t="38186" x="2139950" y="1663700"/>
          <p14:tracePt t="38203" x="2146300" y="1657350"/>
          <p14:tracePt t="38221" x="2152650" y="1657350"/>
          <p14:tracePt t="38236" x="2159000" y="1651000"/>
          <p14:tracePt t="38252" x="2165350" y="1651000"/>
          <p14:tracePt t="38304" x="2159000" y="1651000"/>
          <p14:tracePt t="38324" x="2146300" y="1651000"/>
          <p14:tracePt t="38331" x="2146300" y="1657350"/>
          <p14:tracePt t="38352" x="2133600" y="1663700"/>
          <p14:tracePt t="38359" x="2127250" y="1663700"/>
          <p14:tracePt t="38368" x="2127250" y="1670050"/>
          <p14:tracePt t="38385" x="2114550" y="1670050"/>
          <p14:tracePt t="38402" x="2095500" y="1682750"/>
          <p14:tracePt t="38419" x="2076450" y="1689100"/>
          <p14:tracePt t="38437" x="2051050" y="1695450"/>
          <p14:tracePt t="38452" x="2044700" y="1701800"/>
          <p14:tracePt t="38469" x="2038350" y="1708150"/>
          <p14:tracePt t="38502" x="2025650" y="1714500"/>
          <p14:tracePt t="38591" x="2032000" y="1714500"/>
          <p14:tracePt t="38612" x="2038350" y="1708150"/>
          <p14:tracePt t="38626" x="2044700" y="1708150"/>
          <p14:tracePt t="38633" x="2057400" y="1701800"/>
          <p14:tracePt t="38640" x="2063750" y="1701800"/>
          <p14:tracePt t="38651" x="2076450" y="1695450"/>
          <p14:tracePt t="38668" x="2095500" y="1689100"/>
          <p14:tracePt t="38684" x="2120900" y="1682750"/>
          <p14:tracePt t="38701" x="2146300" y="1676400"/>
          <p14:tracePt t="38718" x="2178050" y="1657350"/>
          <p14:tracePt t="38734" x="2203450" y="1644650"/>
          <p14:tracePt t="38752" x="2241550" y="1638300"/>
          <p14:tracePt t="38768" x="2266950" y="1625600"/>
          <p14:tracePt t="38784" x="2286000" y="1619250"/>
          <p14:tracePt t="38801" x="2305050" y="1619250"/>
          <p14:tracePt t="38817" x="2336800" y="1600200"/>
          <p14:tracePt t="38834" x="2349500" y="1600200"/>
          <p14:tracePt t="38851" x="2362200" y="1600200"/>
          <p14:tracePt t="38868" x="2374900" y="1600200"/>
          <p14:tracePt t="38884" x="2381250" y="1593850"/>
          <p14:tracePt t="38900" x="2393950" y="1587500"/>
          <p14:tracePt t="38917" x="2400300" y="1587500"/>
          <p14:tracePt t="39033" x="2400300" y="1593850"/>
          <p14:tracePt t="39455" x="2400300" y="1606550"/>
          <p14:tracePt t="39462" x="2387600" y="1612900"/>
          <p14:tracePt t="39469" x="2374900" y="1625600"/>
          <p14:tracePt t="39483" x="2362200" y="1638300"/>
          <p14:tracePt t="39498" x="2305050" y="1689100"/>
          <p14:tracePt t="39515" x="2279650" y="1733550"/>
          <p14:tracePt t="39532" x="2241550" y="1758950"/>
          <p14:tracePt t="39548" x="2197100" y="1803400"/>
          <p14:tracePt t="39565" x="2146300" y="1841500"/>
          <p14:tracePt t="39582" x="2089150" y="1898650"/>
          <p14:tracePt t="39598" x="2044700" y="1955800"/>
          <p14:tracePt t="39614" x="2006600" y="1993900"/>
          <p14:tracePt t="39631" x="1943100" y="2070100"/>
          <p14:tracePt t="39648" x="1898650" y="2114550"/>
          <p14:tracePt t="39664" x="1828800" y="2159000"/>
          <p14:tracePt t="39681" x="1765300" y="2209800"/>
          <p14:tracePt t="39697" x="1720850" y="2235200"/>
          <p14:tracePt t="39715" x="1657350" y="2286000"/>
          <p14:tracePt t="39731" x="1612900" y="2317750"/>
          <p14:tracePt t="39747" x="1600200" y="2317750"/>
          <p14:tracePt t="39764" x="1574800" y="2330450"/>
          <p14:tracePt t="39781" x="1562100" y="2343150"/>
          <p14:tracePt t="39797" x="1555750" y="2343150"/>
          <p14:tracePt t="39830" x="1555750" y="2349500"/>
          <p14:tracePt t="39947" x="1549400" y="2355850"/>
          <p14:tracePt t="40023" x="1543050" y="2355850"/>
          <p14:tracePt t="40045" x="1536700" y="2362200"/>
          <p14:tracePt t="40066" x="1530350" y="2362200"/>
          <p14:tracePt t="40072" x="1524000" y="2362200"/>
          <p14:tracePt t="40087" x="1517650" y="2368550"/>
          <p14:tracePt t="40096" x="1517650" y="2374900"/>
          <p14:tracePt t="40113" x="1511300" y="2381250"/>
          <p14:tracePt t="40130" x="1492250" y="2393950"/>
          <p14:tracePt t="40146" x="1485900" y="2400300"/>
          <p14:tracePt t="40163" x="1479550" y="2406650"/>
          <p14:tracePt t="40179" x="1473200" y="2406650"/>
          <p14:tracePt t="40196" x="1473200" y="2419350"/>
          <p14:tracePt t="40228" x="1466850" y="2425700"/>
          <p14:tracePt t="40263" x="1466850" y="2432050"/>
          <p14:tracePt t="40297" x="1460500" y="2438400"/>
          <p14:tracePt t="40332" x="1454150" y="2438400"/>
          <p14:tracePt t="40395" x="1447800" y="2438400"/>
          <p14:tracePt t="40423" x="1447800" y="2444750"/>
          <p14:tracePt t="40445" x="1441450" y="2444750"/>
          <p14:tracePt t="40466" x="1441450" y="2451100"/>
          <p14:tracePt t="40493" x="1435100" y="2457450"/>
          <p14:tracePt t="40508" x="1428750" y="2463800"/>
          <p14:tracePt t="40529" x="1422400" y="2470150"/>
          <p14:tracePt t="40535" x="1416050" y="2470150"/>
          <p14:tracePt t="40544" x="1409700" y="2476500"/>
          <p14:tracePt t="40564" x="1403350" y="2476500"/>
          <p14:tracePt t="40606" x="1397000" y="2476500"/>
          <p14:tracePt t="40634" x="1390650" y="2482850"/>
          <p14:tracePt t="40655" x="1384300" y="2482850"/>
          <p14:tracePt t="40683" x="1377950" y="2482850"/>
          <p14:tracePt t="40718" x="1371600" y="2482850"/>
          <p14:tracePt t="40746" x="1365250" y="2482850"/>
          <p14:tracePt t="40767" x="1365250" y="2476500"/>
          <p14:tracePt t="40774" x="1358900" y="2476500"/>
          <p14:tracePt t="40788" x="1352550" y="2470150"/>
          <p14:tracePt t="40797" x="1352550" y="2463800"/>
          <p14:tracePt t="40811" x="1339850" y="2457450"/>
          <p14:tracePt t="40827" x="1333500" y="2444750"/>
          <p14:tracePt t="40844" x="1308100" y="2419350"/>
          <p14:tracePt t="40860" x="1282700" y="2381250"/>
          <p14:tracePt t="40877" x="1257300" y="2349500"/>
          <p14:tracePt t="40894" x="1219200" y="2298700"/>
          <p14:tracePt t="40910" x="1193800" y="2254250"/>
          <p14:tracePt t="40927" x="1168400" y="2222500"/>
          <p14:tracePt t="40943" x="1143000" y="2184400"/>
          <p14:tracePt t="40960" x="1136650" y="2165350"/>
          <p14:tracePt t="40977" x="1117600" y="2139950"/>
          <p14:tracePt t="40993" x="1111250" y="2133600"/>
          <p14:tracePt t="41010" x="1098550" y="2127250"/>
          <p14:tracePt t="41027" x="1092200" y="2120900"/>
          <p14:tracePt t="41043" x="1092200" y="2114550"/>
          <p14:tracePt t="41060" x="1092200" y="2108200"/>
          <p14:tracePt t="41097" x="1085850" y="2108200"/>
          <p14:tracePt t="41124" x="1079500" y="2108200"/>
          <p14:tracePt t="41146" x="1073150" y="2108200"/>
          <p14:tracePt t="41167" x="1066800" y="2101850"/>
          <p14:tracePt t="41188" x="1060450" y="2101850"/>
          <p14:tracePt t="41195" x="1054100" y="2095500"/>
          <p14:tracePt t="41216" x="1047750" y="2095500"/>
          <p14:tracePt t="41237" x="1035050" y="2095500"/>
          <p14:tracePt t="41245" x="1028700" y="2095500"/>
          <p14:tracePt t="41259" x="1016000" y="2095500"/>
          <p14:tracePt t="41275" x="1003300" y="2095500"/>
          <p14:tracePt t="41292" x="984250" y="2095500"/>
          <p14:tracePt t="41309" x="946150" y="2095500"/>
          <p14:tracePt t="41325" x="920750" y="2108200"/>
          <p14:tracePt t="41343" x="869950" y="2139950"/>
          <p14:tracePt t="41358" x="857250" y="2165350"/>
          <p14:tracePt t="41375" x="844550" y="2203450"/>
          <p14:tracePt t="41392" x="838200" y="2235200"/>
          <p14:tracePt t="41408" x="831850" y="2273300"/>
          <p14:tracePt t="41425" x="825500" y="2305050"/>
          <p14:tracePt t="41442" x="819150" y="2343150"/>
          <p14:tracePt t="41458" x="819150" y="2362200"/>
          <p14:tracePt t="41476" x="819150" y="2387600"/>
          <p14:tracePt t="41491" x="825500" y="2393950"/>
          <p14:tracePt t="41509" x="825500" y="2400300"/>
          <p14:tracePt t="41525" x="825500" y="2419350"/>
          <p14:tracePt t="41558" x="825500" y="2425700"/>
          <p14:tracePt t="41602" x="825500" y="2432050"/>
          <p14:tracePt t="41686" x="831850" y="2432050"/>
          <p14:tracePt t="41721" x="838200" y="2432050"/>
          <p14:tracePt t="41749" x="844550" y="2432050"/>
          <p14:tracePt t="41798" x="850900" y="2432050"/>
          <p14:tracePt t="41819" x="857250" y="2432050"/>
          <p14:tracePt t="41847" x="863600" y="2432050"/>
          <p14:tracePt t="41869" x="869950" y="2432050"/>
          <p14:tracePt t="41890" x="876300" y="2432050"/>
          <p14:tracePt t="41917" x="876300" y="2425700"/>
          <p14:tracePt t="41939" x="882650" y="2425700"/>
          <p14:tracePt t="41946" x="889000" y="2425700"/>
          <p14:tracePt t="42001" x="901700" y="2425700"/>
          <p14:tracePt t="42030" x="908050" y="2425700"/>
          <p14:tracePt t="42058" x="914400" y="2425700"/>
          <p14:tracePt t="42079" x="920750" y="2425700"/>
          <p14:tracePt t="42107" x="927100" y="2425700"/>
          <p14:tracePt t="42128" x="933450" y="2425700"/>
          <p14:tracePt t="42170" x="939800" y="2425700"/>
          <p14:tracePt t="42198" x="946150" y="2425700"/>
          <p14:tracePt t="42219" x="952500" y="2425700"/>
          <p14:tracePt t="42226" x="958850" y="2425700"/>
          <p14:tracePt t="42261" x="965200" y="2419350"/>
          <p14:tracePt t="42268" x="971550" y="2419350"/>
          <p14:tracePt t="42282" x="977900" y="2413000"/>
          <p14:tracePt t="42292" x="984250" y="2406650"/>
          <p14:tracePt t="42305" x="996950" y="2400300"/>
          <p14:tracePt t="42322" x="1003300" y="2393950"/>
          <p14:tracePt t="42339" x="1022350" y="2381250"/>
          <p14:tracePt t="42355" x="1035050" y="2362200"/>
          <p14:tracePt t="42372" x="1035050" y="2349500"/>
          <p14:tracePt t="42389" x="1047750" y="2330450"/>
          <p14:tracePt t="42405" x="1054100" y="2305050"/>
          <p14:tracePt t="42422" x="1054100" y="2279650"/>
          <p14:tracePt t="42438" x="1054100" y="2273300"/>
          <p14:tracePt t="42455" x="1054100" y="2247900"/>
          <p14:tracePt t="42472" x="1054100" y="2228850"/>
          <p14:tracePt t="42488" x="1054100" y="2216150"/>
          <p14:tracePt t="42505" x="1047750" y="2197100"/>
          <p14:tracePt t="42521" x="1047750" y="2171700"/>
          <p14:tracePt t="42538" x="1041400" y="2165350"/>
          <p14:tracePt t="42555" x="1035050" y="2152650"/>
          <p14:tracePt t="42571" x="1028700" y="2139950"/>
          <p14:tracePt t="42588" x="1022350" y="2127250"/>
          <p14:tracePt t="42605" x="1016000" y="2120900"/>
          <p14:tracePt t="42621" x="1009650" y="2114550"/>
          <p14:tracePt t="42637" x="1009650" y="2108200"/>
          <p14:tracePt t="42654" x="1009650" y="2101850"/>
          <p14:tracePt t="42671" x="1003300" y="2101850"/>
          <p14:tracePt t="42710" x="1003300" y="2095500"/>
          <p14:tracePt t="42752" x="996950" y="2089150"/>
          <p14:tracePt t="42787" x="996950" y="2082800"/>
          <p14:tracePt t="42871" x="990600" y="2082800"/>
          <p14:tracePt t="42899" x="990600" y="2089150"/>
          <p14:tracePt t="42927" x="984250" y="2095500"/>
          <p14:tracePt t="43040" x="977900" y="2101850"/>
          <p14:tracePt t="43081" x="971550" y="2101850"/>
          <p14:tracePt t="43159" x="965200" y="2101850"/>
          <p14:tracePt t="43208" x="958850" y="2108200"/>
          <p14:tracePt t="43277" x="965200" y="2108200"/>
          <p14:tracePt t="43313" x="971550" y="2108200"/>
          <p14:tracePt t="43334" x="977900" y="2108200"/>
          <p14:tracePt t="43341" x="984250" y="2108200"/>
          <p14:tracePt t="43351" x="990600" y="2108200"/>
          <p14:tracePt t="43369" x="1003300" y="2108200"/>
          <p14:tracePt t="43385" x="1016000" y="2108200"/>
          <p14:tracePt t="43402" x="1028700" y="2101850"/>
          <p14:tracePt t="43419" x="1054100" y="2095500"/>
          <p14:tracePt t="43435" x="1073150" y="2095500"/>
          <p14:tracePt t="43451" x="1098550" y="2089150"/>
          <p14:tracePt t="43468" x="1130300" y="2082800"/>
          <p14:tracePt t="43484" x="1149350" y="2076450"/>
          <p14:tracePt t="43502" x="1155700" y="2076450"/>
          <p14:tracePt t="43518" x="1181100" y="2076450"/>
          <p14:tracePt t="43534" x="1187450" y="2076450"/>
          <p14:tracePt t="43552" x="1200150" y="2076450"/>
          <p14:tracePt t="43567" x="1206500" y="2076450"/>
          <p14:tracePt t="43584" x="1219200" y="2070100"/>
          <p14:tracePt t="43601" x="1225550" y="2070100"/>
          <p14:tracePt t="43643" x="1231900" y="2070100"/>
          <p14:tracePt t="43691" x="1238250" y="2070100"/>
          <p14:tracePt t="43734" x="1244600" y="2070100"/>
          <p14:tracePt t="44512" x="1238250" y="2070100"/>
          <p14:tracePt t="44533" x="1238250" y="2076450"/>
          <p14:tracePt t="44540" x="1231900" y="2076450"/>
          <p14:tracePt t="44561" x="1225550" y="2076450"/>
          <p14:tracePt t="44575" x="1225550" y="2082800"/>
          <p14:tracePt t="44596" x="1219200" y="2089150"/>
          <p14:tracePt t="44603" x="1212850" y="2095500"/>
          <p14:tracePt t="44614" x="1206500" y="2108200"/>
          <p14:tracePt t="44632" x="1193800" y="2139950"/>
          <p14:tracePt t="44648" x="1181100" y="2171700"/>
          <p14:tracePt t="44651" x="1174750" y="2184400"/>
          <p14:tracePt t="44664" x="1168400" y="2216150"/>
          <p14:tracePt t="44681" x="1149350" y="2254250"/>
          <p14:tracePt t="44697" x="1136650" y="2336800"/>
          <p14:tracePt t="44714" x="1130300" y="2362200"/>
          <p14:tracePt t="44731" x="1104900" y="2451100"/>
          <p14:tracePt t="44747" x="1098550" y="2508250"/>
          <p14:tracePt t="44764" x="1092200" y="2533650"/>
          <p14:tracePt t="44780" x="1085850" y="2559050"/>
          <p14:tracePt t="44797" x="1079500" y="2578100"/>
          <p14:tracePt t="44814" x="1079500" y="2590800"/>
          <p14:tracePt t="44830" x="1079500" y="2597150"/>
          <p14:tracePt t="44846" x="1079500" y="2603500"/>
          <p14:tracePt t="45031" x="1085850" y="2603500"/>
          <p14:tracePt t="45101" x="1092200" y="2603500"/>
          <p14:tracePt t="45129" x="1098550" y="2603500"/>
          <p14:tracePt t="45178" x="1098550" y="2597150"/>
          <p14:tracePt t="45214" x="1104900" y="2597150"/>
          <p14:tracePt t="45249" x="1111250" y="2597150"/>
          <p14:tracePt t="45264" x="1117600" y="2597150"/>
          <p14:tracePt t="45284" x="1123950" y="2597150"/>
          <p14:tracePt t="45305" x="1130300" y="2597150"/>
          <p14:tracePt t="45326" x="1143000" y="2597150"/>
          <p14:tracePt t="45347" x="1143000" y="2590800"/>
          <p14:tracePt t="45354" x="1149350" y="2590800"/>
          <p14:tracePt t="45368" x="1155700" y="2590800"/>
          <p14:tracePt t="45378" x="1174750" y="2590800"/>
          <p14:tracePt t="45395" x="1187450" y="2590800"/>
          <p14:tracePt t="45411" x="1219200" y="2590800"/>
          <p14:tracePt t="45428" x="1270000" y="2590800"/>
          <p14:tracePt t="45445" x="1308100" y="2590800"/>
          <p14:tracePt t="45461" x="1327150" y="2590800"/>
          <p14:tracePt t="45479" x="1371600" y="2590800"/>
          <p14:tracePt t="45494" x="1403350" y="2590800"/>
          <p14:tracePt t="45511" x="1416050" y="2590800"/>
          <p14:tracePt t="45527" x="1428750" y="2590800"/>
          <p14:tracePt t="45544" x="1447800" y="2590800"/>
          <p14:tracePt t="45561" x="1454150" y="2590800"/>
          <p14:tracePt t="45579" x="1460500" y="2590800"/>
          <p14:tracePt t="45593" x="1466850" y="2590800"/>
          <p14:tracePt t="45610" x="1473200" y="2590800"/>
          <p14:tracePt t="45628" x="1479550" y="2590800"/>
          <p14:tracePt t="45683" x="1485900" y="2590800"/>
          <p14:tracePt t="45768" x="1492250" y="2590800"/>
          <p14:tracePt t="45866" x="1492250" y="2597150"/>
          <p14:tracePt t="45894" x="1485900" y="2603500"/>
          <p14:tracePt t="45915" x="1479550" y="2603500"/>
          <p14:tracePt t="45929" x="1473200" y="2603500"/>
          <p14:tracePt t="45964" x="1466850" y="2609850"/>
          <p14:tracePt t="45985" x="1460500" y="2609850"/>
          <p14:tracePt t="46020" x="1454150" y="2609850"/>
          <p14:tracePt t="46077" x="1447800" y="2609850"/>
          <p14:tracePt t="46098" x="1441450" y="2609850"/>
          <p14:tracePt t="46125" x="1435100" y="2609850"/>
          <p14:tracePt t="46140" x="1428750" y="2609850"/>
          <p14:tracePt t="46146" x="1422400" y="2609850"/>
          <p14:tracePt t="46161" x="1416050" y="2609850"/>
          <p14:tracePt t="46175" x="1403350" y="2609850"/>
          <p14:tracePt t="46192" x="1384300" y="2609850"/>
          <p14:tracePt t="46196" x="1365250" y="2609850"/>
          <p14:tracePt t="46211" x="1339850" y="2609850"/>
          <p14:tracePt t="46225" x="1282700" y="2609850"/>
          <p14:tracePt t="46241" x="1257300" y="2609850"/>
          <p14:tracePt t="46259" x="1200150" y="2603500"/>
          <p14:tracePt t="46275" x="1181100" y="2603500"/>
          <p14:tracePt t="46292" x="1136650" y="2603500"/>
          <p14:tracePt t="46308" x="1104900" y="2597150"/>
          <p14:tracePt t="46325" x="1098550" y="2597150"/>
          <p14:tracePt t="46341" x="1079500" y="2597150"/>
          <p14:tracePt t="46385" x="1073150" y="2597150"/>
          <p14:tracePt t="46420" x="1066800" y="2597150"/>
          <p14:tracePt t="46455" x="1060450" y="2597150"/>
          <p14:tracePt t="46518" x="1054100" y="2597150"/>
          <p14:tracePt t="46757" x="1060450" y="2597150"/>
          <p14:tracePt t="46771" x="1066800" y="2597150"/>
          <p14:tracePt t="46799" x="1073150" y="2597150"/>
          <p14:tracePt t="46820" x="1079500" y="2597150"/>
          <p14:tracePt t="46827" x="1085850" y="2597150"/>
          <p14:tracePt t="46848" x="1092200" y="2597150"/>
          <p14:tracePt t="46862" x="1098550" y="2603500"/>
          <p14:tracePt t="46872" x="1104900" y="2603500"/>
          <p14:tracePt t="46890" x="1111250" y="2603500"/>
          <p14:tracePt t="46906" x="1123950" y="2603500"/>
          <p14:tracePt t="46923" x="1149350" y="2603500"/>
          <p14:tracePt t="46940" x="1174750" y="2609850"/>
          <p14:tracePt t="46956" x="1187450" y="2609850"/>
          <p14:tracePt t="46973" x="1219200" y="2616200"/>
          <p14:tracePt t="46989" x="1250950" y="2616200"/>
          <p14:tracePt t="47006" x="1257300" y="2616200"/>
          <p14:tracePt t="47024" x="1276350" y="2622550"/>
          <p14:tracePt t="47039" x="1289050" y="2622550"/>
          <p14:tracePt t="47073" x="1295400" y="2622550"/>
          <p14:tracePt t="47089" x="1301750" y="2622550"/>
          <p14:tracePt t="47123" x="1308100" y="2628900"/>
          <p14:tracePt t="47157" x="1314450" y="2628900"/>
          <p14:tracePt t="47178" x="1320800" y="2628900"/>
          <p14:tracePt t="47220" x="1320800" y="2622550"/>
          <p14:tracePt t="47276" x="1320800" y="2616200"/>
          <p14:tracePt t="47283" x="1320800" y="2609850"/>
          <p14:tracePt t="48163" x="1327150" y="2609850"/>
          <p14:tracePt t="48191" x="1333500" y="2609850"/>
          <p14:tracePt t="48205" x="1346200" y="2609850"/>
          <p14:tracePt t="48212" x="1352550" y="2609850"/>
          <p14:tracePt t="48221" x="1358900" y="2609850"/>
          <p14:tracePt t="48235" x="1371600" y="2609850"/>
          <p14:tracePt t="48252" x="1384300" y="2609850"/>
          <p14:tracePt t="48268" x="1397000" y="2609850"/>
          <p14:tracePt t="48284" x="1416050" y="2609850"/>
          <p14:tracePt t="48301" x="1422400" y="2616200"/>
          <p14:tracePt t="48318" x="1441450" y="2616200"/>
          <p14:tracePt t="48335" x="1447800" y="2616200"/>
          <p14:tracePt t="48351" x="1454150" y="2616200"/>
          <p14:tracePt t="48367" x="1479550" y="2616200"/>
          <p14:tracePt t="48384" x="1498600" y="2616200"/>
          <p14:tracePt t="48401" x="1530350" y="2616200"/>
          <p14:tracePt t="48418" x="1549400" y="2616200"/>
          <p14:tracePt t="48435" x="1581150" y="2616200"/>
          <p14:tracePt t="48451" x="1619250" y="2616200"/>
          <p14:tracePt t="48467" x="1644650" y="2616200"/>
          <p14:tracePt t="48484" x="1657350" y="2616200"/>
          <p14:tracePt t="48501" x="1714500" y="2609850"/>
          <p14:tracePt t="48517" x="1727200" y="2609850"/>
          <p14:tracePt t="48534" x="1739900" y="2609850"/>
          <p14:tracePt t="48550" x="1765300" y="2609850"/>
          <p14:tracePt t="48567" x="1784350" y="2609850"/>
          <p14:tracePt t="48584" x="1797050" y="2609850"/>
          <p14:tracePt t="48600" x="1803400" y="2609850"/>
          <p14:tracePt t="48617" x="1822450" y="2609850"/>
          <p14:tracePt t="48634" x="1828800" y="2609850"/>
          <p14:tracePt t="48650" x="1835150" y="2609850"/>
          <p14:tracePt t="48666" x="1841500" y="2609850"/>
          <p14:tracePt t="48683" x="1847850" y="2609850"/>
          <p14:tracePt t="48717" x="1854200" y="2609850"/>
          <p14:tracePt t="48733" x="1860550" y="2609850"/>
          <p14:tracePt t="48753" x="1866900" y="2609850"/>
          <p14:tracePt t="48773" x="1873250" y="2609850"/>
          <p14:tracePt t="48783" x="1879600" y="2609850"/>
          <p14:tracePt t="48803" x="1879600" y="2603500"/>
          <p14:tracePt t="48817" x="1885950" y="2603500"/>
          <p14:tracePt t="48836" x="1892300" y="2603500"/>
          <p14:tracePt t="48853" x="1898650" y="2603500"/>
          <p14:tracePt t="48872" x="1905000" y="2603500"/>
          <p14:tracePt t="48886" x="1911350" y="2603500"/>
          <p14:tracePt t="48900" x="1911350" y="2597150"/>
          <p14:tracePt t="48916" x="1917700" y="2597150"/>
          <p14:tracePt t="48935" x="1924050" y="2597150"/>
          <p14:tracePt t="48949" x="1930400" y="2597150"/>
          <p14:tracePt t="48965" x="1936750" y="2597150"/>
          <p14:tracePt t="48983" x="1943100" y="2597150"/>
          <p14:tracePt t="48999" x="1949450" y="2590800"/>
          <p14:tracePt t="49015" x="1962150" y="2590800"/>
          <p14:tracePt t="49033" x="1974850" y="2590800"/>
          <p14:tracePt t="49048" x="1987550" y="2590800"/>
          <p14:tracePt t="49065" x="2006600" y="2584450"/>
          <p14:tracePt t="49083" x="2044700" y="2578100"/>
          <p14:tracePt t="49098" x="2063750" y="2571750"/>
          <p14:tracePt t="49115" x="2095500" y="2559050"/>
          <p14:tracePt t="49132" x="2152650" y="2552700"/>
          <p14:tracePt t="49148" x="2171700" y="2552700"/>
          <p14:tracePt t="49165" x="2197100" y="2546350"/>
          <p14:tracePt t="49182" x="2222500" y="2546350"/>
          <p14:tracePt t="49198" x="2241550" y="2546350"/>
          <p14:tracePt t="49215" x="2260600" y="2546350"/>
          <p14:tracePt t="49231" x="2266950" y="2546350"/>
          <p14:tracePt t="49235" x="2273300" y="2540000"/>
          <p14:tracePt t="49248" x="2279650" y="2540000"/>
          <p14:tracePt t="49265" x="2286000" y="2540000"/>
          <p14:tracePt t="49281" x="2292350" y="2540000"/>
          <p14:tracePt t="49298" x="2298700" y="2540000"/>
          <p14:tracePt t="49314" x="2305050" y="2540000"/>
          <p14:tracePt t="49348" x="2311400" y="2540000"/>
          <p14:tracePt t="49377" x="2317750" y="2540000"/>
          <p14:tracePt t="49594" x="2324100" y="2533650"/>
          <p14:tracePt t="49615" x="2330450" y="2527300"/>
          <p14:tracePt t="49622" x="2336800" y="2520950"/>
          <p14:tracePt t="49636" x="2343150" y="2520950"/>
          <p14:tracePt t="49646" x="2343150" y="2514600"/>
          <p14:tracePt t="49663" x="2349500" y="2508250"/>
          <p14:tracePt t="50427" x="2336800" y="2508250"/>
          <p14:tracePt t="50434" x="2317750" y="2508250"/>
          <p14:tracePt t="50448" x="2305050" y="2508250"/>
          <p14:tracePt t="50460" x="2286000" y="2508250"/>
          <p14:tracePt t="50477" x="2254250" y="2508250"/>
          <p14:tracePt t="50493" x="2228850" y="2508250"/>
          <p14:tracePt t="50511" x="2171700" y="2508250"/>
          <p14:tracePt t="50527" x="2114550" y="2508250"/>
          <p14:tracePt t="50543" x="2095500" y="2508250"/>
          <p14:tracePt t="50561" x="2057400" y="2508250"/>
          <p14:tracePt t="50577" x="2012950" y="2508250"/>
          <p14:tracePt t="50593" x="1993900" y="2508250"/>
          <p14:tracePt t="50610" x="1962150" y="2508250"/>
          <p14:tracePt t="50626" x="1943100" y="2508250"/>
          <p14:tracePt t="50643" x="1898650" y="2508250"/>
          <p14:tracePt t="50660" x="1866900" y="2508250"/>
          <p14:tracePt t="50676" x="1854200" y="2508250"/>
          <p14:tracePt t="50693" x="1841500" y="2508250"/>
          <p14:tracePt t="50709" x="1828800" y="2508250"/>
          <p14:tracePt t="50726" x="1822450" y="2508250"/>
          <p14:tracePt t="50743" x="1816100" y="2508250"/>
          <p14:tracePt t="50759" x="1809750" y="2508250"/>
          <p14:tracePt t="50806" x="1803400" y="2508250"/>
          <p14:tracePt t="50840" x="1797050" y="2508250"/>
          <p14:tracePt t="50847" x="1790700" y="2508250"/>
          <p14:tracePt t="50911" x="1784350" y="2508250"/>
          <p14:tracePt t="50946" x="1778000" y="2508250"/>
          <p14:tracePt t="51376" x="1758950" y="2508250"/>
          <p14:tracePt t="51391" x="1739900" y="2508250"/>
          <p14:tracePt t="51397" x="1701800" y="2508250"/>
          <p14:tracePt t="51411" x="1676400" y="2508250"/>
          <p14:tracePt t="51424" x="1644650" y="2508250"/>
          <p14:tracePt t="51440" x="1568450" y="2520950"/>
          <p14:tracePt t="51457" x="1524000" y="2520950"/>
          <p14:tracePt t="51474" x="1447800" y="2520950"/>
          <p14:tracePt t="51490" x="1333500" y="2527300"/>
          <p14:tracePt t="51506" x="1276350" y="2540000"/>
          <p14:tracePt t="51524" x="1162050" y="2540000"/>
          <p14:tracePt t="51539" x="1073150" y="2540000"/>
          <p14:tracePt t="51557" x="1041400" y="2540000"/>
          <p14:tracePt t="51573" x="984250" y="2546350"/>
          <p14:tracePt t="51590" x="933450" y="2546350"/>
          <p14:tracePt t="51607" x="914400" y="2546350"/>
          <p14:tracePt t="51623" x="882650" y="2546350"/>
          <p14:tracePt t="51640" x="857250" y="2546350"/>
          <p14:tracePt t="51657" x="812800" y="2540000"/>
          <p14:tracePt t="51673" x="806450" y="2540000"/>
          <p14:tracePt t="51706" x="787400" y="2540000"/>
          <p14:tracePt t="51723" x="774700" y="2540000"/>
          <p14:tracePt t="51741" x="768350" y="2540000"/>
          <p14:tracePt t="51772" x="768350" y="2546350"/>
          <p14:tracePt t="51797" x="768350" y="2552700"/>
          <p14:tracePt t="51818" x="768350" y="2559050"/>
          <p14:tracePt t="51853" x="774700" y="2559050"/>
          <p14:tracePt t="51860" x="781050" y="2565400"/>
          <p14:tracePt t="51872" x="793750" y="2565400"/>
          <p14:tracePt t="51889" x="819150" y="2571750"/>
          <p14:tracePt t="51905" x="844550" y="2584450"/>
          <p14:tracePt t="51923" x="901700" y="2597150"/>
          <p14:tracePt t="51939" x="1136650" y="2667000"/>
          <p14:tracePt t="51955" x="1244600" y="2692400"/>
          <p14:tracePt t="51972" x="1460500" y="2762250"/>
          <p14:tracePt t="51988" x="1568450" y="2794000"/>
          <p14:tracePt t="52005" x="1739900" y="2857500"/>
          <p14:tracePt t="52022" x="1873250" y="2895600"/>
          <p14:tracePt t="52039" x="1911350" y="2901950"/>
          <p14:tracePt t="52055" x="1962150" y="2908300"/>
          <p14:tracePt t="52071" x="1981200" y="2908300"/>
          <p14:tracePt t="52088" x="1987550" y="2908300"/>
          <p14:tracePt t="52105" x="1987550" y="2901950"/>
          <p14:tracePt t="52121" x="1987550" y="2895600"/>
          <p14:tracePt t="52138" x="1987550" y="2889250"/>
          <p14:tracePt t="52155" x="1987550" y="2882900"/>
          <p14:tracePt t="52171" x="1981200" y="2882900"/>
          <p14:tracePt t="52204" x="1974850" y="2876550"/>
          <p14:tracePt t="52221" x="1968500" y="2876550"/>
          <p14:tracePt t="52237" x="1955800" y="2870200"/>
          <p14:tracePt t="52254" x="1936750" y="2863850"/>
          <p14:tracePt t="52271" x="1924050" y="2863850"/>
          <p14:tracePt t="52289" x="1854200" y="2844800"/>
          <p14:tracePt t="52304" x="1809750" y="2838450"/>
          <p14:tracePt t="52321" x="1758950" y="2819400"/>
          <p14:tracePt t="52338" x="1638300" y="2794000"/>
          <p14:tracePt t="52354" x="1492250" y="2762250"/>
          <p14:tracePt t="52372" x="1409700" y="2743200"/>
          <p14:tracePt t="52387" x="1282700" y="2724150"/>
          <p14:tracePt t="52404" x="1174750" y="2705100"/>
          <p14:tracePt t="52420" x="1123950" y="2698750"/>
          <p14:tracePt t="52437" x="1054100" y="2686050"/>
          <p14:tracePt t="52453" x="1003300" y="2679700"/>
          <p14:tracePt t="52471" x="984250" y="2679700"/>
          <p14:tracePt t="52487" x="977900" y="2679700"/>
          <p14:tracePt t="52503" x="971550" y="2679700"/>
          <p14:tracePt t="52520" x="958850" y="2679700"/>
          <p14:tracePt t="52570" x="952500" y="2679700"/>
          <p14:tracePt t="53121" x="952500" y="2686050"/>
          <p14:tracePt t="53136" x="952500" y="2698750"/>
          <p14:tracePt t="53142" x="952500" y="2711450"/>
          <p14:tracePt t="53156" x="952500" y="2730500"/>
          <p14:tracePt t="53167" x="952500" y="2743200"/>
          <p14:tracePt t="53185" x="952500" y="2794000"/>
          <p14:tracePt t="53201" x="952500" y="2813050"/>
          <p14:tracePt t="53217" x="952500" y="2870200"/>
          <p14:tracePt t="53234" x="958850" y="2933700"/>
          <p14:tracePt t="53251" x="958850" y="2965450"/>
          <p14:tracePt t="53268" x="958850" y="3003550"/>
          <p14:tracePt t="53284" x="958850" y="3060700"/>
          <p14:tracePt t="53301" x="958850" y="3092450"/>
          <p14:tracePt t="53318" x="958850" y="3124200"/>
          <p14:tracePt t="53334" x="958850" y="3149600"/>
          <p14:tracePt t="53350" x="958850" y="3162300"/>
          <p14:tracePt t="53367" x="952500" y="3181350"/>
          <p14:tracePt t="53383" x="952500" y="3194050"/>
          <p14:tracePt t="53400" x="952500" y="3200400"/>
          <p14:tracePt t="53417" x="946150" y="3206750"/>
          <p14:tracePt t="53433" x="946150" y="3213100"/>
          <p14:tracePt t="53451" x="946150" y="3219450"/>
          <p14:tracePt t="53514" x="946150" y="3225800"/>
          <p14:tracePt t="53521" x="946150" y="3232150"/>
          <p14:tracePt t="53634" x="946150" y="3238500"/>
          <p14:tracePt t="53662" x="946150" y="3244850"/>
          <p14:tracePt t="53718" x="946150" y="3251200"/>
          <p14:tracePt t="53745" x="946150" y="3257550"/>
          <p14:tracePt t="53774" x="946150" y="3263900"/>
          <p14:tracePt t="53837" x="946150" y="3270250"/>
          <p14:tracePt t="53865" x="952500" y="3276600"/>
          <p14:tracePt t="53907" x="958850" y="3282950"/>
          <p14:tracePt t="53955" x="965200" y="3289300"/>
          <p14:tracePt t="53963" x="965200" y="3295650"/>
          <p14:tracePt t="53984" x="971550" y="3295650"/>
          <p14:tracePt t="54012" x="977900" y="3295650"/>
          <p14:tracePt t="54048" x="977900" y="3302000"/>
          <p14:tracePt t="54082" x="984250" y="3302000"/>
          <p14:tracePt t="54125" x="990600" y="3302000"/>
          <p14:tracePt t="54153" x="996950" y="3308350"/>
          <p14:tracePt t="54195" x="1003300" y="3308350"/>
          <p14:tracePt t="54293" x="1009650" y="3314700"/>
          <p14:tracePt t="54349" x="1016000" y="3314700"/>
          <p14:tracePt t="54468" x="1022350" y="3314700"/>
          <p14:tracePt t="54539" x="1028700" y="3314700"/>
          <p14:tracePt t="54616" x="1035050" y="3308350"/>
          <p14:tracePt t="55317" x="1041400" y="3308350"/>
          <p14:tracePt t="55388" x="1047750" y="3302000"/>
          <p14:tracePt t="55458" x="1054100" y="3302000"/>
          <p14:tracePt t="55549" x="1060450" y="3302000"/>
          <p14:tracePt t="55590" x="1060450" y="3295650"/>
          <p14:tracePt t="55598" x="1066800" y="3295650"/>
          <p14:tracePt t="55627" x="1073150" y="3295650"/>
          <p14:tracePt t="55668" x="1073150" y="3289300"/>
          <p14:tracePt t="55696" x="1079500" y="3289300"/>
          <p14:tracePt t="55738" x="1085850" y="3282950"/>
          <p14:tracePt t="55787" x="1092200" y="3276600"/>
          <p14:tracePt t="55810" x="1098550" y="3276600"/>
          <p14:tracePt t="55837" x="1104900" y="3276600"/>
          <p14:tracePt t="55879" x="1111250" y="3276600"/>
          <p14:tracePt t="55900" x="1117600" y="3276600"/>
          <p14:tracePt t="55928" x="1123950" y="3276600"/>
          <p14:tracePt t="55943" x="1123950" y="3282950"/>
          <p14:tracePt t="55949" x="1130300" y="3289300"/>
          <p14:tracePt t="55970" x="1136650" y="3295650"/>
          <p14:tracePt t="55978" x="1136650" y="3302000"/>
          <p14:tracePt t="55994" x="1143000" y="3302000"/>
          <p14:tracePt t="56008" x="1149350" y="3308350"/>
          <p14:tracePt t="56025" x="1155700" y="3340100"/>
          <p14:tracePt t="56041" x="1168400" y="3384550"/>
          <p14:tracePt t="56058" x="1168400" y="3409950"/>
          <p14:tracePt t="56075" x="1181100" y="3460750"/>
          <p14:tracePt t="56091" x="1181100" y="3511550"/>
          <p14:tracePt t="56107" x="1181100" y="3543300"/>
          <p14:tracePt t="56124" x="1181100" y="3581400"/>
          <p14:tracePt t="56141" x="1174750" y="3613150"/>
          <p14:tracePt t="56157" x="1162050" y="3625850"/>
          <p14:tracePt t="56174" x="1149350" y="3644900"/>
          <p14:tracePt t="56191" x="1136650" y="3663950"/>
          <p14:tracePt t="56208" x="1130300" y="3676650"/>
          <p14:tracePt t="56224" x="1130300" y="3683000"/>
          <p14:tracePt t="56240" x="1123950" y="3683000"/>
          <p14:tracePt t="56258" x="1117600" y="3695700"/>
          <p14:tracePt t="56290" x="1111250" y="3702050"/>
          <p14:tracePt t="56307" x="1111250" y="3708400"/>
          <p14:tracePt t="56384" x="1111250" y="3714750"/>
          <p14:tracePt t="56440" x="1111250" y="3721100"/>
          <p14:tracePt t="56559" x="1117600" y="3721100"/>
          <p14:tracePt t="56594" x="1123950" y="3721100"/>
          <p14:tracePt t="56601" x="1130300" y="3721100"/>
          <p14:tracePt t="56623" x="1130300" y="3714750"/>
          <p14:tracePt t="56629" x="1136650" y="3714750"/>
          <p14:tracePt t="56643" x="1143000" y="3714750"/>
          <p14:tracePt t="56655" x="1155700" y="3714750"/>
          <p14:tracePt t="56672" x="1187450" y="3708400"/>
          <p14:tracePt t="56689" x="1206500" y="3708400"/>
          <p14:tracePt t="56706" x="1289050" y="3702050"/>
          <p14:tracePt t="56722" x="1416050" y="3702050"/>
          <p14:tracePt t="56739" x="1492250" y="3702050"/>
          <p14:tracePt t="56755" x="1644650" y="3702050"/>
          <p14:tracePt t="56772" x="1809750" y="3702050"/>
          <p14:tracePt t="56788" x="1885950" y="3702050"/>
          <p14:tracePt t="56805" x="2032000" y="3714750"/>
          <p14:tracePt t="56822" x="2159000" y="3714750"/>
          <p14:tracePt t="56839" x="2222500" y="3721100"/>
          <p14:tracePt t="56855" x="2305050" y="3727450"/>
          <p14:tracePt t="56872" x="2349500" y="3740150"/>
          <p14:tracePt t="56889" x="2419350" y="3746500"/>
          <p14:tracePt t="56905" x="2425700" y="3746500"/>
          <p14:tracePt t="56921" x="2438400" y="3746500"/>
          <p14:tracePt t="56938" x="2451100" y="3746500"/>
          <p14:tracePt t="56955" x="2470150" y="3746500"/>
          <p14:tracePt t="56971" x="2476500" y="3746500"/>
          <p14:tracePt t="57004" x="2482850" y="3746500"/>
          <p14:tracePt t="57022" x="2495550" y="3746500"/>
          <p14:tracePt t="57054" x="2508250" y="3746500"/>
          <p14:tracePt t="57072" x="2514600" y="3740150"/>
          <p14:tracePt t="57121" x="2520950" y="3740150"/>
          <p14:tracePt t="57162" x="2533650" y="3733800"/>
          <p14:tracePt t="57204" x="2540000" y="3727450"/>
          <p14:tracePt t="57211" x="2546350" y="3727450"/>
          <p14:tracePt t="57232" x="2552700" y="3721100"/>
          <p14:tracePt t="57275" x="2559050" y="3721100"/>
          <p14:tracePt t="57310" x="2559050" y="3714750"/>
          <p14:tracePt t="57506" x="2552700" y="3714750"/>
          <p14:tracePt t="58077" x="2559050" y="3714750"/>
          <p14:tracePt t="58085" x="2578100" y="3714750"/>
          <p14:tracePt t="58090" x="2590800" y="3708400"/>
          <p14:tracePt t="58104" x="2609850" y="3708400"/>
          <p14:tracePt t="58117" x="2635250" y="3702050"/>
          <p14:tracePt t="58134" x="2679700" y="3695700"/>
          <p14:tracePt t="58151" x="2705100" y="3695700"/>
          <p14:tracePt t="58167" x="2749550" y="3689350"/>
          <p14:tracePt t="58183" x="2781300" y="3689350"/>
          <p14:tracePt t="58200" x="2806700" y="3689350"/>
          <p14:tracePt t="58217" x="2838450" y="3689350"/>
          <p14:tracePt t="58234" x="2870200" y="3689350"/>
          <p14:tracePt t="58250" x="2889250" y="3689350"/>
          <p14:tracePt t="58267" x="2940050" y="3689350"/>
          <p14:tracePt t="58283" x="2965450" y="3683000"/>
          <p14:tracePt t="58300" x="3022600" y="3683000"/>
          <p14:tracePt t="58317" x="3073400" y="3683000"/>
          <p14:tracePt t="58333" x="3105150" y="3683000"/>
          <p14:tracePt t="58351" x="3149600" y="3683000"/>
          <p14:tracePt t="58367" x="3194050" y="3683000"/>
          <p14:tracePt t="58371" x="3206750" y="3683000"/>
          <p14:tracePt t="58400" x="3244850" y="3683000"/>
          <p14:tracePt t="58416" x="3302000" y="3689350"/>
          <p14:tracePt t="58433" x="3321050" y="3695700"/>
          <p14:tracePt t="58450" x="3390900" y="3695700"/>
          <p14:tracePt t="58466" x="3460750" y="3702050"/>
          <p14:tracePt t="58483" x="3486150" y="3702050"/>
          <p14:tracePt t="58499" x="3568700" y="3721100"/>
          <p14:tracePt t="58516" x="3632200" y="3721100"/>
          <p14:tracePt t="58534" x="3714750" y="3727450"/>
          <p14:tracePt t="58549" x="3746500" y="3733800"/>
          <p14:tracePt t="58566" x="3784600" y="3733800"/>
          <p14:tracePt t="58582" x="3892550" y="3740150"/>
          <p14:tracePt t="58599" x="3917950" y="3752850"/>
          <p14:tracePt t="58615" x="3949700" y="3752850"/>
          <p14:tracePt t="58632" x="3987800" y="3752850"/>
          <p14:tracePt t="58649" x="4032250" y="3752850"/>
          <p14:tracePt t="58666" x="4057650" y="3752850"/>
          <p14:tracePt t="58698" x="4076700" y="3752850"/>
          <p14:tracePt t="58716" x="4083050" y="3746500"/>
          <p14:tracePt t="58732" x="4089400" y="3746500"/>
          <p14:tracePt t="58749" x="4095750" y="3746500"/>
          <p14:tracePt t="58765" x="4102100" y="3740150"/>
          <p14:tracePt t="58835" x="4108450" y="3733800"/>
          <p14:tracePt t="58863" x="4114800" y="3733800"/>
          <p14:tracePt t="58898" x="4121150" y="3733800"/>
          <p14:tracePt t="58947" x="4127500" y="3733800"/>
          <p14:tracePt t="59046" x="4121150" y="3733800"/>
          <p14:tracePt t="59066" x="4108450" y="3733800"/>
          <p14:tracePt t="59073" x="4102100" y="3733800"/>
          <p14:tracePt t="59088" x="4095750" y="3733800"/>
          <p14:tracePt t="59097" x="4070350" y="3733800"/>
          <p14:tracePt t="59114" x="4032250" y="3727450"/>
          <p14:tracePt t="59131" x="3917950" y="3714750"/>
          <p14:tracePt t="59147" x="3721100" y="3695700"/>
          <p14:tracePt t="59165" x="3479800" y="3663950"/>
          <p14:tracePt t="59180" x="3352800" y="3651250"/>
          <p14:tracePt t="59197" x="3225800" y="3644900"/>
          <p14:tracePt t="59214" x="2870200" y="3600450"/>
          <p14:tracePt t="59230" x="2755900" y="3600450"/>
          <p14:tracePt t="59247" x="2654300" y="3594100"/>
          <p14:tracePt t="59263" x="2374900" y="3594100"/>
          <p14:tracePt t="59280" x="2311400" y="3581400"/>
          <p14:tracePt t="59297" x="2247900" y="3581400"/>
          <p14:tracePt t="59313" x="2146300" y="3581400"/>
          <p14:tracePt t="59330" x="2076450" y="3581400"/>
          <p14:tracePt t="59347" x="2044700" y="3581400"/>
          <p14:tracePt t="59363" x="2000250" y="3575050"/>
          <p14:tracePt t="59379" x="1981200" y="3575050"/>
          <p14:tracePt t="59396" x="1962150" y="3575050"/>
          <p14:tracePt t="59413" x="1949450" y="3575050"/>
          <p14:tracePt t="59429" x="1936750" y="3568700"/>
          <p14:tracePt t="59466" x="1930400" y="3568700"/>
          <p14:tracePt t="59509" x="1924050" y="3568700"/>
          <p14:tracePt t="59551" x="1917700" y="3568700"/>
          <p14:tracePt t="59579" x="1911350" y="3568700"/>
          <p14:tracePt t="59607" x="1905000" y="3568700"/>
          <p14:tracePt t="59649" x="1898650" y="3568700"/>
          <p14:tracePt t="59663" x="1892300" y="3568700"/>
          <p14:tracePt t="59684" x="1885950" y="3568700"/>
          <p14:tracePt t="59705" x="1879600" y="3568700"/>
          <p14:tracePt t="59726" x="1866900" y="3568700"/>
          <p14:tracePt t="59754" x="1854200" y="3568700"/>
          <p14:tracePt t="59775" x="1847850" y="3568700"/>
          <p14:tracePt t="59796" x="1841500" y="3568700"/>
          <p14:tracePt t="59803" x="1841500" y="3562350"/>
          <p14:tracePt t="60468" x="1841500" y="3556000"/>
          <p14:tracePt t="60496" x="1841500" y="3549650"/>
          <p14:tracePt t="60566" x="1847850" y="3549650"/>
          <p14:tracePt t="60600" x="1854200" y="3543300"/>
          <p14:tracePt t="60608" x="1860550" y="3543300"/>
          <p14:tracePt t="60636" x="1873250" y="3536950"/>
          <p14:tracePt t="60650" x="1879600" y="3530600"/>
          <p14:tracePt t="60678" x="1885950" y="3530600"/>
          <p14:tracePt t="60685" x="1885950" y="3524250"/>
          <p14:tracePt t="60706" x="1892300" y="3517900"/>
          <p14:tracePt t="60720" x="1898650" y="3517900"/>
          <p14:tracePt t="60728" x="1905000" y="3505200"/>
          <p14:tracePt t="60741" x="1917700" y="3498850"/>
          <p14:tracePt t="60758" x="1962150" y="3454400"/>
          <p14:tracePt t="60775" x="2000250" y="3422650"/>
          <p14:tracePt t="60791" x="2082800" y="3308350"/>
          <p14:tracePt t="60808" x="2120900" y="3251200"/>
          <p14:tracePt t="60825" x="2286000" y="3028950"/>
          <p14:tracePt t="60841" x="2324100" y="2946400"/>
          <p14:tracePt t="60858" x="2374900" y="2876550"/>
          <p14:tracePt t="60875" x="2451100" y="2736850"/>
          <p14:tracePt t="60891" x="2520950" y="2578100"/>
          <p14:tracePt t="60908" x="2552700" y="2495550"/>
          <p14:tracePt t="60924" x="2622550" y="2324100"/>
          <p14:tracePt t="60941" x="2673350" y="2178050"/>
          <p14:tracePt t="60957" x="2686050" y="2120900"/>
          <p14:tracePt t="60974" x="2698750" y="2019300"/>
          <p14:tracePt t="60991" x="2717800" y="1911350"/>
          <p14:tracePt t="61008" x="2724150" y="1816100"/>
          <p14:tracePt t="61024" x="2724150" y="1778000"/>
          <p14:tracePt t="61040" x="2724150" y="1720850"/>
          <p14:tracePt t="61057" x="2724150" y="1670050"/>
          <p14:tracePt t="61074" x="2724150" y="1651000"/>
          <p14:tracePt t="61090" x="2724150" y="1631950"/>
          <p14:tracePt t="61107" x="2711450" y="1574800"/>
          <p14:tracePt t="61123" x="2711450" y="1555750"/>
          <p14:tracePt t="61140" x="2711450" y="1543050"/>
          <p14:tracePt t="61156" x="2698750" y="1511300"/>
          <p14:tracePt t="61173" x="2686050" y="1473200"/>
          <p14:tracePt t="61191" x="2673350" y="1460500"/>
          <p14:tracePt t="61207" x="2673350" y="1447800"/>
          <p14:tracePt t="61223" x="2660650" y="1422400"/>
          <p14:tracePt t="61240" x="2647950" y="1397000"/>
          <p14:tracePt t="61256" x="2641600" y="1390650"/>
          <p14:tracePt t="61273" x="2622550" y="1371600"/>
          <p14:tracePt t="61290" x="2616200" y="1365250"/>
          <p14:tracePt t="61306" x="2609850" y="1358900"/>
          <p14:tracePt t="61323" x="2603500" y="1358900"/>
          <p14:tracePt t="61339" x="2584450" y="1352550"/>
          <p14:tracePt t="61356" x="2578100" y="1352550"/>
          <p14:tracePt t="61373" x="2565400" y="1346200"/>
          <p14:tracePt t="61389" x="2540000" y="1339850"/>
          <p14:tracePt t="61406" x="2514600" y="1339850"/>
          <p14:tracePt t="61422" x="2476500" y="1333500"/>
          <p14:tracePt t="61439" x="2444750" y="1333500"/>
          <p14:tracePt t="61455" x="2400300" y="1333500"/>
          <p14:tracePt t="61472" x="2336800" y="1352550"/>
          <p14:tracePt t="61489" x="2311400" y="1358900"/>
          <p14:tracePt t="61506" x="2260600" y="1371600"/>
          <p14:tracePt t="61522" x="2222500" y="1390650"/>
          <p14:tracePt t="61539" x="2209800" y="1397000"/>
          <p14:tracePt t="61555" x="2190750" y="1409700"/>
          <p14:tracePt t="61572" x="2184400" y="1416050"/>
          <p14:tracePt t="61829" x="2197100" y="1416050"/>
          <p14:tracePt t="61850" x="2203450" y="1416050"/>
          <p14:tracePt t="61864" x="2209800" y="1416050"/>
          <p14:tracePt t="61878" x="2216150" y="1416050"/>
          <p14:tracePt t="61892" x="2228850" y="1422400"/>
          <p14:tracePt t="61899" x="2241550" y="1422400"/>
          <p14:tracePt t="61913" x="2254250" y="1422400"/>
          <p14:tracePt t="61921" x="2273300" y="1422400"/>
          <p14:tracePt t="61937" x="2292350" y="1422400"/>
          <p14:tracePt t="61955" x="2343150" y="1428750"/>
          <p14:tracePt t="61971" x="2400300" y="1428750"/>
          <p14:tracePt t="61987" x="2432050" y="1428750"/>
          <p14:tracePt t="62004" x="2457450" y="1428750"/>
          <p14:tracePt t="62021" x="2520950" y="1428750"/>
          <p14:tracePt t="62037" x="2540000" y="1428750"/>
          <p14:tracePt t="62054" x="2571750" y="1428750"/>
          <p14:tracePt t="62070" x="2590800" y="1428750"/>
          <p14:tracePt t="62087" x="2603500" y="1428750"/>
          <p14:tracePt t="62104" x="2616200" y="1428750"/>
          <p14:tracePt t="62200" x="2616200" y="1435100"/>
          <p14:tracePt t="62242" x="2609850" y="1435100"/>
          <p14:tracePt t="62271" x="2597150" y="1435100"/>
          <p14:tracePt t="62292" x="2597150" y="1441450"/>
          <p14:tracePt t="62299" x="2590800" y="1441450"/>
          <p14:tracePt t="62334" x="2584450" y="1447800"/>
          <p14:tracePt t="62362" x="2571750" y="1454150"/>
          <p14:tracePt t="62370" x="2571750" y="1460500"/>
          <p14:tracePt t="62383" x="2565400" y="1473200"/>
          <p14:tracePt t="62390" x="2552700" y="1498600"/>
          <p14:tracePt t="62405" x="2540000" y="1530350"/>
          <p14:tracePt t="62419" x="2514600" y="1574800"/>
          <p14:tracePt t="62436" x="2444750" y="1739900"/>
          <p14:tracePt t="62453" x="2349500" y="1949450"/>
          <p14:tracePt t="62469" x="2292350" y="2082800"/>
          <p14:tracePt t="62486" x="2152650" y="2393950"/>
          <p14:tracePt t="62503" x="2025650" y="2660650"/>
          <p14:tracePt t="62518" x="1974850" y="2762250"/>
          <p14:tracePt t="62535" x="1873250" y="2940050"/>
          <p14:tracePt t="62552" x="1803400" y="3054350"/>
          <p14:tracePt t="62568" x="1778000" y="3098800"/>
          <p14:tracePt t="62586" x="1739900" y="3162300"/>
          <p14:tracePt t="62602" x="1708150" y="3206750"/>
          <p14:tracePt t="62618" x="1695450" y="3219450"/>
          <p14:tracePt t="62636" x="1676400" y="3232150"/>
          <p14:tracePt t="62652" x="1663700" y="3251200"/>
          <p14:tracePt t="62668" x="1657350" y="3263900"/>
          <p14:tracePt t="62685" x="1644650" y="3276600"/>
          <p14:tracePt t="62702" x="1631950" y="3276600"/>
          <p14:tracePt t="62718" x="1612900" y="3295650"/>
          <p14:tracePt t="62735" x="1593850" y="3295650"/>
          <p14:tracePt t="62751" x="1581150" y="3314700"/>
          <p14:tracePt t="62768" x="1562100" y="3327400"/>
          <p14:tracePt t="62784" x="1536700" y="3359150"/>
          <p14:tracePt t="62802" x="1511300" y="3378200"/>
          <p14:tracePt t="62818" x="1460500" y="3422650"/>
          <p14:tracePt t="62834" x="1403350" y="3473450"/>
          <p14:tracePt t="62851" x="1377950" y="3492500"/>
          <p14:tracePt t="62868" x="1327150" y="3549650"/>
          <p14:tracePt t="62884" x="1295400" y="3587750"/>
          <p14:tracePt t="62902" x="1276350" y="3619500"/>
          <p14:tracePt t="62918" x="1270000" y="3632200"/>
          <p14:tracePt t="62934" x="1257300" y="3651250"/>
          <p14:tracePt t="62952" x="1257300" y="3663950"/>
          <p14:tracePt t="62968" x="1257300" y="3670300"/>
          <p14:tracePt t="63000" x="1270000" y="3670300"/>
          <p14:tracePt t="63017" x="1276350" y="3670300"/>
          <p14:tracePt t="63033" x="1289050" y="3670300"/>
          <p14:tracePt t="63050" x="1301750" y="3676650"/>
          <p14:tracePt t="63067" x="1327150" y="3676650"/>
          <p14:tracePt t="63084" x="1358900" y="3676650"/>
          <p14:tracePt t="63100" x="1384300" y="3676650"/>
          <p14:tracePt t="63116" x="1460500" y="3676650"/>
          <p14:tracePt t="63134" x="1581150" y="3676650"/>
          <p14:tracePt t="63150" x="1657350" y="3676650"/>
          <p14:tracePt t="63166" x="1797050" y="3676650"/>
          <p14:tracePt t="63183" x="1924050" y="3676650"/>
          <p14:tracePt t="63200" x="1974850" y="3676650"/>
          <p14:tracePt t="63216" x="2057400" y="3663950"/>
          <p14:tracePt t="63233" x="2114550" y="3663950"/>
          <p14:tracePt t="63249" x="2139950" y="3657600"/>
          <p14:tracePt t="63267" x="2152650" y="3651250"/>
          <p14:tracePt t="63283" x="2165350" y="3644900"/>
          <p14:tracePt t="63300" x="2171700" y="3644900"/>
          <p14:tracePt t="63316" x="2178050" y="3644900"/>
          <p14:tracePt t="63332" x="2184400" y="3644900"/>
          <p14:tracePt t="63414" x="2178050" y="3644900"/>
          <p14:tracePt t="63421" x="2171700" y="3644900"/>
          <p14:tracePt t="63463" x="2159000" y="3644900"/>
          <p14:tracePt t="63512" x="2152650" y="3644900"/>
          <p14:tracePt t="63533" x="2146300" y="3644900"/>
          <p14:tracePt t="63555" x="2133600" y="3644900"/>
          <p14:tracePt t="63561" x="2120900" y="3644900"/>
          <p14:tracePt t="63576" x="2101850" y="3644900"/>
          <p14:tracePt t="63585" x="2070100" y="3644900"/>
          <p14:tracePt t="63598" x="2032000" y="3644900"/>
          <p14:tracePt t="63615" x="1981200" y="3644900"/>
          <p14:tracePt t="63632" x="1765300" y="3644900"/>
          <p14:tracePt t="63648" x="1663700" y="3644900"/>
          <p14:tracePt t="63665" x="1574800" y="3644900"/>
          <p14:tracePt t="63681" x="1384300" y="3644900"/>
          <p14:tracePt t="63698" x="1231900" y="3638550"/>
          <p14:tracePt t="63715" x="1168400" y="3638550"/>
          <p14:tracePt t="63731" x="1098550" y="3632200"/>
          <p14:tracePt t="63748" x="1047750" y="3632200"/>
          <p14:tracePt t="63765" x="1028700" y="3625850"/>
          <p14:tracePt t="63781" x="1022350" y="3625850"/>
          <p14:tracePt t="63877" x="1028700" y="3625850"/>
          <p14:tracePt t="63884" x="1035050" y="3625850"/>
          <p14:tracePt t="63900" x="1041400" y="3625850"/>
          <p14:tracePt t="63914" x="1060450" y="3632200"/>
          <p14:tracePt t="63948" x="1085850" y="3632200"/>
          <p14:tracePt t="63963" x="1104900" y="3638550"/>
          <p14:tracePt t="63980" x="1155700" y="3638550"/>
          <p14:tracePt t="63997" x="1257300" y="3638550"/>
          <p14:tracePt t="64013" x="1320800" y="3638550"/>
          <p14:tracePt t="64030" x="1473200" y="3638550"/>
          <p14:tracePt t="64047" x="1625600" y="3632200"/>
          <p14:tracePt t="64063" x="1708150" y="3625850"/>
          <p14:tracePt t="64080" x="1847850" y="3613150"/>
          <p14:tracePt t="64096" x="1962150" y="3606800"/>
          <p14:tracePt t="64113" x="2000250" y="3606800"/>
          <p14:tracePt t="64130" x="2057400" y="3606800"/>
          <p14:tracePt t="64146" x="2095500" y="3606800"/>
          <p14:tracePt t="64180" x="2101850" y="3606800"/>
          <p14:tracePt t="64256" x="2101850" y="3600450"/>
          <p14:tracePt t="64263" x="2095500" y="3600450"/>
          <p14:tracePt t="64277" x="2095500" y="3594100"/>
          <p14:tracePt t="64284" x="2095500" y="3587750"/>
          <p14:tracePt t="64295" x="2095500" y="3581400"/>
          <p14:tracePt t="65817" x="2095500" y="3575050"/>
          <p14:tracePt t="65831" x="2101850" y="3568700"/>
          <p14:tracePt t="65838" x="2114550" y="3562350"/>
          <p14:tracePt t="65845" x="2120900" y="3536950"/>
          <p14:tracePt t="65860" x="2139950" y="3524250"/>
          <p14:tracePt t="65874" x="2146300" y="3511550"/>
          <p14:tracePt t="65891" x="2178050" y="3467100"/>
          <p14:tracePt t="65908" x="2222500" y="3390900"/>
          <p14:tracePt t="65924" x="2254250" y="3346450"/>
          <p14:tracePt t="65940" x="2330450" y="3200400"/>
          <p14:tracePt t="65957" x="2425700" y="3022600"/>
          <p14:tracePt t="65973" x="2476500" y="2927350"/>
          <p14:tracePt t="65990" x="2508250" y="2838450"/>
          <p14:tracePt t="66007" x="2609850" y="2546350"/>
          <p14:tracePt t="66023" x="2628900" y="2470150"/>
          <p14:tracePt t="66040" x="2641600" y="2406650"/>
          <p14:tracePt t="66056" x="2647950" y="2298700"/>
          <p14:tracePt t="66073" x="2647950" y="2203450"/>
          <p14:tracePt t="66091" x="2628900" y="2146300"/>
          <p14:tracePt t="66106" x="2622550" y="2114550"/>
          <p14:tracePt t="66123" x="2616200" y="2063750"/>
          <p14:tracePt t="66140" x="2603500" y="2012950"/>
          <p14:tracePt t="66156" x="2597150" y="1987550"/>
          <p14:tracePt t="66173" x="2571750" y="1936750"/>
          <p14:tracePt t="66189" x="2559050" y="1892300"/>
          <p14:tracePt t="66206" x="2546350" y="1873250"/>
          <p14:tracePt t="66223" x="2533650" y="1847850"/>
          <p14:tracePt t="66239" x="2520950" y="1809750"/>
          <p14:tracePt t="66256" x="2514600" y="1797050"/>
          <p14:tracePt t="66273" x="2501900" y="1771650"/>
          <p14:tracePt t="66289" x="2489200" y="1739900"/>
          <p14:tracePt t="66306" x="2489200" y="1733550"/>
          <p14:tracePt t="66322" x="2476500" y="1708150"/>
          <p14:tracePt t="66339" x="2476500" y="1701800"/>
          <p14:tracePt t="66356" x="2476500" y="1689100"/>
          <p14:tracePt t="66372" x="2470150" y="1676400"/>
          <p14:tracePt t="66389" x="2463800" y="1670050"/>
          <p14:tracePt t="66406" x="2457450" y="1651000"/>
          <p14:tracePt t="66422" x="2451100" y="1644650"/>
          <p14:tracePt t="66438" x="2451100" y="1631950"/>
          <p14:tracePt t="66442" x="2444750" y="1625600"/>
          <p14:tracePt t="66455" x="2444750" y="1612900"/>
          <p14:tracePt t="66472" x="2438400" y="1600200"/>
          <p14:tracePt t="66505" x="2438400" y="1593850"/>
          <p14:tracePt t="66521" x="2432050" y="1587500"/>
          <p14:tracePt t="66541" x="2432050" y="1581150"/>
          <p14:tracePt t="66567" x="2432050" y="1574800"/>
          <p14:tracePt t="66602" x="2432050" y="1568450"/>
          <p14:tracePt t="66638" x="2432050" y="1562100"/>
          <p14:tracePt t="66729" x="2425700" y="1562100"/>
          <p14:tracePt t="66743" x="2425700" y="1568450"/>
          <p14:tracePt t="66749" x="2425700" y="1574800"/>
          <p14:tracePt t="66772" x="2425700" y="1581150"/>
          <p14:tracePt t="66778" x="2425700" y="1587500"/>
          <p14:tracePt t="66792" x="2419350" y="1593850"/>
          <p14:tracePt t="66813" x="2419350" y="1600200"/>
          <p14:tracePt t="66821" x="2413000" y="1606550"/>
          <p14:tracePt t="66837" x="2413000" y="1619250"/>
          <p14:tracePt t="66854" x="2400300" y="1670050"/>
          <p14:tracePt t="66870" x="2381250" y="1778000"/>
          <p14:tracePt t="66887" x="2362200" y="1854200"/>
          <p14:tracePt t="66904" x="2317750" y="2063750"/>
          <p14:tracePt t="66920" x="2279650" y="2266950"/>
          <p14:tracePt t="66937" x="2266950" y="2355850"/>
          <p14:tracePt t="66954" x="2228850" y="2552700"/>
          <p14:tracePt t="66969" x="2216150" y="2628900"/>
          <p14:tracePt t="66987" x="2178050" y="2800350"/>
          <p14:tracePt t="67003" x="2152650" y="2959100"/>
          <p14:tracePt t="67020" x="2133600" y="3022600"/>
          <p14:tracePt t="67037" x="2101850" y="3130550"/>
          <p14:tracePt t="67053" x="2070100" y="3206750"/>
          <p14:tracePt t="67070" x="2051050" y="3238500"/>
          <p14:tracePt t="67087" x="2032000" y="3289300"/>
          <p14:tracePt t="67103" x="2019300" y="3333750"/>
          <p14:tracePt t="67119" x="2012950" y="3352800"/>
          <p14:tracePt t="67136" x="2006600" y="3378200"/>
          <p14:tracePt t="67152" x="2000250" y="3422650"/>
          <p14:tracePt t="67169" x="2000250" y="3429000"/>
          <p14:tracePt t="67186" x="1993900" y="3448050"/>
          <p14:tracePt t="67202" x="1987550" y="3460750"/>
          <p14:tracePt t="67220" x="1987550" y="3467100"/>
          <p14:tracePt t="67236" x="1981200" y="3473450"/>
          <p14:tracePt t="67252" x="1981200" y="3479800"/>
          <p14:tracePt t="67271" x="1974850" y="3479800"/>
          <p14:tracePt t="67396" x="1974850" y="3486150"/>
          <p14:tracePt t="67403" x="1968500" y="3492500"/>
          <p14:tracePt t="67422" x="1962150" y="3498850"/>
          <p14:tracePt t="67451" x="1955800" y="3511550"/>
          <p14:tracePt t="67479" x="1949450" y="3517900"/>
          <p14:tracePt t="67500" x="1949450" y="3524250"/>
          <p14:tracePt t="67542" x="1949450" y="3530600"/>
          <p14:tracePt t="67570" x="1949450" y="3536950"/>
          <p14:tracePt t="67662" x="1955800" y="3530600"/>
          <p14:tracePt t="67683" x="1962150" y="3530600"/>
          <p14:tracePt t="67690" x="1968500" y="3517900"/>
          <p14:tracePt t="67704" x="1974850" y="3505200"/>
          <p14:tracePt t="67718" x="1987550" y="3479800"/>
          <p14:tracePt t="67734" x="2012950" y="3441700"/>
          <p14:tracePt t="67751" x="2019300" y="3403600"/>
          <p14:tracePt t="67767" x="2025650" y="3340100"/>
          <p14:tracePt t="67784" x="2025650" y="3251200"/>
          <p14:tracePt t="67800" x="2025650" y="3213100"/>
          <p14:tracePt t="67817" x="1993900" y="3117850"/>
          <p14:tracePt t="67834" x="1962150" y="3028950"/>
          <p14:tracePt t="67851" x="1898650" y="2927350"/>
          <p14:tracePt t="67867" x="1873250" y="2882900"/>
          <p14:tracePt t="67883" x="1835150" y="2838450"/>
          <p14:tracePt t="67901" x="1746250" y="2711450"/>
          <p14:tracePt t="67917" x="1733550" y="2679700"/>
          <p14:tracePt t="67933" x="1708150" y="2660650"/>
          <p14:tracePt t="67950" x="1676400" y="2635250"/>
          <p14:tracePt t="67967" x="1657350" y="2609850"/>
          <p14:tracePt t="67983" x="1651000" y="2597150"/>
          <p14:tracePt t="68000" x="1625600" y="2578100"/>
          <p14:tracePt t="68017" x="1612900" y="2571750"/>
          <p14:tracePt t="68034" x="1600200" y="2559050"/>
          <p14:tracePt t="68050" x="1587500" y="2559050"/>
          <p14:tracePt t="68068" x="1581150" y="2546350"/>
          <p14:tracePt t="68083" x="1562100" y="2533650"/>
          <p14:tracePt t="68099" x="1562100" y="2527300"/>
          <p14:tracePt t="68146" x="1555750" y="2527300"/>
          <p14:tracePt t="68265" x="1555750" y="2533650"/>
          <p14:tracePt t="68293" x="1562100" y="2540000"/>
          <p14:tracePt t="68307" x="1568450" y="2546350"/>
          <p14:tracePt t="68313" x="1581150" y="2552700"/>
          <p14:tracePt t="68321" x="1593850" y="2571750"/>
          <p14:tracePt t="68335" x="1612900" y="2590800"/>
          <p14:tracePt t="68349" x="1638300" y="2616200"/>
          <p14:tracePt t="68365" x="1714500" y="2717800"/>
          <p14:tracePt t="68382" x="1752600" y="2774950"/>
          <p14:tracePt t="68398" x="1854200" y="2927350"/>
          <p14:tracePt t="68414" x="1968500" y="3105150"/>
          <p14:tracePt t="68433" x="2063750" y="3289300"/>
          <p14:tracePt t="68448" x="2101850" y="3371850"/>
          <p14:tracePt t="68465" x="2152650" y="3517900"/>
          <p14:tracePt t="68483" x="2178050" y="3625850"/>
          <p14:tracePt t="68498" x="2178050" y="3670300"/>
          <p14:tracePt t="68515" x="2178050" y="3714750"/>
          <p14:tracePt t="68532" x="2171700" y="3733800"/>
          <p14:tracePt t="68548" x="2165350" y="3740150"/>
          <p14:tracePt t="68564" x="2159000" y="3752850"/>
          <p14:tracePt t="68582" x="2139950" y="3771900"/>
          <p14:tracePt t="68598" x="2127250" y="3784600"/>
          <p14:tracePt t="68615" x="2114550" y="3790950"/>
          <p14:tracePt t="68630" x="2101850" y="3797300"/>
          <p14:tracePt t="68647" x="2095500" y="3797300"/>
          <p14:tracePt t="68665" x="2095500" y="3803650"/>
          <p14:tracePt t="68681" x="2089150" y="3803650"/>
          <p14:tracePt t="68698" x="2082800" y="3810000"/>
          <p14:tracePt t="69306" x="2070100" y="3810000"/>
          <p14:tracePt t="69313" x="2051050" y="3822700"/>
          <p14:tracePt t="69327" x="2025650" y="3829050"/>
          <p14:tracePt t="69334" x="2000250" y="3835400"/>
          <p14:tracePt t="69349" x="1974850" y="3848100"/>
          <p14:tracePt t="69362" x="1949450" y="3854450"/>
          <p14:tracePt t="69378" x="1873250" y="3886200"/>
          <p14:tracePt t="69395" x="1841500" y="3905250"/>
          <p14:tracePt t="69412" x="1765300" y="3937000"/>
          <p14:tracePt t="69428" x="1695450" y="3968750"/>
          <p14:tracePt t="69445" x="1651000" y="3987800"/>
          <p14:tracePt t="69462" x="1587500" y="4013200"/>
          <p14:tracePt t="69478" x="1517650" y="4032250"/>
          <p14:tracePt t="69496" x="1454150" y="4057650"/>
          <p14:tracePt t="69511" x="1428750" y="4064000"/>
          <p14:tracePt t="69528" x="1377950" y="4064000"/>
          <p14:tracePt t="69545" x="1346200" y="4083050"/>
          <p14:tracePt t="69561" x="1320800" y="4083050"/>
          <p14:tracePt t="69578" x="1301750" y="4095750"/>
          <p14:tracePt t="69595" x="1257300" y="4108450"/>
          <p14:tracePt t="69611" x="1250950" y="4108450"/>
          <p14:tracePt t="69628" x="1244600" y="4108450"/>
          <p14:tracePt t="69644" x="1231900" y="4114800"/>
          <p14:tracePt t="69661" x="1225550" y="4127500"/>
          <p14:tracePt t="69678" x="1219200" y="4133850"/>
          <p14:tracePt t="69710" x="1212850" y="4140200"/>
          <p14:tracePt t="69730" x="1206500" y="4146550"/>
          <p14:tracePt t="69776" x="1200150" y="4152900"/>
          <p14:tracePt t="69804" x="1193800" y="4159250"/>
          <p14:tracePt t="69840" x="1187450" y="4165600"/>
          <p14:tracePt t="69889" x="1187450" y="4171950"/>
          <p14:tracePt t="69945" x="1187450" y="4178300"/>
          <p14:tracePt t="70071" x="1193800" y="4184650"/>
          <p14:tracePt t="70078" x="1200150" y="4184650"/>
          <p14:tracePt t="70127" x="1212850" y="4184650"/>
          <p14:tracePt t="70148" x="1219200" y="4184650"/>
          <p14:tracePt t="70169" x="1225550" y="4184650"/>
          <p14:tracePt t="70211" x="1231900" y="4184650"/>
          <p14:tracePt t="70246" x="1238250" y="4184650"/>
          <p14:tracePt t="70281" x="1244600" y="4184650"/>
          <p14:tracePt t="70296" x="1250950" y="4184650"/>
          <p14:tracePt t="70330" x="1257300" y="4191000"/>
          <p14:tracePt t="70338" x="1263650" y="4191000"/>
          <p14:tracePt t="70401" x="1270000" y="4191000"/>
          <p14:tracePt t="70429" x="1276350" y="4197350"/>
          <p14:tracePt t="70457" x="1282700" y="4197350"/>
          <p14:tracePt t="70492" x="1289050" y="4197350"/>
          <p14:tracePt t="70526" x="1295400" y="4203700"/>
          <p14:tracePt t="70576" x="1301750" y="4203700"/>
          <p14:tracePt t="70716" x="1308100" y="4197350"/>
          <p14:tracePt t="70772" x="1314450" y="4197350"/>
          <p14:tracePt t="70857" x="1320800" y="4197350"/>
          <p14:tracePt t="70969" x="1327150" y="4197350"/>
          <p14:tracePt t="70997" x="1333500" y="4197350"/>
          <p14:tracePt t="71039" x="1339850" y="4197350"/>
          <p14:tracePt t="71102" x="1346200" y="4197350"/>
          <p14:tracePt t="71137" x="1352550" y="4197350"/>
          <p14:tracePt t="71208" x="1358900" y="4197350"/>
          <p14:tracePt t="71243" x="1365250" y="4197350"/>
          <p14:tracePt t="71313" x="1371600" y="4203700"/>
          <p14:tracePt t="72191" x="1384300" y="4210050"/>
          <p14:tracePt t="72205" x="1384300" y="4216400"/>
          <p14:tracePt t="72219" x="1397000" y="4229100"/>
          <p14:tracePt t="72235" x="1435100" y="4241800"/>
          <p14:tracePt t="72252" x="1460500" y="4254500"/>
          <p14:tracePt t="72268" x="1517650" y="4286250"/>
          <p14:tracePt t="72285" x="1587500" y="4311650"/>
          <p14:tracePt t="72303" x="1657350" y="4330700"/>
          <p14:tracePt t="72319" x="1803400" y="4368800"/>
          <p14:tracePt t="72335" x="1968500" y="4419600"/>
          <p14:tracePt t="72352" x="2165350" y="4451350"/>
          <p14:tracePt t="72367" x="2254250" y="4470400"/>
          <p14:tracePt t="72384" x="2476500" y="4508500"/>
          <p14:tracePt t="72402" x="2679700" y="4521200"/>
          <p14:tracePt t="72418" x="2794000" y="4540250"/>
          <p14:tracePt t="72435" x="2895600" y="4565650"/>
          <p14:tracePt t="72451" x="3200400" y="4591050"/>
          <p14:tracePt t="72468" x="3308350" y="4591050"/>
          <p14:tracePt t="72484" x="3416300" y="4591050"/>
          <p14:tracePt t="72501" x="3613150" y="4578350"/>
          <p14:tracePt t="72517" x="3790950" y="4572000"/>
          <p14:tracePt t="72521" x="3879850" y="4559300"/>
          <p14:tracePt t="72537" x="3956050" y="4552950"/>
          <p14:tracePt t="72550" x="4013200" y="4540250"/>
          <p14:tracePt t="72567" x="4102100" y="4540250"/>
          <p14:tracePt t="72584" x="4197350" y="4533900"/>
          <p14:tracePt t="72601" x="4222750" y="4533900"/>
          <p14:tracePt t="72617" x="4305300" y="4514850"/>
          <p14:tracePt t="72634" x="4362450" y="4502150"/>
          <p14:tracePt t="72650" x="4394200" y="4495800"/>
          <p14:tracePt t="72667" x="4445000" y="4489450"/>
          <p14:tracePt t="72683" x="4483100" y="4476750"/>
          <p14:tracePt t="72700" x="4495800" y="4470400"/>
          <p14:tracePt t="72717" x="4508500" y="4470400"/>
          <p14:tracePt t="72733" x="4521200" y="4464050"/>
          <p14:tracePt t="72750" x="4527550" y="4457700"/>
          <p14:tracePt t="72783" x="4527550" y="4470400"/>
          <p14:tracePt t="72799" x="4533900" y="4476750"/>
          <p14:tracePt t="73168" x="4546600" y="4476750"/>
          <p14:tracePt t="73174" x="4559300" y="4470400"/>
          <p14:tracePt t="73184" x="4591050" y="4457700"/>
          <p14:tracePt t="73198" x="4635500" y="4432300"/>
          <p14:tracePt t="73215" x="4679950" y="4413250"/>
          <p14:tracePt t="73232" x="4781550" y="4362450"/>
          <p14:tracePt t="73248" x="4889500" y="4305300"/>
          <p14:tracePt t="73266" x="5054600" y="4222750"/>
          <p14:tracePt t="73281" x="5143500" y="4191000"/>
          <p14:tracePt t="73298" x="5283200" y="4133850"/>
          <p14:tracePt t="73315" x="5378450" y="4095750"/>
          <p14:tracePt t="73331" x="5422900" y="4083050"/>
          <p14:tracePt t="73348" x="5518150" y="4044950"/>
          <p14:tracePt t="73365" x="5594350" y="4019550"/>
          <p14:tracePt t="73381" x="5619750" y="4013200"/>
          <p14:tracePt t="73399" x="5664200" y="4000500"/>
          <p14:tracePt t="73414" x="5689600" y="3994150"/>
          <p14:tracePt t="73448" x="5702300" y="3994150"/>
          <p14:tracePt t="73505" x="5708650" y="3994150"/>
          <p14:tracePt t="73589" x="5708650" y="4000500"/>
          <p14:tracePt t="73659" x="5708650" y="4006850"/>
          <p14:tracePt t="73764" x="5702300" y="4013200"/>
          <p14:tracePt t="73820" x="5695950" y="4013200"/>
          <p14:tracePt t="73870" x="5689600" y="4019550"/>
          <p14:tracePt t="73905" x="5683250" y="4019550"/>
          <p14:tracePt t="75199" x="5676900" y="4019550"/>
          <p14:tracePt t="75213" x="5651500" y="4032250"/>
          <p14:tracePt t="75220" x="5632450" y="4038600"/>
          <p14:tracePt t="75234" x="5600700" y="4044950"/>
          <p14:tracePt t="75242" x="5575300" y="4051300"/>
          <p14:tracePt t="75258" x="5543550" y="4064000"/>
          <p14:tracePt t="75275" x="5473700" y="4076700"/>
          <p14:tracePt t="75291" x="5391150" y="4095750"/>
          <p14:tracePt t="75308" x="5346700" y="4102100"/>
          <p14:tracePt t="75325" x="5251450" y="4127500"/>
          <p14:tracePt t="75341" x="5156200" y="4152900"/>
          <p14:tracePt t="75358" x="5111750" y="4171950"/>
          <p14:tracePt t="75375" x="5022850" y="4178300"/>
          <p14:tracePt t="75391" x="4965700" y="4191000"/>
          <p14:tracePt t="75408" x="4864100" y="4191000"/>
          <p14:tracePt t="75424" x="4768850" y="4197350"/>
          <p14:tracePt t="75441" x="4730750" y="4203700"/>
          <p14:tracePt t="75458" x="4641850" y="4229100"/>
          <p14:tracePt t="75474" x="4565650" y="4241800"/>
          <p14:tracePt t="75491" x="4533900" y="4248150"/>
          <p14:tracePt t="75507" x="4451350" y="4267200"/>
          <p14:tracePt t="75524" x="4375150" y="4267200"/>
          <p14:tracePt t="75540" x="4337050" y="4267200"/>
          <p14:tracePt t="75557" x="4229100" y="4260850"/>
          <p14:tracePt t="75574" x="4127500" y="4273550"/>
          <p14:tracePt t="75590" x="4070350" y="4273550"/>
          <p14:tracePt t="75607" x="4000500" y="4279900"/>
          <p14:tracePt t="75623" x="3962400" y="4286250"/>
          <p14:tracePt t="75641" x="3930650" y="4286250"/>
          <p14:tracePt t="75656" x="3917950" y="4286250"/>
          <p14:tracePt t="75674" x="3905250" y="4286250"/>
          <p14:tracePt t="75691" x="3879850" y="4286250"/>
          <p14:tracePt t="75707" x="3879850" y="4292600"/>
          <p14:tracePt t="75723" x="3873500" y="4292600"/>
          <p14:tracePt t="75739" x="3860800" y="4292600"/>
          <p14:tracePt t="75756" x="3854450" y="4292600"/>
          <p14:tracePt t="75773" x="3848100" y="4292600"/>
          <p14:tracePt t="75789" x="3841750" y="4292600"/>
          <p14:tracePt t="75806" x="3829050" y="4292600"/>
          <p14:tracePt t="75823" x="3822700" y="4292600"/>
          <p14:tracePt t="75839" x="3816350" y="4292600"/>
          <p14:tracePt t="75856" x="3810000" y="4292600"/>
          <p14:tracePt t="75873" x="3803650" y="4292600"/>
          <p14:tracePt t="75906" x="3797300" y="4292600"/>
          <p14:tracePt t="75922" x="3784600" y="4298950"/>
          <p14:tracePt t="75939" x="3778250" y="4298950"/>
          <p14:tracePt t="75972" x="3765550" y="4305300"/>
          <p14:tracePt t="75989" x="3759200" y="4305300"/>
          <p14:tracePt t="76006" x="3746500" y="4305300"/>
          <p14:tracePt t="76022" x="3746500" y="4311650"/>
          <p14:tracePt t="76039" x="3733800" y="4311650"/>
          <p14:tracePt t="76056" x="3708400" y="4318000"/>
          <p14:tracePt t="76073" x="3695700" y="4318000"/>
          <p14:tracePt t="76089" x="3657600" y="4324350"/>
          <p14:tracePt t="76106" x="3613150" y="4337050"/>
          <p14:tracePt t="76123" x="3594100" y="4337050"/>
          <p14:tracePt t="76141" x="3543300" y="4343400"/>
          <p14:tracePt t="76156" x="3505200" y="4349750"/>
          <p14:tracePt t="76172" x="3492500" y="4356100"/>
          <p14:tracePt t="76189" x="3467100" y="4362450"/>
          <p14:tracePt t="76205" x="3448050" y="4368800"/>
          <p14:tracePt t="76222" x="3441700" y="4368800"/>
          <p14:tracePt t="76254" x="3435350" y="4375150"/>
          <p14:tracePt t="76293" x="3429000" y="4375150"/>
          <p14:tracePt t="76596" x="3435350" y="4375150"/>
          <p14:tracePt t="76603" x="3441700" y="4375150"/>
          <p14:tracePt t="76617" x="3448050" y="4368800"/>
          <p14:tracePt t="76624" x="3454400" y="4368800"/>
          <p14:tracePt t="76640" x="3460750" y="4368800"/>
          <p14:tracePt t="76659" x="3467100" y="4362450"/>
          <p14:tracePt t="76669" x="3479800" y="4362450"/>
          <p14:tracePt t="76687" x="3524250" y="4362450"/>
          <p14:tracePt t="76703" x="3543300" y="4362450"/>
          <p14:tracePt t="76719" x="3613150" y="4356100"/>
          <p14:tracePt t="76737" x="3714750" y="4349750"/>
          <p14:tracePt t="76752" x="3765550" y="4349750"/>
          <p14:tracePt t="76769" x="3879850" y="4349750"/>
          <p14:tracePt t="76786" x="4000500" y="4349750"/>
          <p14:tracePt t="76803" x="4051300" y="4349750"/>
          <p14:tracePt t="76820" x="4140200" y="4349750"/>
          <p14:tracePt t="76836" x="4216400" y="4349750"/>
          <p14:tracePt t="76852" x="4260850" y="4349750"/>
          <p14:tracePt t="76870" x="4349750" y="4349750"/>
          <p14:tracePt t="76886" x="4445000" y="4349750"/>
          <p14:tracePt t="76902" x="4495800" y="4349750"/>
          <p14:tracePt t="76919" x="4584700" y="4349750"/>
          <p14:tracePt t="76935" x="4616450" y="4349750"/>
          <p14:tracePt t="76952" x="4660900" y="4356100"/>
          <p14:tracePt t="76969" x="4705350" y="4356100"/>
          <p14:tracePt t="76985" x="4730750" y="4356100"/>
          <p14:tracePt t="77002" x="4781550" y="4356100"/>
          <p14:tracePt t="77018" x="4832350" y="4356100"/>
          <p14:tracePt t="77035" x="4851400" y="4356100"/>
          <p14:tracePt t="77052" x="4902200" y="4362450"/>
          <p14:tracePt t="77068" x="4959350" y="4375150"/>
          <p14:tracePt t="77085" x="4978400" y="4381500"/>
          <p14:tracePt t="77102" x="5035550" y="4387850"/>
          <p14:tracePt t="77118" x="5086350" y="4394200"/>
          <p14:tracePt t="77135" x="5118100" y="4400550"/>
          <p14:tracePt t="77151" x="5175250" y="4406900"/>
          <p14:tracePt t="77168" x="5226050" y="4425950"/>
          <p14:tracePt t="77185" x="5264150" y="4432300"/>
          <p14:tracePt t="77201" x="5283200" y="4432300"/>
          <p14:tracePt t="77218" x="5289550" y="4432300"/>
          <p14:tracePt t="77235" x="5321300" y="4432300"/>
          <p14:tracePt t="77268" x="5327650" y="4432300"/>
          <p14:tracePt t="77284" x="5340350" y="4432300"/>
          <p14:tracePt t="77301" x="5346700" y="4432300"/>
          <p14:tracePt t="77368" x="5340350" y="4438650"/>
          <p14:tracePt t="77375" x="5334000" y="4438650"/>
          <p14:tracePt t="77820" x="5353050" y="4438650"/>
          <p14:tracePt t="77826" x="5403850" y="4451350"/>
          <p14:tracePt t="77841" x="5454650" y="4451350"/>
          <p14:tracePt t="77849" x="5511800" y="4457700"/>
          <p14:tracePt t="77865" x="5575300" y="4457700"/>
          <p14:tracePt t="77883" x="5727700" y="4470400"/>
          <p14:tracePt t="77898" x="5956300" y="4470400"/>
          <p14:tracePt t="77915" x="6083300" y="4470400"/>
          <p14:tracePt t="77933" x="6330950" y="4476750"/>
          <p14:tracePt t="77949" x="6572250" y="4502150"/>
          <p14:tracePt t="77965" x="6686550" y="4508500"/>
          <p14:tracePt t="77982" x="6877050" y="4521200"/>
          <p14:tracePt t="77999" x="6959600" y="4521200"/>
          <p14:tracePt t="78015" x="7124700" y="4527550"/>
          <p14:tracePt t="78032" x="7239000" y="4527550"/>
          <p14:tracePt t="78048" x="7289800" y="4527550"/>
          <p14:tracePt t="78065" x="7372350" y="4533900"/>
          <p14:tracePt t="78082" x="7429500" y="4527550"/>
          <p14:tracePt t="78098" x="7442200" y="4521200"/>
          <p14:tracePt t="78115" x="7486650" y="4514850"/>
          <p14:tracePt t="78131" x="7505700" y="4502150"/>
          <p14:tracePt t="78148" x="7518400" y="4495800"/>
          <p14:tracePt t="78199" x="7518400" y="4502150"/>
          <p14:tracePt t="78213" x="7518400" y="4508500"/>
          <p14:tracePt t="78742" x="7397750" y="4483100"/>
          <p14:tracePt t="78756" x="7181850" y="4413250"/>
          <p14:tracePt t="78765" x="6959600" y="4368800"/>
          <p14:tracePt t="78779" x="6781800" y="4330700"/>
          <p14:tracePt t="78796" x="6407150" y="4267200"/>
          <p14:tracePt t="78813" x="6026150" y="4229100"/>
          <p14:tracePt t="78828" x="5848350" y="4191000"/>
          <p14:tracePt t="78846" x="5708650" y="4178300"/>
          <p14:tracePt t="78862" x="5245100" y="4159250"/>
          <p14:tracePt t="78879" x="5143500" y="4159250"/>
          <p14:tracePt t="78897" x="4940300" y="4171950"/>
          <p14:tracePt t="78912" x="4838700" y="4165600"/>
          <p14:tracePt t="78928" x="4597400" y="4184650"/>
          <p14:tracePt t="78946" x="4413250" y="4203700"/>
          <p14:tracePt t="78962" x="4349750" y="4210050"/>
          <p14:tracePt t="78979" x="4267200" y="4210050"/>
          <p14:tracePt t="78996" x="4235450" y="4216400"/>
          <p14:tracePt t="79012" x="4229100" y="4210050"/>
          <p14:tracePt t="79028" x="4222750" y="4203700"/>
          <p14:tracePt t="79348" x="4216400" y="4203700"/>
          <p14:tracePt t="79354" x="4203700" y="4197350"/>
          <p14:tracePt t="79369" x="4191000" y="4191000"/>
          <p14:tracePt t="79383" x="4178300" y="4184650"/>
          <p14:tracePt t="79397" x="4165600" y="4184650"/>
          <p14:tracePt t="79411" x="4133850" y="4184650"/>
          <p14:tracePt t="79427" x="4083050" y="4184650"/>
          <p14:tracePt t="79444" x="4057650" y="4191000"/>
          <p14:tracePt t="79460" x="3987800" y="4191000"/>
          <p14:tracePt t="79477" x="3917950" y="4203700"/>
          <p14:tracePt t="79493" x="3886200" y="4203700"/>
          <p14:tracePt t="79510" x="3797300" y="4210050"/>
          <p14:tracePt t="79527" x="3714750" y="4222750"/>
          <p14:tracePt t="79544" x="3632200" y="4235450"/>
          <p14:tracePt t="79560" x="3606800" y="4248150"/>
          <p14:tracePt t="79576" x="3562350" y="4260850"/>
          <p14:tracePt t="79593" x="3530600" y="4267200"/>
          <p14:tracePt t="79610" x="3517900" y="4273550"/>
          <p14:tracePt t="79626" x="3511550" y="4279900"/>
          <p14:tracePt t="79630" x="3505200" y="4279900"/>
          <p14:tracePt t="79643" x="3498850" y="4279900"/>
          <p14:tracePt t="79659" x="3498850" y="4286250"/>
          <p14:tracePt t="79685" x="3492500" y="4292600"/>
          <p14:tracePt t="79706" x="3492500" y="4298950"/>
          <p14:tracePt t="79727" x="3492500" y="4305300"/>
          <p14:tracePt t="79755" x="3492500" y="4311650"/>
          <p14:tracePt t="79790" x="3486150" y="4318000"/>
          <p14:tracePt t="79825" x="3486150" y="4330700"/>
          <p14:tracePt t="79874" x="3492500" y="4337050"/>
          <p14:tracePt t="79888" x="3505200" y="4337050"/>
          <p14:tracePt t="79910" x="3517900" y="4337050"/>
          <p14:tracePt t="79916" x="3524250" y="4337050"/>
          <p14:tracePt t="79930" x="3543300" y="4343400"/>
          <p14:tracePt t="79941" x="3556000" y="4343400"/>
          <p14:tracePt t="79959" x="3594100" y="4343400"/>
          <p14:tracePt t="79975" x="3625850" y="4343400"/>
          <p14:tracePt t="79992" x="3683000" y="4349750"/>
          <p14:tracePt t="80008" x="3746500" y="4362450"/>
          <p14:tracePt t="80025" x="3778250" y="4362450"/>
          <p14:tracePt t="80042" x="3835400" y="4368800"/>
          <p14:tracePt t="80058" x="3898900" y="4381500"/>
          <p14:tracePt t="80075" x="3917950" y="4381500"/>
          <p14:tracePt t="80092" x="3956050" y="4387850"/>
          <p14:tracePt t="80108" x="3987800" y="4387850"/>
          <p14:tracePt t="80124" x="3994150" y="4387850"/>
          <p14:tracePt t="80141" x="4013200" y="4387850"/>
          <p14:tracePt t="80158" x="4019550" y="4387850"/>
          <p14:tracePt t="80174" x="4025900" y="4387850"/>
          <p14:tracePt t="80211" x="4025900" y="4381500"/>
          <p14:tracePt t="80506" x="4032250" y="4381500"/>
          <p14:tracePt t="80522" x="4025900" y="4381500"/>
          <p14:tracePt t="83698" x="4000500" y="4368800"/>
          <p14:tracePt t="83705" x="3930650" y="4349750"/>
          <p14:tracePt t="83719" x="3854450" y="4330700"/>
          <p14:tracePt t="83728" x="3778250" y="4311650"/>
          <p14:tracePt t="83745" x="3683000" y="4292600"/>
          <p14:tracePt t="83762" x="3498850" y="4241800"/>
          <p14:tracePt t="83778" x="3270250" y="4197350"/>
          <p14:tracePt t="83796" x="2984500" y="4152900"/>
          <p14:tracePt t="83812" x="2838450" y="4133850"/>
          <p14:tracePt t="83829" x="2660650" y="4095750"/>
          <p14:tracePt t="83846" x="2070100" y="4019550"/>
          <p14:tracePt t="83862" x="1930400" y="4006850"/>
          <p14:tracePt t="83878" x="1803400" y="3987800"/>
          <p14:tracePt t="83895" x="1492250" y="3962400"/>
          <p14:tracePt t="83912" x="1238250" y="3949700"/>
          <p14:tracePt t="83929" x="1022350" y="3949700"/>
          <p14:tracePt t="83945" x="933450" y="3943350"/>
          <p14:tracePt t="83961" x="787400" y="3943350"/>
          <p14:tracePt t="83978" x="698500" y="3956050"/>
          <p14:tracePt t="83994" x="641350" y="3975100"/>
          <p14:tracePt t="84011" x="609600" y="3975100"/>
          <p14:tracePt t="84028" x="590550" y="3981450"/>
          <p14:tracePt t="84044" x="590550" y="3987800"/>
          <p14:tracePt t="84061" x="590550" y="4006850"/>
          <p14:tracePt t="84098" x="590550" y="4013200"/>
          <p14:tracePt t="84125" x="596900" y="4019550"/>
          <p14:tracePt t="84561" x="603250" y="4019550"/>
          <p14:tracePt t="84611" x="603250" y="4025900"/>
          <p14:tracePt t="84687" x="603250" y="4032250"/>
          <p14:tracePt t="84758" x="603250" y="4038600"/>
          <p14:tracePt t="84793" x="609600" y="4044950"/>
          <p14:tracePt t="84821" x="615950" y="4044950"/>
          <p14:tracePt t="84884" x="615950" y="4051300"/>
          <p14:tracePt t="84919" x="622300" y="4057650"/>
          <p14:tracePt t="85010" x="628650" y="4064000"/>
          <p14:tracePt t="85039" x="628650" y="4070350"/>
          <p14:tracePt t="85074" x="635000" y="4076700"/>
          <p14:tracePt t="85109" x="641350" y="4076700"/>
          <p14:tracePt t="85130" x="641350" y="4083050"/>
          <p14:tracePt t="85151" x="647700" y="4089400"/>
          <p14:tracePt t="85172" x="654050" y="4095750"/>
          <p14:tracePt t="85193" x="654050" y="4102100"/>
          <p14:tracePt t="85200" x="660400" y="4102100"/>
          <p14:tracePt t="85215" x="660400" y="4108450"/>
          <p14:tracePt t="85223" x="673100" y="4114800"/>
          <p14:tracePt t="85240" x="679450" y="4121150"/>
          <p14:tracePt t="85257" x="698500" y="4133850"/>
          <p14:tracePt t="85273" x="730250" y="4165600"/>
          <p14:tracePt t="85290" x="749300" y="4178300"/>
          <p14:tracePt t="85307" x="793750" y="4229100"/>
          <p14:tracePt t="85323" x="850900" y="4286250"/>
          <p14:tracePt t="85341" x="939800" y="4356100"/>
          <p14:tracePt t="85356" x="996950" y="4406900"/>
          <p14:tracePt t="85373" x="1054100" y="4445000"/>
          <p14:tracePt t="85390" x="1263650" y="4565650"/>
          <p14:tracePt t="85406" x="1352550" y="4591050"/>
          <p14:tracePt t="85423" x="1447800" y="4635500"/>
          <p14:tracePt t="85439" x="1682750" y="4756150"/>
          <p14:tracePt t="85456" x="1733550" y="4781550"/>
          <p14:tracePt t="85473" x="1790700" y="4800600"/>
          <p14:tracePt t="85489" x="1911350" y="4851400"/>
          <p14:tracePt t="85506" x="2019300" y="4876800"/>
          <p14:tracePt t="85523" x="2108200" y="4902200"/>
          <p14:tracePt t="85539" x="2127250" y="4914900"/>
          <p14:tracePt t="85556" x="2178050" y="4921250"/>
          <p14:tracePt t="85573" x="2203450" y="4927600"/>
          <p14:tracePt t="85588" x="2216150" y="4927600"/>
          <p14:tracePt t="85605" x="2228850" y="4953000"/>
          <p14:tracePt t="85622" x="2260600" y="4972050"/>
          <p14:tracePt t="85639" x="2292350" y="4965700"/>
          <p14:tracePt t="86387" x="2286000" y="4965700"/>
          <p14:tracePt t="86393" x="2254250" y="4972050"/>
          <p14:tracePt t="86408" x="2241550" y="4978400"/>
          <p14:tracePt t="86419" x="2222500" y="4984750"/>
          <p14:tracePt t="86436" x="2171700" y="4997450"/>
          <p14:tracePt t="86452" x="2139950" y="5003800"/>
          <p14:tracePt t="86469" x="2082800" y="5016500"/>
          <p14:tracePt t="86486" x="2025650" y="5022850"/>
          <p14:tracePt t="86502" x="1987550" y="5035550"/>
          <p14:tracePt t="86520" x="1905000" y="5041900"/>
          <p14:tracePt t="86535" x="1816100" y="5041900"/>
          <p14:tracePt t="86552" x="1771650" y="5041900"/>
          <p14:tracePt t="86569" x="1714500" y="5041900"/>
          <p14:tracePt t="86586" x="1670050" y="5041900"/>
          <p14:tracePt t="86602" x="1644650" y="5041900"/>
          <p14:tracePt t="86619" x="1606550" y="5041900"/>
          <p14:tracePt t="86635" x="1587500" y="5041900"/>
          <p14:tracePt t="86653" x="1555750" y="5041900"/>
          <p14:tracePt t="86669" x="1524000" y="5048250"/>
          <p14:tracePt t="86686" x="1511300" y="5048250"/>
          <p14:tracePt t="86702" x="1498600" y="5048250"/>
          <p14:tracePt t="86718" x="1485900" y="5054600"/>
          <p14:tracePt t="86759" x="1479550" y="5054600"/>
          <p14:tracePt t="87709" x="1485900" y="5060950"/>
          <p14:tracePt t="87736" x="1511300" y="5067300"/>
          <p14:tracePt t="87750" x="1530350" y="5067300"/>
          <p14:tracePt t="87758" x="1555750" y="5073650"/>
          <p14:tracePt t="87772" x="1581150" y="5073650"/>
          <p14:tracePt t="87781" x="1619250" y="5073650"/>
          <p14:tracePt t="87798" x="1670050" y="5080000"/>
          <p14:tracePt t="87814" x="1803400" y="5092700"/>
          <p14:tracePt t="87831" x="1955800" y="5099050"/>
          <p14:tracePt t="87848" x="2019300" y="5111750"/>
          <p14:tracePt t="87864" x="2139950" y="5111750"/>
          <p14:tracePt t="87881" x="2254250" y="5111750"/>
          <p14:tracePt t="87898" x="2355850" y="5111750"/>
          <p14:tracePt t="87914" x="2400300" y="5111750"/>
          <p14:tracePt t="87931" x="2438400" y="5099050"/>
          <p14:tracePt t="87948" x="2565400" y="5080000"/>
          <p14:tracePt t="87964" x="2603500" y="5067300"/>
          <p14:tracePt t="87981" x="2635250" y="5060950"/>
          <p14:tracePt t="87997" x="2686050" y="5048250"/>
          <p14:tracePt t="88014" x="2724150" y="5035550"/>
          <p14:tracePt t="88031" x="2743200" y="5029200"/>
          <p14:tracePt t="88047" x="2768600" y="5022850"/>
          <p14:tracePt t="88063" x="2781300" y="5022850"/>
          <p14:tracePt t="88081" x="2794000" y="5016500"/>
          <p14:tracePt t="88097" x="2806700" y="5010150"/>
          <p14:tracePt t="88114" x="2819400" y="5010150"/>
          <p14:tracePt t="88131" x="2825750" y="5003800"/>
          <p14:tracePt t="88147" x="2832100" y="5003800"/>
          <p14:tracePt t="88164" x="2838450" y="4997450"/>
          <p14:tracePt t="88242" x="2844800" y="4997450"/>
          <p14:tracePt t="88824" x="2863850" y="4997450"/>
          <p14:tracePt t="88831" x="2889250" y="4997450"/>
          <p14:tracePt t="88847" x="2921000" y="4997450"/>
          <p14:tracePt t="88861" x="2959100" y="4997450"/>
          <p14:tracePt t="88877" x="3060700" y="4997450"/>
          <p14:tracePt t="88894" x="3213100" y="4997450"/>
          <p14:tracePt t="88911" x="3289300" y="4997450"/>
          <p14:tracePt t="88927" x="3454400" y="4997450"/>
          <p14:tracePt t="88944" x="3581400" y="4997450"/>
          <p14:tracePt t="88961" x="3625850" y="4997450"/>
          <p14:tracePt t="88978" x="3695700" y="4984750"/>
          <p14:tracePt t="88993" x="3752850" y="4965700"/>
          <p14:tracePt t="89011" x="3771900" y="4959350"/>
          <p14:tracePt t="89027" x="3816350" y="4953000"/>
          <p14:tracePt t="89044" x="3867150" y="4946650"/>
          <p14:tracePt t="89060" x="3886200" y="4946650"/>
          <p14:tracePt t="89077" x="3937000" y="4940300"/>
          <p14:tracePt t="89093" x="3981450" y="4940300"/>
          <p14:tracePt t="89110" x="4013200" y="4940300"/>
          <p14:tracePt t="89127" x="4064000" y="4927600"/>
          <p14:tracePt t="89143" x="4089400" y="4914900"/>
          <p14:tracePt t="89161" x="4171950" y="4902200"/>
          <p14:tracePt t="89177" x="4197350" y="4895850"/>
          <p14:tracePt t="89193" x="4222750" y="4895850"/>
          <p14:tracePt t="89210" x="4279900" y="4883150"/>
          <p14:tracePt t="89226" x="4318000" y="4857750"/>
          <p14:tracePt t="89243" x="4343400" y="4857750"/>
          <p14:tracePt t="89260" x="4375150" y="4857750"/>
          <p14:tracePt t="89276" x="4381500" y="4857750"/>
          <p14:tracePt t="89322" x="4381500" y="4851400"/>
          <p14:tracePt t="89329" x="4375150" y="4851400"/>
          <p14:tracePt t="89350" x="4375150" y="4845050"/>
          <p14:tracePt t="89672" x="4387850" y="4845050"/>
          <p14:tracePt t="89686" x="4425950" y="4832350"/>
          <p14:tracePt t="89694" x="4502150" y="4826000"/>
          <p14:tracePt t="89708" x="4584700" y="4813300"/>
          <p14:tracePt t="89725" x="4660900" y="4806950"/>
          <p14:tracePt t="89742" x="4953000" y="4775200"/>
          <p14:tracePt t="89758" x="5080000" y="4756150"/>
          <p14:tracePt t="89774" x="5207000" y="4743450"/>
          <p14:tracePt t="89778" x="5321300" y="4743450"/>
          <p14:tracePt t="89792" x="5422900" y="4743450"/>
          <p14:tracePt t="89808" x="5600700" y="4743450"/>
          <p14:tracePt t="89824" x="5695950" y="4756150"/>
          <p14:tracePt t="89841" x="5848350" y="4775200"/>
          <p14:tracePt t="89857" x="5975350" y="4787900"/>
          <p14:tracePt t="89874" x="6032500" y="4794250"/>
          <p14:tracePt t="89891" x="6134100" y="4800600"/>
          <p14:tracePt t="89907" x="6216650" y="4819650"/>
          <p14:tracePt t="89925" x="6286500" y="4826000"/>
          <p14:tracePt t="89940" x="6318250" y="4832350"/>
          <p14:tracePt t="89957" x="6369050" y="4845050"/>
          <p14:tracePt t="89974" x="6419850" y="4851400"/>
          <p14:tracePt t="89991" x="6432550" y="4857750"/>
          <p14:tracePt t="90007" x="6451600" y="4857750"/>
          <p14:tracePt t="90024" x="6483350" y="4864100"/>
          <p14:tracePt t="90057" x="6489700" y="4864100"/>
          <p14:tracePt t="90073" x="6496050" y="4864100"/>
          <p14:tracePt t="90115" x="6489700" y="4864100"/>
          <p14:tracePt t="90128" x="6489700" y="4870450"/>
          <p14:tracePt t="90135" x="6483350" y="4870450"/>
          <p14:tracePt t="90150" x="6477000" y="4870450"/>
          <p14:tracePt t="90159" x="6470650" y="4870450"/>
          <p14:tracePt t="90173" x="6464300" y="4870450"/>
          <p14:tracePt t="90190" x="6457950" y="4870450"/>
          <p14:tracePt t="90207" x="6445250" y="4870450"/>
          <p14:tracePt t="90222" x="6432550" y="4870450"/>
          <p14:tracePt t="90240" x="6388100" y="4876800"/>
          <p14:tracePt t="90256" x="6299200" y="4889500"/>
          <p14:tracePt t="90272" x="6223000" y="4895850"/>
          <p14:tracePt t="90291" x="6032500" y="4908550"/>
          <p14:tracePt t="90306" x="5772150" y="4940300"/>
          <p14:tracePt t="90323" x="5645150" y="4953000"/>
          <p14:tracePt t="90339" x="5314950" y="4997450"/>
          <p14:tracePt t="90355" x="5168900" y="5022850"/>
          <p14:tracePt t="90374" x="4857750" y="5105400"/>
          <p14:tracePt t="90389" x="4591050" y="5168900"/>
          <p14:tracePt t="90406" x="4476750" y="5200650"/>
          <p14:tracePt t="90423" x="4279900" y="5276850"/>
          <p14:tracePt t="90439" x="4108450" y="5346700"/>
          <p14:tracePt t="90455" x="4051300" y="5372100"/>
          <p14:tracePt t="90473" x="3924300" y="5441950"/>
          <p14:tracePt t="90488" x="3822700" y="5505450"/>
          <p14:tracePt t="90505" x="3778250" y="5524500"/>
          <p14:tracePt t="90522" x="3695700" y="5549900"/>
          <p14:tracePt t="90539" x="3613150" y="5562600"/>
          <p14:tracePt t="90555" x="3568700" y="5581650"/>
          <p14:tracePt t="90572" x="3511550" y="5607050"/>
          <p14:tracePt t="90588" x="3467100" y="5619750"/>
          <p14:tracePt t="90606" x="3441700" y="5626100"/>
          <p14:tracePt t="90622" x="3429000" y="5626100"/>
          <p14:tracePt t="90639" x="3409950" y="5632450"/>
          <p14:tracePt t="90655" x="3403600" y="5638800"/>
          <p14:tracePt t="90671" x="3397250" y="5645150"/>
          <p14:tracePt t="90704" x="3384550" y="5651500"/>
          <p14:tracePt t="90722" x="3378200" y="5651500"/>
          <p14:tracePt t="90739" x="3365500" y="5664200"/>
          <p14:tracePt t="90754" x="3365500" y="5670550"/>
          <p14:tracePt t="90771" x="3359150" y="5670550"/>
          <p14:tracePt t="90788" x="3359150" y="5676900"/>
          <p14:tracePt t="90804" x="3352800" y="5676900"/>
          <p14:tracePt t="90838" x="3346450" y="5683250"/>
          <p14:tracePt t="90866" x="3340100" y="5683250"/>
          <p14:tracePt t="90936" x="3340100" y="5689600"/>
          <p14:tracePt t="91026" x="3346450" y="5689600"/>
          <p14:tracePt t="91076" x="3352800" y="5695950"/>
          <p14:tracePt t="91230" x="3359150" y="5695950"/>
          <p14:tracePt t="91259" x="3365500" y="5695950"/>
          <p14:tracePt t="91273" x="3371850" y="5695950"/>
          <p14:tracePt t="91287" x="3378200" y="5695950"/>
          <p14:tracePt t="91301" x="3390900" y="5695950"/>
          <p14:tracePt t="91322" x="3403600" y="5695950"/>
          <p14:tracePt t="91329" x="3422650" y="5695950"/>
          <p14:tracePt t="91343" x="3473450" y="5695950"/>
          <p14:tracePt t="91352" x="3530600" y="5689600"/>
          <p14:tracePt t="91369" x="3606800" y="5676900"/>
          <p14:tracePt t="91386" x="3822700" y="5670550"/>
          <p14:tracePt t="91402" x="4076700" y="5651500"/>
          <p14:tracePt t="91419" x="4191000" y="5626100"/>
          <p14:tracePt t="91435" x="4394200" y="5619750"/>
          <p14:tracePt t="91452" x="4546600" y="5600700"/>
          <p14:tracePt t="91471" x="4641850" y="5581650"/>
          <p14:tracePt t="91485" x="4673600" y="5562600"/>
          <p14:tracePt t="91502" x="4718050" y="5549900"/>
          <p14:tracePt t="91519" x="4737100" y="5543550"/>
          <p14:tracePt t="91535" x="4743450" y="5543550"/>
          <p14:tracePt t="91552" x="4749800" y="5537200"/>
          <p14:tracePt t="91568" x="4749800" y="5530850"/>
          <p14:tracePt t="91601" x="4756150" y="5530850"/>
          <p14:tracePt t="91659" x="4762500" y="5530850"/>
          <p14:tracePt t="91982" x="4762500" y="5537200"/>
          <p14:tracePt t="92045" x="4762500" y="5543550"/>
          <p14:tracePt t="92291" x="4762500" y="5549900"/>
          <p14:tracePt t="92326" x="4756150" y="5549900"/>
          <p14:tracePt t="92361" x="4749800" y="5549900"/>
          <p14:tracePt t="92375" x="4743450" y="5556250"/>
          <p14:tracePt t="92384" x="4737100" y="5556250"/>
          <p14:tracePt t="92398" x="4730750" y="5556250"/>
          <p14:tracePt t="92415" x="4699000" y="5562600"/>
          <p14:tracePt t="92432" x="4629150" y="5588000"/>
          <p14:tracePt t="92448" x="4572000" y="5607050"/>
          <p14:tracePt t="92465" x="4508500" y="5626100"/>
          <p14:tracePt t="92482" x="4305300" y="5683250"/>
          <p14:tracePt t="92498" x="4254500" y="5689600"/>
          <p14:tracePt t="92516" x="4127500" y="5727700"/>
          <p14:tracePt t="92531" x="4076700" y="5740400"/>
          <p14:tracePt t="92548" x="3994150" y="5765800"/>
          <p14:tracePt t="92565" x="3917950" y="5778500"/>
          <p14:tracePt t="92581" x="3892550" y="5797550"/>
          <p14:tracePt t="92598" x="3841750" y="5810250"/>
          <p14:tracePt t="92615" x="3816350" y="5816600"/>
          <p14:tracePt t="92631" x="3803650" y="5816600"/>
          <p14:tracePt t="92648" x="3797300" y="5822950"/>
          <p14:tracePt t="92664" x="3790950" y="5822950"/>
          <p14:tracePt t="92698" x="3784600" y="5822950"/>
          <p14:tracePt t="92733" x="3784600" y="5816600"/>
          <p14:tracePt t="93126" x="3778250" y="5816600"/>
          <p14:tracePt t="93133" x="3759200" y="5822950"/>
          <p14:tracePt t="93149" x="3733800" y="5829300"/>
          <p14:tracePt t="93162" x="3721100" y="5842000"/>
          <p14:tracePt t="93179" x="3670300" y="5867400"/>
          <p14:tracePt t="93196" x="3613150" y="5886450"/>
          <p14:tracePt t="93212" x="3575050" y="5886450"/>
          <p14:tracePt t="93229" x="3498850" y="5905500"/>
          <p14:tracePt t="93246" x="3441700" y="5911850"/>
          <p14:tracePt t="93262" x="3416300" y="5918200"/>
          <p14:tracePt t="93279" x="3371850" y="5924550"/>
          <p14:tracePt t="93296" x="3327400" y="5924550"/>
          <p14:tracePt t="93313" x="3314700" y="5924550"/>
          <p14:tracePt t="93316" x="3282950" y="5924550"/>
          <p14:tracePt t="93332" x="3263900" y="5930900"/>
          <p14:tracePt t="93345" x="3219450" y="5930900"/>
          <p14:tracePt t="93362" x="3200400" y="5930900"/>
          <p14:tracePt t="93379" x="3162300" y="5930900"/>
          <p14:tracePt t="93396" x="3143250" y="5930900"/>
          <p14:tracePt t="93412" x="3098800" y="5930900"/>
          <p14:tracePt t="93428" x="3067050" y="5924550"/>
          <p14:tracePt t="93445" x="3048000" y="5918200"/>
          <p14:tracePt t="93463" x="3016250" y="5911850"/>
          <p14:tracePt t="93478" x="3009900" y="5911850"/>
          <p14:tracePt t="93495" x="3003550" y="5905500"/>
          <p14:tracePt t="93512" x="2997200" y="5905500"/>
          <p14:tracePt t="93554" x="2990850" y="5905500"/>
          <p14:tracePt t="93645" x="2997200" y="5899150"/>
          <p14:tracePt t="93659" x="3003550" y="5899150"/>
          <p14:tracePt t="93681" x="3009900" y="5899150"/>
          <p14:tracePt t="93687" x="3016250" y="5899150"/>
          <p14:tracePt t="93716" x="3022600" y="5899150"/>
          <p14:tracePt t="93737" x="3035300" y="5899150"/>
          <p14:tracePt t="93751" x="3041650" y="5899150"/>
          <p14:tracePt t="93758" x="3048000" y="5899150"/>
          <p14:tracePt t="93765" x="3060700" y="5899150"/>
          <p14:tracePt t="93780" x="3079750" y="5899150"/>
          <p14:tracePt t="93794" x="3098800" y="5899150"/>
          <p14:tracePt t="93810" x="3155950" y="5899150"/>
          <p14:tracePt t="93828" x="3225800" y="5899150"/>
          <p14:tracePt t="93844" x="3263900" y="5899150"/>
          <p14:tracePt t="93860" x="3340100" y="5899150"/>
          <p14:tracePt t="93877" x="3429000" y="5899150"/>
          <p14:tracePt t="93893" x="3479800" y="5899150"/>
          <p14:tracePt t="93910" x="3575050" y="5899150"/>
          <p14:tracePt t="93927" x="3651250" y="5899150"/>
          <p14:tracePt t="93944" x="3689350" y="5899150"/>
          <p14:tracePt t="93962" x="3759200" y="5899150"/>
          <p14:tracePt t="93976" x="3810000" y="5892800"/>
          <p14:tracePt t="93993" x="3829050" y="5892800"/>
          <p14:tracePt t="94011" x="3854450" y="5892800"/>
          <p14:tracePt t="94027" x="3867150" y="5892800"/>
          <p14:tracePt t="94043" x="3892550" y="5892800"/>
          <p14:tracePt t="94060" x="3905250" y="5886450"/>
          <p14:tracePt t="94076" x="3911600" y="5886450"/>
          <p14:tracePt t="94093" x="3924300" y="5880100"/>
          <p14:tracePt t="94109" x="3937000" y="5880100"/>
          <p14:tracePt t="94126" x="3943350" y="5880100"/>
          <p14:tracePt t="94159" x="3956050" y="5880100"/>
          <p14:tracePt t="94176" x="3962400" y="5880100"/>
          <p14:tracePt t="94193" x="3975100" y="5873750"/>
          <p14:tracePt t="94225" x="3981450" y="5873750"/>
          <p14:tracePt t="94243" x="3994150" y="5867400"/>
          <p14:tracePt t="94259" x="4006850" y="5867400"/>
          <p14:tracePt t="94293" x="4013200" y="5867400"/>
          <p14:tracePt t="94308" x="4019550" y="5867400"/>
          <p14:tracePt t="94326" x="4038600" y="5867400"/>
          <p14:tracePt t="94343" x="4044950" y="5867400"/>
          <p14:tracePt t="94359" x="4051300" y="5867400"/>
          <p14:tracePt t="94376" x="4057650" y="5867400"/>
          <p14:tracePt t="94392" x="4064000" y="5867400"/>
          <p14:tracePt t="94408" x="4070350" y="5861050"/>
          <p14:tracePt t="94425" x="4083050" y="5861050"/>
          <p14:tracePt t="94441" x="4095750" y="5861050"/>
          <p14:tracePt t="94475" x="4102100" y="5861050"/>
          <p14:tracePt t="94491" x="4108450" y="5861050"/>
          <p14:tracePt t="94530" x="4114800" y="5861050"/>
          <p14:tracePt t="94572" x="4114800" y="5854700"/>
          <p14:tracePt t="95224" x="4108450" y="5861050"/>
          <p14:tracePt t="95231" x="4108450" y="5873750"/>
          <p14:tracePt t="95245" x="4102100" y="5873750"/>
          <p14:tracePt t="95255" x="4102100" y="5880100"/>
          <p14:tracePt t="95272" x="4102100" y="5886450"/>
          <p14:tracePt t="95288" x="4102100" y="5892800"/>
          <p14:tracePt t="95305" x="4102100" y="5899150"/>
          <p14:tracePt t="95330" x="4102100" y="5905500"/>
          <p14:tracePt t="95344" x="4108450" y="5905500"/>
          <p14:tracePt t="95355" x="4114800" y="5911850"/>
          <p14:tracePt t="95372" x="4133850" y="5911850"/>
          <p14:tracePt t="95388" x="4146550" y="5911850"/>
          <p14:tracePt t="95405" x="4165600" y="5911850"/>
          <p14:tracePt t="95422" x="4203700" y="5892800"/>
          <p14:tracePt t="95438" x="4222750" y="5886450"/>
          <p14:tracePt t="95455" x="4267200" y="5873750"/>
          <p14:tracePt t="95471" x="4305300" y="5854700"/>
          <p14:tracePt t="95488" x="4337050" y="5848350"/>
          <p14:tracePt t="95505" x="4381500" y="5822950"/>
          <p14:tracePt t="95521" x="4406900" y="5816600"/>
          <p14:tracePt t="95538" x="4464050" y="5784850"/>
          <p14:tracePt t="95555" x="4514850" y="5765800"/>
          <p14:tracePt t="95571" x="4533900" y="5759450"/>
          <p14:tracePt t="95588" x="4584700" y="5734050"/>
          <p14:tracePt t="95605" x="4635500" y="5721350"/>
          <p14:tracePt t="95621" x="4654550" y="5715000"/>
          <p14:tracePt t="95638" x="4699000" y="5695950"/>
          <p14:tracePt t="95654" x="4730750" y="5689600"/>
          <p14:tracePt t="95671" x="4743450" y="5689600"/>
          <p14:tracePt t="95688" x="4756150" y="5683250"/>
          <p14:tracePt t="95704" x="4762500" y="5683250"/>
          <p14:tracePt t="95737" x="4768850" y="5683250"/>
          <p14:tracePt t="95765" x="4768850" y="5676900"/>
          <p14:tracePt t="95793" x="4768850" y="5670550"/>
          <p14:tracePt t="95799" x="4768850" y="5664200"/>
          <p14:tracePt t="95822" x="4768850" y="5657850"/>
          <p14:tracePt t="96916" x="4762500" y="5657850"/>
          <p14:tracePt t="96930" x="4730750" y="5664200"/>
          <p14:tracePt t="96937" x="4699000" y="5670550"/>
          <p14:tracePt t="96949" x="4673600" y="5676900"/>
          <p14:tracePt t="96966" x="4603750" y="5683250"/>
          <p14:tracePt t="96983" x="4572000" y="5689600"/>
          <p14:tracePt t="97001" x="4483100" y="5702300"/>
          <p14:tracePt t="97016" x="4375150" y="5715000"/>
          <p14:tracePt t="97033" x="4311650" y="5715000"/>
          <p14:tracePt t="97050" x="4203700" y="5727700"/>
          <p14:tracePt t="97066" x="4152900" y="5727700"/>
          <p14:tracePt t="97082" x="4025900" y="5746750"/>
          <p14:tracePt t="97099" x="3905250" y="5753100"/>
          <p14:tracePt t="97116" x="3854450" y="5765800"/>
          <p14:tracePt t="97133" x="3746500" y="5791200"/>
          <p14:tracePt t="97150" x="3670300" y="5803900"/>
          <p14:tracePt t="97165" x="3644900" y="5810250"/>
          <p14:tracePt t="97183" x="3613150" y="5822950"/>
          <p14:tracePt t="97199" x="3575050" y="5835650"/>
          <p14:tracePt t="97216" x="3562350" y="5835650"/>
          <p14:tracePt t="97233" x="3549650" y="5842000"/>
          <p14:tracePt t="97249" x="3517900" y="5842000"/>
          <p14:tracePt t="97265" x="3505200" y="5842000"/>
          <p14:tracePt t="97282" x="3479800" y="5848350"/>
          <p14:tracePt t="97298" x="3448050" y="5848350"/>
          <p14:tracePt t="97316" x="3422650" y="5848350"/>
          <p14:tracePt t="97332" x="3384550" y="5848350"/>
          <p14:tracePt t="97349" x="3365500" y="5848350"/>
          <p14:tracePt t="97365" x="3327400" y="5848350"/>
          <p14:tracePt t="97381" x="3314700" y="5848350"/>
          <p14:tracePt t="97415" x="3295650" y="5842000"/>
          <p14:tracePt t="97432" x="3295650" y="5835650"/>
          <p14:tracePt t="97449" x="3289300" y="5829300"/>
          <p14:tracePt t="97858" x="3276600" y="5829300"/>
          <p14:tracePt t="97872" x="3251200" y="5842000"/>
          <p14:tracePt t="97878" x="3238500" y="5854700"/>
          <p14:tracePt t="97893" x="3225800" y="5873750"/>
          <p14:tracePt t="97900" x="3206750" y="5886450"/>
          <p14:tracePt t="97913" x="3194050" y="5892800"/>
          <p14:tracePt t="97929" x="3155950" y="5918200"/>
          <p14:tracePt t="97946" x="3143250" y="5930900"/>
          <p14:tracePt t="97963" x="3117850" y="5949950"/>
          <p14:tracePt t="97979" x="3079750" y="5981700"/>
          <p14:tracePt t="97996" x="3067050" y="5994400"/>
          <p14:tracePt t="98013" x="3048000" y="6019800"/>
          <p14:tracePt t="98029" x="3035300" y="6038850"/>
          <p14:tracePt t="98046" x="3028950" y="6045200"/>
          <p14:tracePt t="98062" x="3028950" y="6057900"/>
          <p14:tracePt t="98079" x="3022600" y="6064250"/>
          <p14:tracePt t="98096" x="3016250" y="6076950"/>
          <p14:tracePt t="98112" x="3009900" y="6083300"/>
          <p14:tracePt t="98146" x="3009900" y="6089650"/>
          <p14:tracePt t="98167" x="3003550" y="6096000"/>
          <p14:tracePt t="98230" x="2997200" y="6102350"/>
          <p14:tracePt t="98258" x="2997200" y="6108700"/>
          <p14:tracePt t="98279" x="2997200" y="6115050"/>
          <p14:tracePt t="98293" x="2997200" y="6121400"/>
          <p14:tracePt t="98321" x="2990850" y="6134100"/>
          <p14:tracePt t="98349" x="2990850" y="6140450"/>
          <p14:tracePt t="98391" x="2990850" y="6146800"/>
          <p14:tracePt t="98398" x="2984500" y="6146800"/>
          <p14:tracePt t="98419" x="2984500" y="6153150"/>
          <p14:tracePt t="98455" x="2984500" y="6159500"/>
          <p14:tracePt t="98469" x="2984500" y="6165850"/>
          <p14:tracePt t="98510" x="2984500" y="6172200"/>
          <p14:tracePt t="98538" x="2984500" y="6178550"/>
          <p14:tracePt t="98602" x="2990850" y="6178550"/>
          <p14:tracePt t="98630" x="2997200" y="6178550"/>
          <p14:tracePt t="98651" x="3003550" y="6178550"/>
          <p14:tracePt t="98672" x="3009900" y="6178550"/>
          <p14:tracePt t="98714" x="3016250" y="6178550"/>
          <p14:tracePt t="98742" x="3022600" y="6178550"/>
          <p14:tracePt t="98784" x="3028950" y="6178550"/>
          <p14:tracePt t="98812" x="3035300" y="6178550"/>
          <p14:tracePt t="98841" x="3041650" y="6178550"/>
          <p14:tracePt t="98861" x="3048000" y="6178550"/>
          <p14:tracePt t="98882" x="3054350" y="6178550"/>
          <p14:tracePt t="98911" x="3060700" y="6178550"/>
          <p14:tracePt t="98932" x="3067050" y="6178550"/>
          <p14:tracePt t="98953" x="3073400" y="6178550"/>
          <p14:tracePt t="98981" x="3079750" y="6178550"/>
          <p14:tracePt t="99002" x="3086100" y="6178550"/>
          <p14:tracePt t="99023" x="3092450" y="6178550"/>
          <p14:tracePt t="99072" x="3098800" y="6178550"/>
          <p14:tracePt t="99094" x="3111500" y="6178550"/>
          <p14:tracePt t="99100" x="3111500" y="6172200"/>
          <p14:tracePt t="99114" x="3117850" y="6172200"/>
          <p14:tracePt t="99125" x="3124200" y="6172200"/>
          <p14:tracePt t="99145" x="3130550" y="6172200"/>
          <p14:tracePt t="99158" x="3136900" y="6172200"/>
          <p14:tracePt t="99175" x="3175000" y="6165850"/>
          <p14:tracePt t="99192" x="3213100" y="6159500"/>
          <p14:tracePt t="99208" x="3244850" y="6153150"/>
          <p14:tracePt t="99225" x="3263900" y="6153150"/>
          <p14:tracePt t="99242" x="3352800" y="6134100"/>
          <p14:tracePt t="99258" x="3378200" y="6134100"/>
          <p14:tracePt t="99276" x="3429000" y="6121400"/>
          <p14:tracePt t="99292" x="3448050" y="6121400"/>
          <p14:tracePt t="99309" x="3486150" y="6115050"/>
          <p14:tracePt t="99325" x="3492500" y="6115050"/>
          <p14:tracePt t="99341" x="3517900" y="6115050"/>
          <p14:tracePt t="99359" x="3524250" y="6108700"/>
          <p14:tracePt t="99375" x="3543300" y="6108700"/>
          <p14:tracePt t="99391" x="3549650" y="6108700"/>
          <p14:tracePt t="99408" x="3556000" y="6108700"/>
          <p14:tracePt t="99424" x="3568700" y="6102350"/>
          <p14:tracePt t="99441" x="3575050" y="6102350"/>
          <p14:tracePt t="99458" x="3594100" y="6096000"/>
          <p14:tracePt t="99474" x="3606800" y="6096000"/>
          <p14:tracePt t="99491" x="3625850" y="6096000"/>
          <p14:tracePt t="99508" x="3670300" y="6089650"/>
          <p14:tracePt t="99525" x="3689350" y="6083300"/>
          <p14:tracePt t="99541" x="3708400" y="6083300"/>
          <p14:tracePt t="99558" x="3759200" y="6083300"/>
          <p14:tracePt t="99574" x="3797300" y="6083300"/>
          <p14:tracePt t="99592" x="3867150" y="6076950"/>
          <p14:tracePt t="99607" x="3898900" y="6076950"/>
          <p14:tracePt t="99624" x="3924300" y="6076950"/>
          <p14:tracePt t="99641" x="3981450" y="6083300"/>
          <p14:tracePt t="99657" x="4013200" y="6083300"/>
          <p14:tracePt t="99673" x="4038600" y="6083300"/>
          <p14:tracePt t="99690" x="4089400" y="6083300"/>
          <p14:tracePt t="99707" x="4114800" y="6083300"/>
          <p14:tracePt t="99723" x="4165600" y="6076950"/>
          <p14:tracePt t="99740" x="4178300" y="6076950"/>
          <p14:tracePt t="99757" x="4222750" y="6070600"/>
          <p14:tracePt t="99775" x="4254500" y="6064250"/>
          <p14:tracePt t="99790" x="4267200" y="6057900"/>
          <p14:tracePt t="99807" x="4286250" y="6057900"/>
          <p14:tracePt t="99839" x="4305300" y="6057900"/>
          <p14:tracePt t="99873" x="4318000" y="6051550"/>
          <p14:tracePt t="100006" x="4311650" y="6051550"/>
          <p14:tracePt t="100436" x="4324350" y="6051550"/>
          <p14:tracePt t="100451" x="4362450" y="6057900"/>
          <p14:tracePt t="100457" x="4413250" y="6057900"/>
          <p14:tracePt t="100471" x="4502150" y="6057900"/>
          <p14:tracePt t="100487" x="4730750" y="6057900"/>
          <p14:tracePt t="100504" x="4857750" y="6057900"/>
          <p14:tracePt t="100521" x="5194300" y="6057900"/>
          <p14:tracePt t="100538" x="5486400" y="6057900"/>
          <p14:tracePt t="100554" x="5613400" y="6057900"/>
          <p14:tracePt t="100571" x="5867400" y="6057900"/>
          <p14:tracePt t="100587" x="5981700" y="6051550"/>
          <p14:tracePt t="100604" x="6172200" y="6051550"/>
          <p14:tracePt t="100620" x="6261100" y="6045200"/>
          <p14:tracePt t="100637" x="6337300" y="6032500"/>
          <p14:tracePt t="100654" x="6470650" y="6026150"/>
          <p14:tracePt t="100670" x="6508750" y="6026150"/>
          <p14:tracePt t="100687" x="6559550" y="6013450"/>
          <p14:tracePt t="100704" x="6654800" y="6007100"/>
          <p14:tracePt t="100720" x="6699250" y="6000750"/>
          <p14:tracePt t="100737" x="6718300" y="6000750"/>
          <p14:tracePt t="100754" x="6756400" y="5994400"/>
          <p14:tracePt t="100770" x="6775450" y="5994400"/>
          <p14:tracePt t="100787" x="6794500" y="5994400"/>
          <p14:tracePt t="100803" x="6807200" y="5994400"/>
          <p14:tracePt t="100819" x="6819900" y="5994400"/>
          <p14:tracePt t="100837" x="6826250" y="5988050"/>
          <p14:tracePt t="100853" x="6838950" y="5988050"/>
          <p14:tracePt t="100869" x="6845300" y="5981700"/>
          <p14:tracePt t="100886" x="6858000" y="5981700"/>
          <p14:tracePt t="100991" x="6858000" y="5988050"/>
          <p14:tracePt t="101005" x="6858000" y="5994400"/>
          <p14:tracePt t="101020" x="6851650" y="5994400"/>
          <p14:tracePt t="101026" x="6845300" y="5994400"/>
          <p14:tracePt t="101054" x="6838950" y="5994400"/>
          <p14:tracePt t="101061" x="6832600" y="6000750"/>
          <p14:tracePt t="101075" x="6826250" y="6000750"/>
          <p14:tracePt t="101089" x="6819900" y="6000750"/>
          <p14:tracePt t="101109" x="6813550" y="6000750"/>
          <p14:tracePt t="101138" x="6807200" y="6007100"/>
          <p14:tracePt t="101181" x="6800850" y="6007100"/>
          <p14:tracePt t="101187" x="6794500" y="6007100"/>
          <p14:tracePt t="101208" x="6788150" y="6007100"/>
          <p14:tracePt t="101222" x="6781800" y="6007100"/>
          <p14:tracePt t="101235" x="6781800" y="6013450"/>
          <p14:tracePt t="101251" x="6769100" y="6013450"/>
          <p14:tracePt t="101284" x="6762750" y="6019800"/>
          <p14:tracePt t="101301" x="6737350" y="6019800"/>
          <p14:tracePt t="101318" x="6724650" y="6026150"/>
          <p14:tracePt t="101335" x="6686550" y="6026150"/>
          <p14:tracePt t="101351" x="6629400" y="6026150"/>
          <p14:tracePt t="101368" x="6578600" y="6026150"/>
          <p14:tracePt t="101384" x="6464300" y="6026150"/>
          <p14:tracePt t="101401" x="6305550" y="6019800"/>
          <p14:tracePt t="101417" x="6203950" y="6000750"/>
          <p14:tracePt t="101421" x="6102350" y="5994400"/>
          <p14:tracePt t="101434" x="5988050" y="5981700"/>
          <p14:tracePt t="101451" x="5746750" y="5949950"/>
          <p14:tracePt t="101468" x="5480050" y="5918200"/>
          <p14:tracePt t="101484" x="5340350" y="5905500"/>
          <p14:tracePt t="101501" x="5213350" y="5886450"/>
          <p14:tracePt t="101518" x="4870450" y="5873750"/>
          <p14:tracePt t="101534" x="4756150" y="5880100"/>
          <p14:tracePt t="101550" x="4654550" y="5880100"/>
          <p14:tracePt t="101567" x="4413250" y="5899150"/>
          <p14:tracePt t="101583" x="4356100" y="5905500"/>
          <p14:tracePt t="101600" x="4305300" y="5918200"/>
          <p14:tracePt t="101617" x="4184650" y="5924550"/>
          <p14:tracePt t="101634" x="4044950" y="5943600"/>
          <p14:tracePt t="101650" x="3968750" y="5943600"/>
          <p14:tracePt t="101666" x="3835400" y="5956300"/>
          <p14:tracePt t="101683" x="3740150" y="5969000"/>
          <p14:tracePt t="101700" x="3670300" y="5988050"/>
          <p14:tracePt t="101716" x="3619500" y="5994400"/>
          <p14:tracePt t="101733" x="3562350" y="6000750"/>
          <p14:tracePt t="101750" x="3479800" y="6019800"/>
          <p14:tracePt t="101766" x="3429000" y="6026150"/>
          <p14:tracePt t="101783" x="3333750" y="6026150"/>
          <p14:tracePt t="101800" x="3276600" y="6032500"/>
          <p14:tracePt t="101816" x="3251200" y="6032500"/>
          <p14:tracePt t="101833" x="3200400" y="6032500"/>
          <p14:tracePt t="101849" x="3155950" y="6038850"/>
          <p14:tracePt t="101866" x="3149600" y="6038850"/>
          <p14:tracePt t="101883" x="3111500" y="6038850"/>
          <p14:tracePt t="101899" x="3079750" y="6051550"/>
          <p14:tracePt t="101916" x="3073400" y="6051550"/>
          <p14:tracePt t="101932" x="3060700" y="6057900"/>
          <p14:tracePt t="101949" x="3054350" y="6057900"/>
          <p14:tracePt t="101966" x="3048000" y="6057900"/>
          <p14:tracePt t="102002" x="3041650" y="6057900"/>
          <p14:tracePt t="102051" x="3041650" y="6064250"/>
          <p14:tracePt t="102094" x="3041650" y="6070600"/>
          <p14:tracePt t="102122" x="3054350" y="6070600"/>
          <p14:tracePt t="102136" x="3067050" y="6070600"/>
          <p14:tracePt t="102142" x="3067050" y="6076950"/>
          <p14:tracePt t="102151" x="3086100" y="6083300"/>
          <p14:tracePt t="102165" x="3117850" y="6083300"/>
          <p14:tracePt t="102181" x="3155950" y="6089650"/>
          <p14:tracePt t="102199" x="3302000" y="6121400"/>
          <p14:tracePt t="102215" x="3517900" y="6127750"/>
          <p14:tracePt t="102231" x="3657600" y="6127750"/>
          <p14:tracePt t="102248" x="4000500" y="6121400"/>
          <p14:tracePt t="102264" x="4368800" y="6115050"/>
          <p14:tracePt t="102281" x="4527550" y="6115050"/>
          <p14:tracePt t="102298" x="4832350" y="6102350"/>
          <p14:tracePt t="102314" x="5099050" y="6076950"/>
          <p14:tracePt t="102333" x="5314950" y="6070600"/>
          <p14:tracePt t="102347" x="5403850" y="6070600"/>
          <p14:tracePt t="102364" x="5581650" y="6057900"/>
          <p14:tracePt t="102382" x="5721350" y="6038850"/>
          <p14:tracePt t="102397" x="5791200" y="6032500"/>
          <p14:tracePt t="102414" x="5842000" y="6019800"/>
          <p14:tracePt t="102431" x="5988050" y="6000750"/>
          <p14:tracePt t="102447" x="6007100" y="5994400"/>
          <p14:tracePt t="102464" x="6045200" y="5994400"/>
          <p14:tracePt t="102480" x="6096000" y="5994400"/>
          <p14:tracePt t="102497" x="6134100" y="5994400"/>
          <p14:tracePt t="102515" x="6184900" y="5988050"/>
          <p14:tracePt t="102530" x="6216650" y="5988050"/>
          <p14:tracePt t="102547" x="6273800" y="5981700"/>
          <p14:tracePt t="102564" x="6318250" y="5981700"/>
          <p14:tracePt t="102580" x="6356350" y="5981700"/>
          <p14:tracePt t="102597" x="6407150" y="5981700"/>
          <p14:tracePt t="102613" x="6457950" y="5981700"/>
          <p14:tracePt t="102630" x="6483350" y="5981700"/>
          <p14:tracePt t="102647" x="6534150" y="5988050"/>
          <p14:tracePt t="102664" x="6565900" y="5994400"/>
          <p14:tracePt t="102680" x="6572250" y="5994400"/>
          <p14:tracePt t="102697" x="6591300" y="6000750"/>
          <p14:tracePt t="102714" x="6591300" y="6013450"/>
          <p14:tracePt t="102730" x="6591300" y="6019800"/>
          <p14:tracePt t="102747" x="6591300" y="6032500"/>
          <p14:tracePt t="102763" x="6591300" y="6045200"/>
          <p14:tracePt t="102779" x="6591300" y="6057900"/>
          <p14:tracePt t="102796" x="6591300" y="6070600"/>
          <p14:tracePt t="102813" x="6591300" y="6083300"/>
          <p14:tracePt t="102829" x="6591300" y="6096000"/>
          <p14:tracePt t="102846" x="6591300" y="6102350"/>
          <p14:tracePt t="102863" x="6591300" y="6108700"/>
          <p14:tracePt t="102880" x="6591300" y="6121400"/>
          <p14:tracePt t="102895" x="6584950" y="6127750"/>
          <p14:tracePt t="102943" x="6578600" y="6134100"/>
          <p14:tracePt t="102978" x="6578600" y="6140450"/>
          <p14:tracePt t="103013" x="6578600" y="6146800"/>
          <p14:tracePt t="103049" x="6578600" y="6153150"/>
          <p14:tracePt t="103084" x="6584950" y="6153150"/>
          <p14:tracePt t="103097" x="6591300" y="6153150"/>
          <p14:tracePt t="103104" x="6597650" y="6153150"/>
          <p14:tracePt t="103126" x="6604000" y="6153150"/>
          <p14:tracePt t="103154" x="6610350" y="6153150"/>
          <p14:tracePt t="103175" x="6610350" y="6146800"/>
          <p14:tracePt t="103189" x="6616700" y="6146800"/>
          <p14:tracePt t="103203" x="6623050" y="6146800"/>
          <p14:tracePt t="103217" x="6629400" y="6140450"/>
          <p14:tracePt t="103238" x="6635750" y="6140450"/>
          <p14:tracePt t="103248" x="6642100" y="6134100"/>
          <p14:tracePt t="103261" x="6648450" y="6134100"/>
          <p14:tracePt t="103287" x="6654800" y="6134100"/>
          <p14:tracePt t="103297" x="6667500" y="6127750"/>
          <p14:tracePt t="103311" x="6680200" y="6121400"/>
          <p14:tracePt t="103328" x="6692900" y="6121400"/>
          <p14:tracePt t="103344" x="6750050" y="6108700"/>
          <p14:tracePt t="103362" x="6775450" y="6096000"/>
          <p14:tracePt t="103377" x="6807200" y="6096000"/>
          <p14:tracePt t="103394" x="6864350" y="6089650"/>
          <p14:tracePt t="103411" x="6946900" y="6076950"/>
          <p14:tracePt t="103428" x="7029450" y="6057900"/>
          <p14:tracePt t="103444" x="7080250" y="6051550"/>
          <p14:tracePt t="103448" x="7137400" y="6038850"/>
          <p14:tracePt t="103461" x="7175500" y="6032500"/>
          <p14:tracePt t="103477" x="7258050" y="6026150"/>
          <p14:tracePt t="103493" x="7289800" y="6019800"/>
          <p14:tracePt t="103510" x="7334250" y="6007100"/>
          <p14:tracePt t="103527" x="7378700" y="6000750"/>
          <p14:tracePt t="103543" x="7391400" y="6000750"/>
          <p14:tracePt t="103561" x="7416800" y="6000750"/>
          <p14:tracePt t="103577" x="7442200" y="5988050"/>
          <p14:tracePt t="103593" x="7448550" y="5988050"/>
          <p14:tracePt t="103610" x="7454900" y="5988050"/>
          <p14:tracePt t="103626" x="7467600" y="5988050"/>
          <p14:tracePt t="103660" x="7473950" y="5988050"/>
          <p14:tracePt t="103677" x="7480300" y="5988050"/>
          <p14:tracePt t="103696" x="7486650" y="5988050"/>
          <p14:tracePt t="103863" x="7480300" y="5988050"/>
          <p14:tracePt t="104391" x="7493000" y="5988050"/>
          <p14:tracePt t="104398" x="7505700" y="5994400"/>
          <p14:tracePt t="104413" x="7524750" y="5994400"/>
          <p14:tracePt t="104423" x="7543800" y="6000750"/>
          <p14:tracePt t="104441" x="7562850" y="6000750"/>
          <p14:tracePt t="104457" x="7607300" y="6000750"/>
          <p14:tracePt t="104474" x="7677150" y="6019800"/>
          <p14:tracePt t="104491" x="7721600" y="6032500"/>
          <p14:tracePt t="104506" x="7734300" y="6032500"/>
          <p14:tracePt t="104525" x="7772400" y="6038850"/>
          <p14:tracePt t="104540" x="7791450" y="6045200"/>
          <p14:tracePt t="104557" x="7791450" y="6051550"/>
          <p14:tracePt t="104574" x="7797800" y="6057900"/>
          <p14:tracePt t="104606" x="7804150" y="6064250"/>
          <p14:tracePt t="104657" x="7797800" y="6064250"/>
          <p14:tracePt t="104700" x="7791450" y="6064250"/>
          <p14:tracePt t="104707" x="7785100" y="6064250"/>
          <p14:tracePt t="104749" x="7778750" y="6064250"/>
          <p14:tracePt t="104763" x="7772400" y="6064250"/>
          <p14:tracePt t="104778" x="7759700" y="6064250"/>
          <p14:tracePt t="104791" x="7753350" y="6064250"/>
          <p14:tracePt t="104813" x="7740650" y="6064250"/>
          <p14:tracePt t="104819" x="7721600" y="6064250"/>
          <p14:tracePt t="104834" x="7696200" y="6064250"/>
          <p14:tracePt t="104842" x="7677150" y="6064250"/>
          <p14:tracePt t="104855" x="7651750" y="6064250"/>
          <p14:tracePt t="104872" x="7594600" y="6064250"/>
          <p14:tracePt t="104889" x="7543800" y="6064250"/>
          <p14:tracePt t="104905" x="7518400" y="6064250"/>
          <p14:tracePt t="104921" x="7480300" y="6070600"/>
          <p14:tracePt t="104939" x="7454900" y="6070600"/>
          <p14:tracePt t="104955" x="7442200" y="6070600"/>
          <p14:tracePt t="104989" x="7423150" y="6070600"/>
          <p14:tracePt t="105009" x="7416800" y="6070600"/>
          <p14:tracePt t="105031" x="7410450" y="6070600"/>
          <p14:tracePt t="105045" x="7404100" y="6070600"/>
          <p14:tracePt t="105073" x="7397750" y="6070600"/>
          <p14:tracePt t="105094" x="7391400" y="6070600"/>
          <p14:tracePt t="105101" x="7385050" y="6070600"/>
          <p14:tracePt t="105123" x="7378700" y="6070600"/>
          <p14:tracePt t="105143" x="7372350" y="6070600"/>
          <p14:tracePt t="105149" x="7366000" y="6070600"/>
          <p14:tracePt t="105199" x="7359650" y="6070600"/>
          <p14:tracePt t="105220" x="7353300" y="6070600"/>
          <p14:tracePt t="105241" x="7346950" y="6070600"/>
          <p14:tracePt t="105269" x="7340600" y="6070600"/>
          <p14:tracePt t="105290" x="7334250" y="6070600"/>
          <p14:tracePt t="105325" x="7327900" y="6070600"/>
          <p14:tracePt t="105360" x="7327900" y="6076950"/>
          <p14:tracePt t="105382" x="7321550" y="6076950"/>
          <p14:tracePt t="105403" x="7321550" y="6083300"/>
          <p14:tracePt t="105431" x="7321550" y="6089650"/>
          <p14:tracePt t="105466" x="7321550" y="6096000"/>
          <p14:tracePt t="105494" x="7321550" y="6102350"/>
          <p14:tracePt t="105592" x="7315200" y="6102350"/>
          <p14:tracePt t="105620" x="7308850" y="6102350"/>
          <p14:tracePt t="105655" x="7302500" y="6102350"/>
          <p14:tracePt t="105683" x="7296150" y="6096000"/>
          <p14:tracePt t="105711" x="7289800" y="6096000"/>
          <p14:tracePt t="105726" x="7283450" y="6096000"/>
          <p14:tracePt t="105732" x="7277100" y="6096000"/>
          <p14:tracePt t="105747" x="7270750" y="6096000"/>
          <p14:tracePt t="105755" x="7264400" y="6096000"/>
          <p14:tracePt t="105769" x="7258050" y="6096000"/>
          <p14:tracePt t="105786" x="7245350" y="6096000"/>
          <p14:tracePt t="105803" x="7213600" y="6089650"/>
          <p14:tracePt t="105820" x="7188200" y="6089650"/>
          <p14:tracePt t="105836" x="7156450" y="6083300"/>
          <p14:tracePt t="105852" x="7118350" y="6076950"/>
          <p14:tracePt t="105869" x="7092950" y="6070600"/>
          <p14:tracePt t="105885" x="7073900" y="6057900"/>
          <p14:tracePt t="105902" x="7004050" y="6045200"/>
          <p14:tracePt t="105919" x="6985000" y="6038850"/>
          <p14:tracePt t="105936" x="6946900" y="6038850"/>
          <p14:tracePt t="105952" x="6870700" y="6026150"/>
          <p14:tracePt t="105968" x="6769100" y="6013450"/>
          <p14:tracePt t="105986" x="6648450" y="5988050"/>
          <p14:tracePt t="106002" x="6572250" y="5988050"/>
          <p14:tracePt t="106005" x="6483350" y="5975350"/>
          <p14:tracePt t="106019" x="6394450" y="5969000"/>
          <p14:tracePt t="106035" x="6134100" y="5937250"/>
          <p14:tracePt t="106051" x="5956300" y="5899150"/>
          <p14:tracePt t="106068" x="5594350" y="5848350"/>
          <p14:tracePt t="106085" x="5118100" y="5772150"/>
          <p14:tracePt t="106102" x="4902200" y="5746750"/>
          <p14:tracePt t="106119" x="4565650" y="5657850"/>
          <p14:tracePt t="106135" x="4292600" y="5594350"/>
          <p14:tracePt t="106151" x="4197350" y="5562600"/>
          <p14:tracePt t="106168" x="4089400" y="5543550"/>
          <p14:tracePt t="106184" x="4044950" y="5499100"/>
          <p14:tracePt t="106514" x="4019550" y="5499100"/>
          <p14:tracePt t="106528" x="4000500" y="5505450"/>
          <p14:tracePt t="106536" x="3968750" y="5524500"/>
          <p14:tracePt t="106551" x="3937000" y="5537200"/>
          <p14:tracePt t="106567" x="3873500" y="5575300"/>
          <p14:tracePt t="106583" x="3841750" y="5600700"/>
          <p14:tracePt t="106599" x="3778250" y="5645150"/>
          <p14:tracePt t="106616" x="3740150" y="5676900"/>
          <p14:tracePt t="106633" x="3663950" y="5753100"/>
          <p14:tracePt t="106649" x="3625850" y="5791200"/>
          <p14:tracePt t="106667" x="3594100" y="5822950"/>
          <p14:tracePt t="106683" x="3505200" y="5899150"/>
          <p14:tracePt t="106699" x="3397250" y="5975350"/>
          <p14:tracePt t="106716" x="3352800" y="6000750"/>
          <p14:tracePt t="106732" x="3257550" y="6051550"/>
          <p14:tracePt t="106749" x="3181350" y="6089650"/>
          <p14:tracePt t="106766" x="3149600" y="6102350"/>
          <p14:tracePt t="106782" x="3105150" y="6140450"/>
          <p14:tracePt t="106799" x="3073400" y="6159500"/>
          <p14:tracePt t="106816" x="3054350" y="6172200"/>
          <p14:tracePt t="106832" x="3048000" y="6178550"/>
          <p14:tracePt t="106849" x="3041650" y="6191250"/>
          <p14:tracePt t="106866" x="3035300" y="6191250"/>
          <p14:tracePt t="106898" x="3035300" y="6197600"/>
          <p14:tracePt t="106935" x="3035300" y="6203950"/>
          <p14:tracePt t="106963" x="3041650" y="6203950"/>
          <p14:tracePt t="106977" x="3048000" y="6203950"/>
          <p14:tracePt t="106999" x="3054350" y="6203950"/>
          <p14:tracePt t="107027" x="3067050" y="6203950"/>
          <p14:tracePt t="107048" x="3073400" y="6203950"/>
          <p14:tracePt t="107054" x="3079750" y="6203950"/>
          <p14:tracePt t="107076" x="3086100" y="6203950"/>
          <p14:tracePt t="107090" x="3098800" y="6203950"/>
          <p14:tracePt t="107098" x="3111500" y="6197600"/>
          <p14:tracePt t="107114" x="3124200" y="6197600"/>
          <p14:tracePt t="107132" x="3168650" y="6197600"/>
          <p14:tracePt t="107148" x="3251200" y="6184900"/>
          <p14:tracePt t="107164" x="3289300" y="6172200"/>
          <p14:tracePt t="107181" x="3397250" y="6159500"/>
          <p14:tracePt t="107198" x="3492500" y="6140450"/>
          <p14:tracePt t="107214" x="3549650" y="6134100"/>
          <p14:tracePt t="107231" x="3606800" y="6121400"/>
          <p14:tracePt t="107247" x="3632200" y="6115050"/>
          <p14:tracePt t="107264" x="3695700" y="6102350"/>
          <p14:tracePt t="107280" x="3721100" y="6096000"/>
          <p14:tracePt t="107297" x="3721100" y="6089650"/>
          <p14:tracePt t="107314" x="3733800" y="6089650"/>
          <p14:tracePt t="107330" x="3746500" y="6076950"/>
          <p14:tracePt t="107347" x="3752850" y="6076950"/>
          <p14:tracePt t="107364" x="3759200" y="6070600"/>
          <p14:tracePt t="107406" x="3765550" y="6070600"/>
          <p14:tracePt t="107427" x="3771900" y="6064250"/>
          <p14:tracePt t="107448" x="3778250" y="6064250"/>
          <p14:tracePt t="107476" x="3784600" y="6057900"/>
          <p14:tracePt t="107602" x="3778250" y="6057900"/>
          <p14:tracePt t="107609" x="3771900" y="6057900"/>
          <p14:tracePt t="107616" x="3765550" y="6057900"/>
          <p14:tracePt t="107638" x="3759200" y="6064250"/>
          <p14:tracePt t="107659" x="3752850" y="6064250"/>
          <p14:tracePt t="107673" x="3746500" y="6064250"/>
          <p14:tracePt t="107682" x="3740150" y="6064250"/>
          <p14:tracePt t="107696" x="3721100" y="6064250"/>
          <p14:tracePt t="107713" x="3683000" y="6070600"/>
          <p14:tracePt t="107729" x="3606800" y="6070600"/>
          <p14:tracePt t="107745" x="3536950" y="6070600"/>
          <p14:tracePt t="107762" x="3422650" y="6070600"/>
          <p14:tracePt t="107779" x="3295650" y="6070600"/>
          <p14:tracePt t="107795" x="3232150" y="6070600"/>
          <p14:tracePt t="107813" x="3143250" y="6070600"/>
          <p14:tracePt t="107828" x="3086100" y="6070600"/>
          <p14:tracePt t="107845" x="3054350" y="6070600"/>
          <p14:tracePt t="107862" x="3022600" y="6070600"/>
          <p14:tracePt t="107878" x="2997200" y="6076950"/>
          <p14:tracePt t="107895" x="2990850" y="6076950"/>
          <p14:tracePt t="107912" x="2984500" y="6083300"/>
          <p14:tracePt t="107928" x="2978150" y="6083300"/>
          <p14:tracePt t="107944" x="2971800" y="6083300"/>
          <p14:tracePt t="107962" x="2965450" y="6083300"/>
          <p14:tracePt t="107978" x="2959100" y="6089650"/>
          <p14:tracePt t="107995" x="2952750" y="6089650"/>
          <p14:tracePt t="108011" x="2946400" y="6096000"/>
          <p14:tracePt t="108038" x="2940050" y="6096000"/>
          <p14:tracePt t="108059" x="2933700" y="6096000"/>
          <p14:tracePt t="108094" x="2933700" y="6102350"/>
          <p14:tracePt t="108101" x="2927350" y="6102350"/>
          <p14:tracePt t="108143" x="2921000" y="6102350"/>
          <p14:tracePt t="108227" x="2914650" y="6108700"/>
          <p14:tracePt t="109184" x="2921000" y="6108700"/>
          <p14:tracePt t="109192" x="2946400" y="6096000"/>
          <p14:tracePt t="109205" x="2965450" y="6076950"/>
          <p14:tracePt t="109212" x="2984500" y="6064250"/>
          <p14:tracePt t="109228" x="3016250" y="6051550"/>
          <p14:tracePt t="109240" x="3048000" y="6026150"/>
          <p14:tracePt t="109257" x="3092450" y="6007100"/>
          <p14:tracePt t="109274" x="3181350" y="5943600"/>
          <p14:tracePt t="109290" x="3308350" y="5880100"/>
          <p14:tracePt t="109307" x="3435350" y="5797550"/>
          <p14:tracePt t="109325" x="3536950" y="5727700"/>
          <p14:tracePt t="109340" x="3594100" y="5695950"/>
          <p14:tracePt t="109356" x="3683000" y="5626100"/>
          <p14:tracePt t="109374" x="3759200" y="5581650"/>
          <p14:tracePt t="109390" x="3784600" y="5568950"/>
          <p14:tracePt t="109407" x="3835400" y="5543550"/>
          <p14:tracePt t="109424" x="3886200" y="5524500"/>
          <p14:tracePt t="109440" x="3905250" y="5511800"/>
          <p14:tracePt t="109456" x="3924300" y="5499100"/>
          <p14:tracePt t="109472" x="3987800" y="5486400"/>
          <p14:tracePt t="109489" x="4013200" y="5480050"/>
          <p14:tracePt t="109507" x="4051300" y="5467350"/>
          <p14:tracePt t="109523" x="4070350" y="5467350"/>
          <p14:tracePt t="109527" x="4102100" y="5461000"/>
          <p14:tracePt t="109540" x="4121150" y="5461000"/>
          <p14:tracePt t="109556" x="4171950" y="5454650"/>
          <p14:tracePt t="109572" x="4191000" y="5454650"/>
          <p14:tracePt t="109589" x="4235450" y="5454650"/>
          <p14:tracePt t="109606" x="4279900" y="5454650"/>
          <p14:tracePt t="109623" x="4311650" y="5461000"/>
          <p14:tracePt t="109640" x="4362450" y="5467350"/>
          <p14:tracePt t="109656" x="4406900" y="5467350"/>
          <p14:tracePt t="109672" x="4432300" y="5467350"/>
          <p14:tracePt t="109689" x="4470400" y="5473700"/>
          <p14:tracePt t="109705" x="4502150" y="5480050"/>
          <p14:tracePt t="109722" x="4514850" y="5480050"/>
          <p14:tracePt t="109739" x="4552950" y="5486400"/>
          <p14:tracePt t="109755" x="4578350" y="5492750"/>
          <p14:tracePt t="109772" x="4578350" y="5499100"/>
          <p14:tracePt t="109789" x="4597400" y="5505450"/>
          <p14:tracePt t="109805" x="4603750" y="5505450"/>
          <p14:tracePt t="109822" x="4616450" y="5511800"/>
          <p14:tracePt t="109838" x="4622800" y="5511800"/>
          <p14:tracePt t="109855" x="4629150" y="5511800"/>
          <p14:tracePt t="109872" x="4635500" y="5518150"/>
          <p14:tracePt t="109888" x="4641850" y="5518150"/>
          <p14:tracePt t="109963" x="4648200" y="5518150"/>
          <p14:tracePt t="111231" x="4641850" y="5537200"/>
          <p14:tracePt t="111238" x="4610100" y="5568950"/>
          <p14:tracePt t="111253" x="4584700" y="5600700"/>
          <p14:tracePt t="111267" x="4559300" y="5632450"/>
          <p14:tracePt t="111283" x="4502150" y="5721350"/>
          <p14:tracePt t="111302" x="4470400" y="5784850"/>
          <p14:tracePt t="111316" x="4419600" y="5861050"/>
          <p14:tracePt t="111333" x="4394200" y="5905500"/>
          <p14:tracePt t="111350" x="4330700" y="5988050"/>
          <p14:tracePt t="111366" x="4298950" y="6032500"/>
          <p14:tracePt t="111383" x="4191000" y="6115050"/>
          <p14:tracePt t="111400" x="4057650" y="6197600"/>
          <p14:tracePt t="111416" x="3975100" y="6248400"/>
          <p14:tracePt t="111433" x="3797300" y="6318250"/>
          <p14:tracePt t="111449" x="3581400" y="6394450"/>
          <p14:tracePt t="111466" x="3460750" y="6426200"/>
          <p14:tracePt t="111483" x="3206750" y="6464300"/>
          <p14:tracePt t="111499" x="2978150" y="6470650"/>
          <p14:tracePt t="111516" x="2838450" y="6470650"/>
          <p14:tracePt t="111533" x="2552700" y="6457950"/>
          <p14:tracePt t="111549" x="2419350" y="6457950"/>
          <p14:tracePt t="111566" x="2203450" y="6457950"/>
          <p14:tracePt t="111582" x="1974850" y="6457950"/>
          <p14:tracePt t="111599" x="1860550" y="6457950"/>
          <p14:tracePt t="111616" x="1670050" y="6457950"/>
          <p14:tracePt t="111632" x="1492250" y="6464300"/>
          <p14:tracePt t="111649" x="1403350" y="6457950"/>
          <p14:tracePt t="111666" x="1238250" y="6464300"/>
          <p14:tracePt t="111682" x="1079500" y="6477000"/>
          <p14:tracePt t="111698" x="1016000" y="6483350"/>
          <p14:tracePt t="111715" x="939800" y="6483350"/>
          <p14:tracePt t="111732" x="876300" y="6477000"/>
          <p14:tracePt t="111748" x="863600" y="6470650"/>
          <p14:tracePt t="111765" x="850900" y="6464300"/>
          <p14:tracePt t="111781" x="844550" y="6457950"/>
          <p14:tracePt t="111800" x="844550" y="6445250"/>
          <p14:tracePt t="111814" x="844550" y="6438900"/>
          <p14:tracePt t="112931" x="850900" y="6438900"/>
          <p14:tracePt t="112946" x="857250" y="6438900"/>
          <p14:tracePt t="112951" x="876300" y="6438900"/>
          <p14:tracePt t="112966" x="889000" y="6445250"/>
          <p14:tracePt t="112977" x="908050" y="6451600"/>
          <p14:tracePt t="112994" x="946150" y="6470650"/>
          <p14:tracePt t="113011" x="971550" y="6477000"/>
          <p14:tracePt t="113028" x="1073150" y="6508750"/>
          <p14:tracePt t="113149" x="2317750" y="6642100"/>
          <p14:tracePt t="113155" x="2476500" y="6635750"/>
          <p14:tracePt t="113163" x="2635250" y="6635750"/>
          <p14:tracePt t="113177" x="2800350" y="6623050"/>
          <p14:tracePt t="113193" x="2927350" y="6616700"/>
          <p14:tracePt t="113211" x="3143250" y="6584950"/>
          <p14:tracePt t="113227" x="3359150" y="6553200"/>
          <p14:tracePt t="113243" x="3460750" y="6553200"/>
          <p14:tracePt t="113261" x="3670300" y="6521450"/>
          <p14:tracePt t="113276" x="3771900" y="6521450"/>
          <p14:tracePt t="113293" x="4013200" y="6502400"/>
          <p14:tracePt t="113310" x="4114800" y="6489700"/>
          <p14:tracePt t="113326" x="4203700" y="6489700"/>
          <p14:tracePt t="113343" x="4292600" y="6489700"/>
          <p14:tracePt t="113360" x="4470400" y="6489700"/>
          <p14:tracePt t="113377" x="4546600" y="6489700"/>
          <p14:tracePt t="113392" x="4635500" y="6489700"/>
          <p14:tracePt t="113409" x="4737100" y="6489700"/>
          <p14:tracePt t="113426" x="4775200" y="6489700"/>
          <p14:tracePt t="113443" x="4826000" y="6489700"/>
          <p14:tracePt t="113459" x="4845050" y="6489700"/>
          <p14:tracePt t="113476" x="4876800" y="6489700"/>
          <p14:tracePt t="113493" x="4914900" y="6477000"/>
          <p14:tracePt t="113509" x="4933950" y="6477000"/>
          <p14:tracePt t="113526" x="4946650" y="6470650"/>
          <p14:tracePt t="113543" x="4965700" y="6457950"/>
          <p14:tracePt t="113559" x="4972050" y="6438900"/>
          <p14:tracePt t="113563" x="4984750" y="6438900"/>
          <p14:tracePt t="113579" x="4984750" y="6426200"/>
          <p14:tracePt t="114027" x="5003800" y="6426200"/>
          <p14:tracePt t="114042" x="5035550" y="6426200"/>
          <p14:tracePt t="114048" x="5054600" y="6419850"/>
          <p14:tracePt t="114057" x="5080000" y="6419850"/>
          <p14:tracePt t="114073" x="5118100" y="6419850"/>
          <p14:tracePt t="114091" x="5168900" y="6419850"/>
          <p14:tracePt t="114107" x="5200650" y="6419850"/>
          <p14:tracePt t="114123" x="5283200" y="6438900"/>
          <p14:tracePt t="114140" x="5378450" y="6464300"/>
          <p14:tracePt t="114157" x="5422900" y="6483350"/>
          <p14:tracePt t="114174" x="5505450" y="6496050"/>
          <p14:tracePt t="114190" x="5575300" y="6521450"/>
          <p14:tracePt t="114207" x="5619750" y="6527800"/>
          <p14:tracePt t="114224" x="5657850" y="6540500"/>
          <p14:tracePt t="114240" x="5708650" y="6553200"/>
          <p14:tracePt t="114256" x="5721350" y="6553200"/>
          <p14:tracePt t="114273" x="5746750" y="6553200"/>
          <p14:tracePt t="114290" x="5765800" y="6559550"/>
          <p14:tracePt t="114306" x="5772150" y="6565900"/>
          <p14:tracePt t="114323" x="5778500" y="6565900"/>
          <p14:tracePt t="114339" x="5784850" y="6565900"/>
          <p14:tracePt t="114372" x="5791200" y="6572250"/>
          <p14:tracePt t="114427" x="5797550" y="6572250"/>
          <p14:tracePt t="114434" x="5803900" y="6572250"/>
          <p14:tracePt t="114442" x="5810250" y="6572250"/>
          <p14:tracePt t="114498" x="5816600" y="6572250"/>
          <p14:tracePt t="114512" x="5822950" y="6572250"/>
          <p14:tracePt t="114519" x="5829300" y="6572250"/>
          <p14:tracePt t="114533" x="5842000" y="6572250"/>
          <p14:tracePt t="114542" x="5848350" y="6572250"/>
          <p14:tracePt t="114555" x="5854700" y="6572250"/>
          <p14:tracePt t="114572" x="5880100" y="6572250"/>
          <p14:tracePt t="114589" x="5905500" y="6572250"/>
          <p14:tracePt t="114605" x="5918200" y="6572250"/>
          <p14:tracePt t="114622" x="5943600" y="6572250"/>
          <p14:tracePt t="114638" x="5962650" y="6572250"/>
          <p14:tracePt t="114655" x="5969000" y="6572250"/>
          <p14:tracePt t="114672" x="5975350" y="6572250"/>
          <p14:tracePt t="114729" x="5975350" y="6565900"/>
          <p14:tracePt t="115252" x="5981700" y="6565900"/>
          <p14:tracePt t="115259" x="5994400" y="6565900"/>
          <p14:tracePt t="115280" x="6000750" y="6565900"/>
          <p14:tracePt t="115294" x="6013450" y="6565900"/>
          <p14:tracePt t="115303" x="6019800" y="6565900"/>
          <p14:tracePt t="115319" x="6026150" y="6565900"/>
          <p14:tracePt t="115336" x="6045200" y="6565900"/>
          <p14:tracePt t="115353" x="6064250" y="6565900"/>
          <p14:tracePt t="115369" x="6076950" y="6565900"/>
          <p14:tracePt t="115386" x="6089650" y="6565900"/>
          <p14:tracePt t="115402" x="6108700" y="6565900"/>
          <p14:tracePt t="115420" x="6121400" y="6559550"/>
          <p14:tracePt t="115436" x="6146800" y="6559550"/>
          <p14:tracePt t="115452" x="6159500" y="6559550"/>
          <p14:tracePt t="115470" x="6191250" y="6559550"/>
          <p14:tracePt t="115485" x="6197600" y="6559550"/>
          <p14:tracePt t="115502" x="6203950" y="6553200"/>
          <p14:tracePt t="115519" x="6210300" y="6553200"/>
          <p14:tracePt t="115535" x="6216650" y="6553200"/>
          <p14:tracePt t="115575" x="6223000" y="6553200"/>
          <p14:tracePt t="115603" x="6229350" y="6553200"/>
          <p14:tracePt t="115624" x="6235700" y="6553200"/>
          <p14:tracePt t="115645" x="6242050" y="6553200"/>
          <p14:tracePt t="115680" x="6248400" y="6553200"/>
          <p14:tracePt t="115722" x="6254750" y="6553200"/>
          <p14:tracePt t="115744" x="6261100" y="6553200"/>
          <p14:tracePt t="115771" x="6267450" y="6553200"/>
          <p14:tracePt t="115877" x="6273800" y="6553200"/>
          <p14:tracePt t="115905" x="6280150" y="6553200"/>
          <p14:tracePt t="115932" x="6286500" y="6553200"/>
          <p14:tracePt t="115954" x="6299200" y="6553200"/>
          <p14:tracePt t="115981" x="6305550" y="6546850"/>
          <p14:tracePt t="115996" x="6311900" y="6546850"/>
          <p14:tracePt t="116003" x="6318250" y="6546850"/>
          <p14:tracePt t="116025" x="6324600" y="6546850"/>
          <p14:tracePt t="116034" x="6337300" y="6540500"/>
          <p14:tracePt t="116050" x="6350000" y="6540500"/>
          <p14:tracePt t="116067" x="6394450" y="6534150"/>
          <p14:tracePt t="116083" x="6419850" y="6534150"/>
          <p14:tracePt t="116087" x="6457950" y="6527800"/>
          <p14:tracePt t="116100" x="6502400" y="6515100"/>
          <p14:tracePt t="116116" x="6572250" y="6489700"/>
          <p14:tracePt t="116134" x="6616700" y="6477000"/>
          <p14:tracePt t="116151" x="6667500" y="6445250"/>
          <p14:tracePt t="116167" x="6705600" y="6426200"/>
          <p14:tracePt t="116183" x="6724650" y="6413500"/>
          <p14:tracePt t="116200" x="6737350" y="6394450"/>
          <p14:tracePt t="116216" x="6737350" y="6381750"/>
          <p14:tracePt t="116234" x="6743700" y="6369050"/>
          <p14:tracePt t="116266" x="6743700" y="6362700"/>
          <p14:tracePt t="116312" x="6743700" y="6356350"/>
          <p14:tracePt t="116418" x="6737350" y="6356350"/>
          <p14:tracePt t="116446" x="6731000" y="6356350"/>
          <p14:tracePt t="116474" x="6724650" y="6356350"/>
          <p14:tracePt t="116480" x="6718300" y="6356350"/>
          <p14:tracePt t="117058" x="6718300" y="6343650"/>
          <p14:tracePt t="117064" x="6718300" y="6318250"/>
          <p14:tracePt t="117079" x="6718300" y="6299200"/>
          <p14:tracePt t="117086" x="6718300" y="6273800"/>
          <p14:tracePt t="117100" x="6718300" y="6235700"/>
          <p14:tracePt t="117114" x="6724650" y="6203950"/>
          <p14:tracePt t="117130" x="6731000" y="6140450"/>
          <p14:tracePt t="117146" x="6737350" y="6108700"/>
          <p14:tracePt t="117163" x="6756400" y="6000750"/>
          <p14:tracePt t="117180" x="6756400" y="5873750"/>
          <p14:tracePt t="117198" x="6756400" y="5772150"/>
          <p14:tracePt t="117214" x="6756400" y="5530850"/>
          <p14:tracePt t="117229" x="6737350" y="5264150"/>
          <p14:tracePt t="117247" x="6705600" y="4959350"/>
          <p14:tracePt t="117262" x="6673850" y="4806950"/>
          <p14:tracePt t="117279" x="6610350" y="4457700"/>
          <p14:tracePt t="117297" x="6508750" y="4121150"/>
          <p14:tracePt t="117313" x="6445250" y="3956050"/>
          <p14:tracePt t="117329" x="6375400" y="3765550"/>
          <p14:tracePt t="117346" x="6146800" y="3378200"/>
          <p14:tracePt t="117362" x="6064250" y="3295650"/>
          <p14:tracePt t="117379" x="5873750" y="3136900"/>
          <p14:tracePt t="117396" x="5638800" y="3073400"/>
          <p14:tracePt t="118272" x="5607050" y="3054350"/>
          <p14:tracePt t="118278" x="5543550" y="3035300"/>
          <p14:tracePt t="118295" x="5486400" y="3009900"/>
          <p14:tracePt t="118309" x="5441950" y="2984500"/>
          <p14:tracePt t="118326" x="5314950" y="2914650"/>
          <p14:tracePt t="118342" x="5156200" y="2857500"/>
          <p14:tracePt t="118359" x="5060950" y="2813050"/>
          <p14:tracePt t="118376" x="4889500" y="2755900"/>
          <p14:tracePt t="118392" x="4743450" y="2736850"/>
          <p14:tracePt t="118409" x="4692650" y="2736850"/>
          <p14:tracePt t="118426" x="4629150" y="2736850"/>
          <p14:tracePt t="118442" x="4584700" y="2743200"/>
          <p14:tracePt t="118459" x="4572000" y="2749550"/>
          <p14:tracePt t="118475" x="4546600" y="2774950"/>
          <p14:tracePt t="118491" x="4521200" y="2800350"/>
          <p14:tracePt t="118508" x="4508500" y="2825750"/>
          <p14:tracePt t="118526" x="4495800" y="2882900"/>
          <p14:tracePt t="118542" x="4495800" y="2921000"/>
          <p14:tracePt t="118559" x="4495800" y="3022600"/>
          <p14:tracePt t="118574" x="4508500" y="3206750"/>
          <p14:tracePt t="118592" x="4527550" y="3308350"/>
          <p14:tracePt t="118609" x="4635500" y="3657600"/>
          <p14:tracePt t="118625" x="4679950" y="3790950"/>
          <p14:tracePt t="118642" x="4737100" y="3930650"/>
          <p14:tracePt t="118645" x="4800600" y="4095750"/>
          <p14:tracePt t="118658" x="4889500" y="4248150"/>
          <p14:tracePt t="118674" x="5060950" y="4489450"/>
          <p14:tracePt t="118692" x="5226050" y="4641850"/>
          <p14:tracePt t="118708" x="5308600" y="4718050"/>
          <p14:tracePt t="118724" x="5454650" y="4826000"/>
          <p14:tracePt t="118742" x="5543550" y="4902200"/>
          <p14:tracePt t="118757" x="5588000" y="4927600"/>
          <p14:tracePt t="118774" x="5708650" y="4965700"/>
          <p14:tracePt t="118791" x="5791200" y="4984750"/>
          <p14:tracePt t="118807" x="5842000" y="4984750"/>
          <p14:tracePt t="118824" x="5899150" y="4984750"/>
          <p14:tracePt t="118841" x="6102350" y="4902200"/>
          <p14:tracePt t="118857" x="6197600" y="4826000"/>
          <p14:tracePt t="118874" x="6299200" y="4749800"/>
          <p14:tracePt t="118890" x="6565900" y="4470400"/>
          <p14:tracePt t="118907" x="6800850" y="4108450"/>
          <p14:tracePt t="118924" x="6927850" y="3784600"/>
          <p14:tracePt t="118940" x="6953250" y="3638550"/>
          <p14:tracePt t="118957" x="6959600" y="3384550"/>
          <p14:tracePt t="118974" x="6959600" y="3130550"/>
          <p14:tracePt t="118990" x="6927850" y="3016250"/>
          <p14:tracePt t="119007" x="6864350" y="2768600"/>
          <p14:tracePt t="119023" x="6794500" y="2508250"/>
          <p14:tracePt t="119040" x="6762750" y="2393950"/>
          <p14:tracePt t="119057" x="6648450" y="2190750"/>
          <p14:tracePt t="119073" x="6559550" y="2038350"/>
          <p14:tracePt t="119090" x="6496050" y="1968500"/>
          <p14:tracePt t="119107" x="6369050" y="1835150"/>
          <p14:tracePt t="119123" x="6216650" y="1733550"/>
          <p14:tracePt t="119139" x="6146800" y="1695450"/>
          <p14:tracePt t="119143" x="6076950" y="1663700"/>
          <p14:tracePt t="119158" x="5994400" y="1638300"/>
          <p14:tracePt t="119172" x="5943600" y="1625600"/>
          <p14:tracePt t="119189" x="5803900" y="1631950"/>
          <p14:tracePt t="119206" x="5708650" y="1644650"/>
          <p14:tracePt t="119222" x="5664200" y="1663700"/>
          <p14:tracePt t="119240" x="5600700" y="1701800"/>
          <p14:tracePt t="119255" x="5543550" y="1752600"/>
          <p14:tracePt t="119273" x="5530850" y="1784350"/>
          <p14:tracePt t="119290" x="5486400" y="1828800"/>
          <p14:tracePt t="119305" x="5461000" y="1885950"/>
          <p14:tracePt t="119322" x="5441950" y="1930400"/>
          <p14:tracePt t="119339" x="5391150" y="2095500"/>
          <p14:tracePt t="119355" x="5372100" y="2127250"/>
          <p14:tracePt t="119372" x="5372100" y="2159000"/>
          <p14:tracePt t="124185" x="5353050" y="2146300"/>
          <p14:tracePt t="124199" x="5321300" y="2133600"/>
          <p14:tracePt t="124208" x="5276850" y="2114550"/>
          <p14:tracePt t="124222" x="5232400" y="2089150"/>
          <p14:tracePt t="124239" x="5181600" y="2070100"/>
          <p14:tracePt t="124256" x="4940300" y="1962150"/>
          <p14:tracePt t="124272" x="4819650" y="1892300"/>
          <p14:tracePt t="124288" x="4711700" y="1841500"/>
          <p14:tracePt t="124305" x="4476750" y="1733550"/>
          <p14:tracePt t="124322" x="4152900" y="1600200"/>
          <p14:tracePt t="124340" x="3816350" y="1498600"/>
          <p14:tracePt t="124355" x="3632200" y="1447800"/>
          <p14:tracePt t="124372" x="3327400" y="1371600"/>
          <p14:tracePt t="124389" x="3016250" y="1289050"/>
          <p14:tracePt t="124405" x="2889250" y="1257300"/>
          <p14:tracePt t="124421" x="2667000" y="1206500"/>
          <p14:tracePt t="124438" x="2451100" y="1162050"/>
          <p14:tracePt t="124455" x="2362200" y="1155700"/>
          <p14:tracePt t="124472" x="2235200" y="1155700"/>
          <p14:tracePt t="124488" x="2178050" y="1155700"/>
          <p14:tracePt t="124504" x="2146300" y="1155700"/>
          <p14:tracePt t="124522" x="2114550" y="1168400"/>
          <p14:tracePt t="124538" x="2082800" y="1193800"/>
          <p14:tracePt t="124554" x="2063750" y="1219200"/>
          <p14:tracePt t="124572" x="2019300" y="1295400"/>
          <p14:tracePt t="124587" x="2006600" y="1339850"/>
          <p14:tracePt t="124604" x="1968500" y="1473200"/>
          <p14:tracePt t="124621" x="1955800" y="1651000"/>
          <p14:tracePt t="124638" x="1955800" y="1752600"/>
          <p14:tracePt t="124654" x="1981200" y="1968500"/>
          <p14:tracePt t="124670" x="2038350" y="2247900"/>
          <p14:tracePt t="124687" x="2070100" y="2374900"/>
          <p14:tracePt t="124704" x="2146300" y="2635250"/>
          <p14:tracePt t="124720" x="2241550" y="2952750"/>
          <p14:tracePt t="124737" x="2292350" y="3136900"/>
          <p14:tracePt t="124754" x="2406650" y="3460750"/>
          <p14:tracePt t="124770" x="2489200" y="3708400"/>
          <p14:tracePt t="124787" x="2546350" y="3822700"/>
          <p14:tracePt t="124803" x="2609850" y="4032250"/>
          <p14:tracePt t="124820" x="2654300" y="4178300"/>
          <p14:tracePt t="124838" x="2686050" y="4235450"/>
          <p14:tracePt t="124853" x="2711450" y="4305300"/>
          <p14:tracePt t="124870" x="2711450" y="4318000"/>
          <p14:tracePt t="124888" x="2724150" y="4343400"/>
          <p14:tracePt t="124929" x="2724150" y="4337050"/>
          <p14:tracePt t="124950" x="2724150" y="4330700"/>
          <p14:tracePt t="124971" x="2724150" y="4324350"/>
          <p14:tracePt t="124978" x="2730500" y="4311650"/>
          <p14:tracePt t="124992" x="2730500" y="4305300"/>
          <p14:tracePt t="125002" x="2736850" y="4298950"/>
          <p14:tracePt t="125019" x="2736850" y="4292600"/>
          <p14:tracePt t="125036" x="2755900" y="4273550"/>
          <p14:tracePt t="125053" x="2768600" y="4241800"/>
          <p14:tracePt t="125070" x="2800350" y="4171950"/>
          <p14:tracePt t="125086" x="2832100" y="4114800"/>
          <p14:tracePt t="125102" x="2870200" y="3981450"/>
          <p14:tracePt t="125119" x="2933700" y="3784600"/>
          <p14:tracePt t="125135" x="2965450" y="3683000"/>
          <p14:tracePt t="125153" x="2990850" y="3562350"/>
          <p14:tracePt t="125169" x="3111500" y="3111500"/>
          <p14:tracePt t="125186" x="3149600" y="2933700"/>
          <p14:tracePt t="125202" x="3181350" y="2806700"/>
          <p14:tracePt t="125206" x="3200400" y="2673350"/>
          <p14:tracePt t="125219" x="3219450" y="2571750"/>
          <p14:tracePt t="125235" x="3244850" y="2406650"/>
          <p14:tracePt t="125252" x="3251200" y="2330450"/>
          <p14:tracePt t="125269" x="3263900" y="2235200"/>
          <p14:tracePt t="125285" x="3257550" y="2203450"/>
          <p14:tracePt t="125302" x="3251200" y="2184400"/>
          <p14:tracePt t="125318" x="3244850" y="2178050"/>
          <p14:tracePt t="125335" x="3206750" y="2146300"/>
          <p14:tracePt t="125351" x="3200400" y="2063750"/>
          <p14:tracePt t="129422" x="3200400" y="2057400"/>
          <p14:tracePt t="129429" x="3200400" y="2051050"/>
          <p14:tracePt t="129437" x="3187700" y="2044700"/>
          <p14:tracePt t="129453" x="3175000" y="2032000"/>
          <p14:tracePt t="129471" x="3155950" y="2012950"/>
          <p14:tracePt t="129488" x="3143250" y="1993900"/>
          <p14:tracePt t="129504" x="3124200" y="1968500"/>
          <p14:tracePt t="129521" x="3105150" y="1943100"/>
          <p14:tracePt t="129537" x="3092450" y="1930400"/>
          <p14:tracePt t="129553" x="3060700" y="1885950"/>
          <p14:tracePt t="129570" x="3022600" y="1835150"/>
          <p14:tracePt t="129587" x="2997200" y="1797050"/>
          <p14:tracePt t="129604" x="2959100" y="1733550"/>
          <p14:tracePt t="129620" x="2927350" y="1682750"/>
          <p14:tracePt t="129636" x="2914650" y="1644650"/>
          <p14:tracePt t="129654" x="2882900" y="1568450"/>
          <p14:tracePt t="129670" x="2832100" y="1454150"/>
          <p14:tracePt t="129686" x="2813050" y="1390650"/>
          <p14:tracePt t="129703" x="2768600" y="1257300"/>
          <p14:tracePt t="129720" x="2730500" y="1168400"/>
          <p14:tracePt t="129736" x="2724150" y="1123950"/>
          <p14:tracePt t="129753" x="2711450" y="1092200"/>
          <p14:tracePt t="129769" x="2705100" y="1079500"/>
          <p14:tracePt t="129787" x="2692400" y="1066800"/>
          <p14:tracePt t="129819" x="2686050" y="1060450"/>
          <p14:tracePt t="129836" x="2679700" y="1054100"/>
          <p14:tracePt t="129852" x="2673350" y="1047750"/>
          <p14:tracePt t="129941" x="2667000" y="1041400"/>
          <p14:tracePt t="129963" x="2660650" y="1035050"/>
          <p14:tracePt t="130054" x="2654300" y="1035050"/>
          <p14:tracePt t="130110" x="2647950" y="1035050"/>
          <p14:tracePt t="130131" x="2641600" y="1035050"/>
          <p14:tracePt t="130159" x="2641600" y="1047750"/>
          <p14:tracePt t="130180" x="2641600" y="1054100"/>
          <p14:tracePt t="130193" x="2635250" y="1060450"/>
          <p14:tracePt t="130208" x="2628900" y="1073150"/>
          <p14:tracePt t="130222" x="2616200" y="1085850"/>
          <p14:tracePt t="130229" x="2609850" y="1111250"/>
          <p14:tracePt t="130243" x="2590800" y="1143000"/>
          <p14:tracePt t="130251" x="2565400" y="1187450"/>
          <p14:tracePt t="130268" x="2540000" y="1231900"/>
          <p14:tracePt t="130285" x="2470150" y="1377950"/>
          <p14:tracePt t="130301" x="2374900" y="1562100"/>
          <p14:tracePt t="130317" x="2336800" y="1657350"/>
          <p14:tracePt t="130335" x="2247900" y="1892300"/>
          <p14:tracePt t="130351" x="2146300" y="2159000"/>
          <p14:tracePt t="130367" x="2101850" y="2292350"/>
          <p14:tracePt t="130384" x="1981200" y="2597150"/>
          <p14:tracePt t="130401" x="1936750" y="2755900"/>
          <p14:tracePt t="130417" x="1797050" y="3155950"/>
          <p14:tracePt t="130434" x="1682750" y="3479800"/>
          <p14:tracePt t="130451" x="1631950" y="3663950"/>
          <p14:tracePt t="130468" x="1524000" y="3981450"/>
          <p14:tracePt t="130483" x="1397000" y="4381500"/>
          <p14:tracePt t="130500" x="1352550" y="4533900"/>
          <p14:tracePt t="130517" x="1263650" y="4832350"/>
          <p14:tracePt t="130533" x="1225550" y="5029200"/>
          <p14:tracePt t="130550" x="1219200" y="5105400"/>
          <p14:tracePt t="130567" x="1206500" y="5213350"/>
          <p14:tracePt t="130583" x="1206500" y="5289550"/>
          <p14:tracePt t="130600" x="1206500" y="5327650"/>
          <p14:tracePt t="130616" x="1219200" y="5403850"/>
          <p14:tracePt t="130633" x="1231900" y="5486400"/>
          <p14:tracePt t="130651" x="1238250" y="5549900"/>
          <p14:tracePt t="130666" x="1238250" y="5581650"/>
          <p14:tracePt t="130683" x="1238250" y="5607050"/>
          <p14:tracePt t="130700" x="1238250" y="5715000"/>
          <p14:tracePt t="130716" x="1238250" y="5746750"/>
          <p14:tracePt t="130732" x="1238250" y="5784850"/>
          <p14:tracePt t="130749" x="1231900" y="5842000"/>
          <p14:tracePt t="130766" x="1225550" y="5899150"/>
          <p14:tracePt t="130770" x="1225550" y="5924550"/>
          <p14:tracePt t="130786" x="1225550" y="5943600"/>
          <p14:tracePt t="130799" x="1225550" y="5969000"/>
          <p14:tracePt t="130816" x="1219200" y="6000750"/>
          <p14:tracePt t="130833" x="1219200" y="6019800"/>
          <p14:tracePt t="130903" x="1219200" y="6013450"/>
          <p14:tracePt t="130913" x="1219200" y="6007100"/>
          <p14:tracePt t="130924" x="1219200" y="6000750"/>
          <p14:tracePt t="130932" x="1212850" y="5988050"/>
          <p14:tracePt t="130948" x="1212850" y="5981700"/>
          <p14:tracePt t="130966" x="1212850" y="5962650"/>
          <p14:tracePt t="130982" x="1206500" y="5918200"/>
          <p14:tracePt t="130998" x="1206500" y="5899150"/>
          <p14:tracePt t="131016" x="1187450" y="5816600"/>
          <p14:tracePt t="131032" x="1181100" y="5765800"/>
          <p14:tracePt t="131048" x="1149350" y="5607050"/>
          <p14:tracePt t="131065" x="1117600" y="5365750"/>
          <p14:tracePt t="131082" x="1111250" y="5226050"/>
          <p14:tracePt t="131098" x="1098550" y="5086350"/>
          <p14:tracePt t="131115" x="1073150" y="4679950"/>
          <p14:tracePt t="131131" x="1041400" y="4127500"/>
          <p14:tracePt t="131149" x="1041400" y="3556000"/>
          <p14:tracePt t="131164" x="1041400" y="3244850"/>
          <p14:tracePt t="131181" x="1066800" y="2711450"/>
          <p14:tracePt t="131198" x="1104900" y="2305050"/>
          <p14:tracePt t="131214" x="1130300" y="2000250"/>
          <p14:tracePt t="131231" x="1136650" y="1885950"/>
          <p14:tracePt t="131248" x="1168400" y="1720850"/>
          <p14:tracePt t="131264" x="1174750" y="1600200"/>
          <p14:tracePt t="131281" x="1187450" y="1568450"/>
          <p14:tracePt t="131297" x="1193800" y="1530350"/>
          <p14:tracePt t="131314" x="1193800" y="1517650"/>
          <p14:tracePt t="131332" x="1200150" y="1485900"/>
          <p14:tracePt t="131348" x="1200150" y="1479550"/>
          <p14:tracePt t="131364" x="1200150" y="1473200"/>
          <p14:tracePt t="131381" x="1200150" y="1454150"/>
          <p14:tracePt t="131397" x="1206500" y="1428750"/>
          <p14:tracePt t="131414" x="1212850" y="1416050"/>
          <p14:tracePt t="131430" x="1219200" y="1390650"/>
          <p14:tracePt t="131447" x="1219200" y="1358900"/>
          <p14:tracePt t="131465" x="1225550" y="1333500"/>
          <p14:tracePt t="131480" x="1238250" y="1314450"/>
          <p14:tracePt t="131497" x="1244600" y="1263650"/>
          <p14:tracePt t="131514" x="1250950" y="1238250"/>
          <p14:tracePt t="131530" x="1257300" y="1231900"/>
          <p14:tracePt t="131563" x="1257300" y="1257300"/>
          <p14:tracePt t="131580" x="1257300" y="1276350"/>
          <p14:tracePt t="131597" x="1263650" y="1308100"/>
          <p14:tracePt t="131613" x="1270000" y="1485900"/>
          <p14:tracePt t="131630" x="1263650" y="1644650"/>
          <p14:tracePt t="131647" x="1250950" y="2095500"/>
          <p14:tracePt t="131663" x="1231900" y="2406650"/>
          <p14:tracePt t="131679" x="1206500" y="3016250"/>
          <p14:tracePt t="131697" x="1162050" y="3524250"/>
          <p14:tracePt t="131713" x="1149350" y="3740150"/>
          <p14:tracePt t="131730" x="1130300" y="4140200"/>
          <p14:tracePt t="131748" x="1130300" y="4400550"/>
          <p14:tracePt t="131763" x="1136650" y="4514850"/>
          <p14:tracePt t="131779" x="1181100" y="4724400"/>
          <p14:tracePt t="131795" x="1225550" y="4895850"/>
          <p14:tracePt t="131812" x="1257300" y="4959350"/>
          <p14:tracePt t="131830" x="1314450" y="5073650"/>
          <p14:tracePt t="131846" x="1377950" y="5175250"/>
          <p14:tracePt t="131862" x="1416050" y="5219700"/>
          <p14:tracePt t="131879" x="1460500" y="5276850"/>
          <p14:tracePt t="131895" x="1517650" y="5334000"/>
          <p14:tracePt t="131912" x="1543050" y="5359400"/>
          <p14:tracePt t="131929" x="1587500" y="5403850"/>
          <p14:tracePt t="131946" x="1600200" y="5416550"/>
          <p14:tracePt t="131963" x="1638300" y="5435600"/>
          <p14:tracePt t="131978" x="1676400" y="5448300"/>
          <p14:tracePt t="131994" x="1689100" y="5448300"/>
          <p14:tracePt t="132012" x="1733550" y="5448300"/>
          <p14:tracePt t="132028" x="1778000" y="5429250"/>
          <p14:tracePt t="132045" x="1822450" y="5403850"/>
          <p14:tracePt t="132062" x="1905000" y="5334000"/>
          <p14:tracePt t="132078" x="2000250" y="5207000"/>
          <p14:tracePt t="132094" x="2063750" y="5124450"/>
          <p14:tracePt t="132111" x="2216150" y="4889500"/>
          <p14:tracePt t="132128" x="2324100" y="4711700"/>
          <p14:tracePt t="132145" x="2565400" y="4260850"/>
          <p14:tracePt t="132162" x="2800350" y="3835400"/>
          <p14:tracePt t="132178" x="2997200" y="3460750"/>
          <p14:tracePt t="132195" x="3181350" y="3111500"/>
          <p14:tracePt t="132211" x="3289300" y="2959100"/>
          <p14:tracePt t="132228" x="3365500" y="2832100"/>
          <p14:tracePt t="132245" x="3600450" y="2508250"/>
          <p14:tracePt t="132261" x="3663950" y="2432050"/>
          <p14:tracePt t="132278" x="3740150" y="2330450"/>
          <p14:tracePt t="132294" x="3797300" y="2266950"/>
          <p14:tracePt t="132311" x="3822700" y="2241550"/>
          <p14:tracePt t="132327" x="3835400" y="2228850"/>
          <p14:tracePt t="132344" x="3854450" y="2209800"/>
          <p14:tracePt t="132361" x="3860800" y="2209800"/>
          <p14:tracePt t="132378" x="3867150" y="2203450"/>
          <p14:tracePt t="132394" x="3873500" y="2203450"/>
          <p14:tracePt t="132411" x="3886200" y="2203450"/>
          <p14:tracePt t="132427" x="3905250" y="2203450"/>
          <p14:tracePt t="132443" x="3924300" y="2203450"/>
          <p14:tracePt t="132460" x="3962400" y="2190750"/>
          <p14:tracePt t="132477" x="4044950" y="2178050"/>
          <p14:tracePt t="132494" x="4108450" y="2178050"/>
          <p14:tracePt t="132510" x="4197350" y="2171700"/>
          <p14:tracePt t="132526" x="4476750" y="217170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76200"/>
            <a:ext cx="8839200" cy="762000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altLang="zh-TW" dirty="0" smtClean="0">
                <a:solidFill>
                  <a:srgbClr val="333399"/>
                </a:solidFill>
                <a:ea typeface="新細明體" pitchFamily="18" charset="-120"/>
              </a:rPr>
              <a:t>Data Validation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685800"/>
            <a:ext cx="9144000" cy="6172200"/>
          </a:xfrm>
        </p:spPr>
        <p:txBody>
          <a:bodyPr/>
          <a:lstStyle/>
          <a:p>
            <a:pPr marL="233363" lvl="1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 cat salaries.txt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Alan Turing     9.40 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Alfred </a:t>
            </a:r>
            <a:r>
              <a:rPr lang="en-US" altLang="zh-TW" spc="-100" dirty="0" err="1" smtClean="0">
                <a:latin typeface="Lucida Console" panose="020B0609040504020204" pitchFamily="49" charset="0"/>
                <a:ea typeface="新細明體" pitchFamily="18" charset="-120"/>
              </a:rPr>
              <a:t>Aho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      3.50    40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30" dirty="0">
                <a:latin typeface="Lucida Console" panose="020B0609040504020204" pitchFamily="49" charset="0"/>
                <a:ea typeface="新細明體" pitchFamily="18" charset="-120"/>
              </a:rPr>
              <a:t>Peter</a:t>
            </a:r>
            <a:r>
              <a:rPr lang="en-US" altLang="zh-TW" sz="2000" spc="-13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30" dirty="0">
                <a:latin typeface="Lucida Console" panose="020B0609040504020204" pitchFamily="49" charset="0"/>
                <a:ea typeface="新細明體" pitchFamily="18" charset="-120"/>
              </a:rPr>
              <a:t>Weinberger</a:t>
            </a:r>
            <a:r>
              <a:rPr lang="en-US" altLang="zh-TW" sz="1600" spc="-13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7.50    400</a:t>
            </a:r>
            <a:endParaRPr lang="en-US" altLang="zh-TW" spc="-110" dirty="0"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Barbara </a:t>
            </a:r>
            <a:r>
              <a:rPr lang="en-US" altLang="zh-TW" spc="-100" dirty="0" err="1" smtClean="0">
                <a:latin typeface="Lucida Console" panose="020B0609040504020204" pitchFamily="49" charset="0"/>
                <a:ea typeface="新細明體" pitchFamily="18" charset="-120"/>
              </a:rPr>
              <a:t>Liskov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  7.50    40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Brian Kernighan $9.00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Donald Knuth    8.50    35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Grace Hopper    40      9.10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Jon Von </a:t>
            </a:r>
            <a:r>
              <a:rPr lang="en-US" altLang="zh-TW" spc="-100" dirty="0" err="1" smtClean="0">
                <a:latin typeface="Lucida Console" panose="020B0609040504020204" pitchFamily="49" charset="0"/>
                <a:ea typeface="新細明體" pitchFamily="18" charset="-120"/>
              </a:rPr>
              <a:t>Neuman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  9.80    35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L. Page  8.50   40      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Sergey </a:t>
            </a:r>
            <a:r>
              <a:rPr lang="en-US" altLang="zh-TW" spc="-100" dirty="0" err="1" smtClean="0">
                <a:latin typeface="Lucida Console" panose="020B0609040504020204" pitchFamily="49" charset="0"/>
                <a:ea typeface="新細明體" pitchFamily="18" charset="-120"/>
              </a:rPr>
              <a:t>Brin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     7.50    55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Tim Berners Lee 8.50    15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 cat </a:t>
            </a:r>
            <a:r>
              <a:rPr lang="en-US" altLang="zh-TW" spc="-100" dirty="0" err="1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validate.awk</a:t>
            </a:r>
            <a:endParaRPr lang="en-US" altLang="zh-TW" spc="-100" dirty="0" smtClean="0">
              <a:solidFill>
                <a:schemeClr val="bg1">
                  <a:lumMod val="50000"/>
                </a:schemeClr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NF != 3 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spc="-100" dirty="0" smtClean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number of fields not 3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" }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$2 &lt; 7.5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rate below minimum wage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"}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$2 &gt; 10 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spc="-100" dirty="0" smtClean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rate exceeds $10/hour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" }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$3 &lt; 0  { print $0, "negative hours worked" }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$3 &gt; 60 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spc="-100" dirty="0" smtClean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too many hours worked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" }</a:t>
            </a:r>
          </a:p>
        </p:txBody>
      </p:sp>
      <p:sp>
        <p:nvSpPr>
          <p:cNvPr id="2" name="Rectangle 1"/>
          <p:cNvSpPr/>
          <p:nvPr/>
        </p:nvSpPr>
        <p:spPr>
          <a:xfrm>
            <a:off x="233728" y="6503635"/>
            <a:ext cx="3577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pc="-1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007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15"/>
    </mc:Choice>
    <mc:Fallback xmlns="">
      <p:transition spd="slow" advTm="170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44" x="4972050" y="5575300"/>
          <p14:tracePt t="651" x="4959350" y="5575300"/>
          <p14:tracePt t="665" x="4946650" y="5588000"/>
          <p14:tracePt t="673" x="4927600" y="5594350"/>
          <p14:tracePt t="689" x="4908550" y="5594350"/>
          <p14:tracePt t="703" x="4883150" y="5600700"/>
          <p14:tracePt t="719" x="4813300" y="5626100"/>
          <p14:tracePt t="736" x="4718050" y="5638800"/>
          <p14:tracePt t="753" x="4660900" y="5657850"/>
          <p14:tracePt t="770" x="4540250" y="5695950"/>
          <p14:tracePt t="786" x="4394200" y="5734050"/>
          <p14:tracePt t="803" x="4324350" y="5765800"/>
          <p14:tracePt t="820" x="4171950" y="5803900"/>
          <p14:tracePt t="836" x="4000500" y="5854700"/>
          <p14:tracePt t="853" x="3905250" y="5886450"/>
          <p14:tracePt t="869" x="3746500" y="5937250"/>
          <p14:tracePt t="886" x="3600450" y="5981700"/>
          <p14:tracePt t="902" x="3543300" y="6013450"/>
          <p14:tracePt t="919" x="3397250" y="6070600"/>
          <p14:tracePt t="935" x="3282950" y="6115050"/>
          <p14:tracePt t="953" x="3175000" y="6153150"/>
          <p14:tracePt t="968" x="3130550" y="6172200"/>
          <p14:tracePt t="985" x="3086100" y="6191250"/>
          <p14:tracePt t="1002" x="2984500" y="6223000"/>
          <p14:tracePt t="1018" x="2952750" y="6235700"/>
          <p14:tracePt t="1035" x="2933700" y="6242050"/>
          <p14:tracePt t="1052" x="2901950" y="6248400"/>
          <p14:tracePt t="1068" x="2870200" y="6254750"/>
          <p14:tracePt t="1084" x="2851150" y="6254750"/>
          <p14:tracePt t="1102" x="2844800" y="6261100"/>
          <p14:tracePt t="1477" x="2832100" y="6261100"/>
          <p14:tracePt t="1485" x="2825750" y="6267450"/>
          <p14:tracePt t="1498" x="2819400" y="6267450"/>
          <p14:tracePt t="1505" x="2819400" y="6273800"/>
          <p14:tracePt t="1520" x="2813050" y="6273800"/>
          <p14:tracePt t="1534" x="2794000" y="6280150"/>
          <p14:tracePt t="1550" x="2781300" y="6286500"/>
          <p14:tracePt t="1567" x="2774950" y="6286500"/>
          <p14:tracePt t="1583" x="2749550" y="6299200"/>
          <p14:tracePt t="1600" x="2730500" y="6311900"/>
          <p14:tracePt t="1617" x="2717800" y="6318250"/>
          <p14:tracePt t="1633" x="2692400" y="6330950"/>
          <p14:tracePt t="1650" x="2679700" y="6343650"/>
          <p14:tracePt t="1667" x="2660650" y="6350000"/>
          <p14:tracePt t="1683" x="2660650" y="6356350"/>
          <p14:tracePt t="1699" x="2641600" y="6362700"/>
          <p14:tracePt t="1716" x="2616200" y="6369050"/>
          <p14:tracePt t="1733" x="2609850" y="6375400"/>
          <p14:tracePt t="1749" x="2597150" y="6375400"/>
          <p14:tracePt t="1766" x="2584450" y="6375400"/>
          <p14:tracePt t="1783" x="2578100" y="6375400"/>
          <p14:tracePt t="1800" x="2571750" y="6375400"/>
          <p14:tracePt t="1815" x="2565400" y="6375400"/>
          <p14:tracePt t="1870" x="2559050" y="6375400"/>
          <p14:tracePt t="2025" x="2559050" y="6381750"/>
          <p14:tracePt t="2046" x="2565400" y="6381750"/>
          <p14:tracePt t="2067" x="2571750" y="6381750"/>
          <p14:tracePt t="2088" x="2578100" y="6381750"/>
          <p14:tracePt t="2115" x="2584450" y="6381750"/>
          <p14:tracePt t="2137" x="2590800" y="6381750"/>
          <p14:tracePt t="2179" x="2597150" y="6381750"/>
          <p14:tracePt t="2186" x="2603500" y="6381750"/>
          <p14:tracePt t="2228" x="2609850" y="6381750"/>
          <p14:tracePt t="2558" x="2603500" y="6381750"/>
          <p14:tracePt t="2586" x="2597150" y="6381750"/>
          <p14:tracePt t="2629" x="2590800" y="6388100"/>
          <p14:tracePt t="2650" x="2584450" y="6388100"/>
          <p14:tracePt t="2657" x="2578100" y="6388100"/>
          <p14:tracePt t="2678" x="2571750" y="6388100"/>
          <p14:tracePt t="2692" x="2565400" y="6388100"/>
          <p14:tracePt t="2699" x="2559050" y="6388100"/>
          <p14:tracePt t="2715" x="2559050" y="6394450"/>
          <p14:tracePt t="2729" x="2552700" y="6394450"/>
          <p14:tracePt t="2746" x="2546350" y="6394450"/>
          <p14:tracePt t="2763" x="2540000" y="6394450"/>
          <p14:tracePt t="2779" x="2533650" y="6394450"/>
          <p14:tracePt t="2796" x="2527300" y="6394450"/>
          <p14:tracePt t="2812" x="2520950" y="6394450"/>
          <p14:tracePt t="2829" x="2520950" y="6400800"/>
          <p14:tracePt t="2846" x="2514600" y="6400800"/>
          <p14:tracePt t="2863" x="2501900" y="6400800"/>
          <p14:tracePt t="2895" x="2495550" y="6400800"/>
          <p14:tracePt t="2924" x="2489200" y="6407150"/>
          <p14:tracePt t="2959" x="2482850" y="6407150"/>
          <p14:tracePt t="2980" x="2482850" y="6413500"/>
          <p14:tracePt t="3008" x="2476500" y="6413500"/>
          <p14:tracePt t="3043" x="2476500" y="6419850"/>
          <p14:tracePt t="3071" x="2482850" y="6426200"/>
          <p14:tracePt t="3092" x="2489200" y="6426200"/>
          <p14:tracePt t="3099" x="2495550" y="6432550"/>
          <p14:tracePt t="3120" x="2501900" y="6432550"/>
          <p14:tracePt t="3134" x="2508250" y="6432550"/>
          <p14:tracePt t="3144" x="2514600" y="6438900"/>
          <p14:tracePt t="3162" x="2533650" y="6445250"/>
          <p14:tracePt t="3178" x="2559050" y="6445250"/>
          <p14:tracePt t="3195" x="2609850" y="6457950"/>
          <p14:tracePt t="3212" x="2711450" y="6470650"/>
          <p14:tracePt t="3227" x="2774950" y="6477000"/>
          <p14:tracePt t="3244" x="2908300" y="6483350"/>
          <p14:tracePt t="3261" x="3022600" y="6496050"/>
          <p14:tracePt t="3278" x="3079750" y="6502400"/>
          <p14:tracePt t="3295" x="3168650" y="6515100"/>
          <p14:tracePt t="3311" x="3238500" y="6515100"/>
          <p14:tracePt t="3327" x="3270250" y="6515100"/>
          <p14:tracePt t="3331" x="3289300" y="6502400"/>
          <p14:tracePt t="3347" x="3308350" y="6496050"/>
          <p14:tracePt t="3361" x="3346450" y="6489700"/>
          <p14:tracePt t="3377" x="3365500" y="6489700"/>
          <p14:tracePt t="3394" x="3390900" y="6483350"/>
          <p14:tracePt t="3410" x="3397250" y="6483350"/>
          <p14:tracePt t="3427" x="3416300" y="6483350"/>
          <p14:tracePt t="3444" x="3448050" y="6483350"/>
          <p14:tracePt t="3460" x="3460750" y="6483350"/>
          <p14:tracePt t="3476" x="3505200" y="6483350"/>
          <p14:tracePt t="3493" x="3549650" y="6483350"/>
          <p14:tracePt t="3510" x="3581400" y="6483350"/>
          <p14:tracePt t="3527" x="3638550" y="6477000"/>
          <p14:tracePt t="3543" x="3689350" y="6477000"/>
          <p14:tracePt t="3560" x="3708400" y="6477000"/>
          <p14:tracePt t="3576" x="3752850" y="6477000"/>
          <p14:tracePt t="3593" x="3790950" y="6470650"/>
          <p14:tracePt t="3609" x="3810000" y="6470650"/>
          <p14:tracePt t="3626" x="3848100" y="6464300"/>
          <p14:tracePt t="3643" x="3867150" y="6464300"/>
          <p14:tracePt t="3660" x="3879850" y="6464300"/>
          <p14:tracePt t="3696" x="3879850" y="6470650"/>
          <p14:tracePt t="3709" x="3867150" y="6477000"/>
          <p14:tracePt t="3726" x="3854450" y="6477000"/>
          <p14:tracePt t="3759" x="3848100" y="6483350"/>
          <p14:tracePt t="4156" x="3854450" y="6483350"/>
          <p14:tracePt t="4162" x="3879850" y="6483350"/>
          <p14:tracePt t="4177" x="3898900" y="6477000"/>
          <p14:tracePt t="4191" x="3962400" y="6451600"/>
          <p14:tracePt t="4207" x="3994150" y="6445250"/>
          <p14:tracePt t="4224" x="4019550" y="6438900"/>
          <p14:tracePt t="4241" x="4076700" y="6432550"/>
          <p14:tracePt t="4257" x="4121150" y="6426200"/>
          <p14:tracePt t="4275" x="4171950" y="6419850"/>
          <p14:tracePt t="4290" x="4184650" y="6413500"/>
          <p14:tracePt t="4307" x="4216400" y="6413500"/>
          <p14:tracePt t="4325" x="4248150" y="6413500"/>
          <p14:tracePt t="4340" x="4260850" y="6413500"/>
          <p14:tracePt t="4357" x="4273550" y="6413500"/>
          <p14:tracePt t="4374" x="4298950" y="6413500"/>
          <p14:tracePt t="4390" x="4311650" y="6413500"/>
          <p14:tracePt t="4407" x="4324350" y="6413500"/>
          <p14:tracePt t="4424" x="4337050" y="6407150"/>
          <p14:tracePt t="4460" x="4343400" y="6407150"/>
          <p14:tracePt t="4492" x="4349750" y="6407150"/>
          <p14:tracePt t="4598" x="4356100" y="6407150"/>
          <p14:tracePt t="4633" x="4349750" y="6407150"/>
          <p14:tracePt t="5207" x="4349750" y="6400800"/>
          <p14:tracePt t="5214" x="4375150" y="6356350"/>
          <p14:tracePt t="5229" x="4406900" y="6292850"/>
          <p14:tracePt t="5237" x="4445000" y="6223000"/>
          <p14:tracePt t="5254" x="4476750" y="6127750"/>
          <p14:tracePt t="5271" x="4572000" y="5892800"/>
          <p14:tracePt t="5287" x="4654550" y="5581650"/>
          <p14:tracePt t="5304" x="4692650" y="5403850"/>
          <p14:tracePt t="5320" x="4737100" y="5124450"/>
          <p14:tracePt t="5337" x="4749800" y="4908550"/>
          <p14:tracePt t="5354" x="4749800" y="4718050"/>
          <p14:tracePt t="5370" x="4737100" y="4641850"/>
          <p14:tracePt t="5387" x="4737100" y="4578350"/>
          <p14:tracePt t="5404" x="4711700" y="4470400"/>
          <p14:tracePt t="5421" x="4711700" y="4451350"/>
          <p14:tracePt t="5437" x="4711700" y="4438650"/>
          <p14:tracePt t="5453" x="4699000" y="4419600"/>
          <p14:tracePt t="5469" x="4699000" y="4413250"/>
          <p14:tracePt t="5486" x="4692650" y="4406900"/>
          <p14:tracePt t="5503" x="4679950" y="4387850"/>
          <p14:tracePt t="5520" x="4673600" y="4375150"/>
          <p14:tracePt t="5537" x="4667250" y="4375150"/>
          <p14:tracePt t="5553" x="4660900" y="4356100"/>
          <p14:tracePt t="5569" x="4654550" y="4337050"/>
          <p14:tracePt t="5587" x="4648200" y="4305300"/>
          <p14:tracePt t="5603" x="4641850" y="4292600"/>
          <p14:tracePt t="5620" x="4635500" y="4254500"/>
          <p14:tracePt t="5636" x="4629150" y="4203700"/>
          <p14:tracePt t="5653" x="4629150" y="4152900"/>
          <p14:tracePt t="5668" x="4629150" y="4006850"/>
          <p14:tracePt t="5686" x="4622800" y="3803650"/>
          <p14:tracePt t="5702" x="4622800" y="3695700"/>
          <p14:tracePt t="5720" x="4622800" y="3416300"/>
          <p14:tracePt t="5736" x="4622800" y="3175000"/>
          <p14:tracePt t="5752" x="4622800" y="3086100"/>
          <p14:tracePt t="5769" x="4622800" y="2959100"/>
          <p14:tracePt t="5785" x="4610100" y="2921000"/>
          <p14:tracePt t="5802" x="4610100" y="2876550"/>
          <p14:tracePt t="5819" x="4603750" y="2844800"/>
          <p14:tracePt t="5836" x="4603750" y="2832100"/>
          <p14:tracePt t="5852" x="4597400" y="2806700"/>
          <p14:tracePt t="5868" x="4572000" y="2774950"/>
          <p14:tracePt t="5885" x="4572000" y="2762250"/>
          <p14:tracePt t="5902" x="4572000" y="2755900"/>
          <p14:tracePt t="6183" x="4572000" y="2743200"/>
          <p14:tracePt t="6190" x="4572000" y="2711450"/>
          <p14:tracePt t="6201" x="4572000" y="2686050"/>
          <p14:tracePt t="6218" x="4578350" y="2616200"/>
          <p14:tracePt t="6234" x="4584700" y="2578100"/>
          <p14:tracePt t="6251" x="4584700" y="2533650"/>
          <p14:tracePt t="6267" x="4597400" y="2438400"/>
          <p14:tracePt t="6284" x="4597400" y="2419350"/>
          <p14:tracePt t="6300" x="4597400" y="2387600"/>
          <p14:tracePt t="6317" x="4597400" y="2343150"/>
          <p14:tracePt t="6334" x="4591050" y="2273300"/>
          <p14:tracePt t="6351" x="4584700" y="2203450"/>
          <p14:tracePt t="6367" x="4584700" y="2152650"/>
          <p14:tracePt t="6383" x="4584700" y="2076450"/>
          <p14:tracePt t="6400" x="4584700" y="2038350"/>
          <p14:tracePt t="6416" x="4578350" y="1968500"/>
          <p14:tracePt t="6433" x="4578350" y="1917700"/>
          <p14:tracePt t="6450" x="4578350" y="1885950"/>
          <p14:tracePt t="6467" x="4578350" y="1873250"/>
          <p14:tracePt t="6483" x="4578350" y="1860550"/>
          <p14:tracePt t="6500" x="4578350" y="1847850"/>
          <p14:tracePt t="6618" x="4578350" y="1841500"/>
          <p14:tracePt t="6864" x="4584700" y="1841500"/>
          <p14:tracePt t="6934" x="4591050" y="1841500"/>
          <p14:tracePt t="6941" x="4597400" y="1841500"/>
          <p14:tracePt t="6990" x="4603750" y="1841500"/>
          <p14:tracePt t="7012" x="4610100" y="1841500"/>
          <p14:tracePt t="7032" x="4616450" y="1841500"/>
          <p14:tracePt t="7061" x="4622800" y="1841500"/>
          <p14:tracePt t="7074" x="4629150" y="1841500"/>
          <p14:tracePt t="7103" x="4635500" y="1841500"/>
          <p14:tracePt t="7131" x="4641850" y="1841500"/>
          <p14:tracePt t="7145" x="4648200" y="1841500"/>
          <p14:tracePt t="7173" x="4654550" y="1841500"/>
          <p14:tracePt t="7222" x="4667250" y="1841500"/>
          <p14:tracePt t="7243" x="4673600" y="1841500"/>
          <p14:tracePt t="7265" x="4679950" y="1841500"/>
          <p14:tracePt t="7292" x="4686300" y="1841500"/>
          <p14:tracePt t="7314" x="4692650" y="1841500"/>
          <p14:tracePt t="7320" x="4699000" y="1841500"/>
          <p14:tracePt t="7355" x="4705350" y="1841500"/>
          <p14:tracePt t="7376" x="4711700" y="1841500"/>
          <p14:tracePt t="7383" x="4718050" y="1841500"/>
          <p14:tracePt t="7411" x="4724400" y="1841500"/>
          <p14:tracePt t="7432" x="4730750" y="1841500"/>
          <p14:tracePt t="7448" x="4737100" y="1841500"/>
          <p14:tracePt t="7517" x="4743450" y="1847850"/>
          <p14:tracePt t="7524" x="4743450" y="1854200"/>
          <p14:tracePt t="7538" x="4743450" y="1860550"/>
          <p14:tracePt t="8158" x="4749800" y="1860550"/>
          <p14:tracePt t="8165" x="4756150" y="1854200"/>
          <p14:tracePt t="8180" x="4762500" y="1854200"/>
          <p14:tracePt t="8193" x="4768850" y="1854200"/>
          <p14:tracePt t="8210" x="4775200" y="1860550"/>
          <p14:tracePt t="8228" x="4781550" y="1860550"/>
          <p14:tracePt t="8244" x="4787900" y="1860550"/>
          <p14:tracePt t="8261" x="4800600" y="1854200"/>
          <p14:tracePt t="8277" x="4806950" y="1854200"/>
          <p14:tracePt t="8293" x="4813300" y="1854200"/>
          <p14:tracePt t="8311" x="4819650" y="1854200"/>
          <p14:tracePt t="8327" x="4826000" y="1854200"/>
          <p14:tracePt t="8344" x="4832350" y="1854200"/>
          <p14:tracePt t="8360" x="4838700" y="1854200"/>
          <p14:tracePt t="8377" x="4845050" y="1854200"/>
          <p14:tracePt t="8425" x="4851400" y="1854200"/>
          <p14:tracePt t="8459" x="4857750" y="1854200"/>
          <p14:tracePt t="8495" x="4864100" y="1854200"/>
          <p14:tracePt t="8516" x="4870450" y="1854200"/>
          <p14:tracePt t="8537" x="4876800" y="1854200"/>
          <p14:tracePt t="8566" x="4883150" y="1854200"/>
          <p14:tracePt t="8580" x="4883150" y="1847850"/>
          <p14:tracePt t="8608" x="4889500" y="1847850"/>
          <p14:tracePt t="8614" x="4895850" y="1847850"/>
          <p14:tracePt t="8635" x="4902200" y="1847850"/>
          <p14:tracePt t="8657" x="4908550" y="1847850"/>
          <p14:tracePt t="8678" x="4914900" y="1847850"/>
          <p14:tracePt t="8749" x="4921250" y="1854200"/>
          <p14:tracePt t="8777" x="4921250" y="1860550"/>
          <p14:tracePt t="8798" x="4914900" y="1860550"/>
          <p14:tracePt t="8819" x="4908550" y="1860550"/>
          <p14:tracePt t="8847" x="4895850" y="1866900"/>
          <p14:tracePt t="8882" x="4889500" y="1866900"/>
          <p14:tracePt t="8896" x="4889500" y="1873250"/>
          <p14:tracePt t="8931" x="4883150" y="1873250"/>
          <p14:tracePt t="8966" x="4876800" y="1873250"/>
          <p14:tracePt t="8980" x="4876800" y="1879600"/>
          <p14:tracePt t="8987" x="4870450" y="1879600"/>
          <p14:tracePt t="9009" x="4864100" y="1879600"/>
          <p14:tracePt t="9057" x="4857750" y="1885950"/>
          <p14:tracePt t="9093" x="4851400" y="1885950"/>
          <p14:tracePt t="9099" x="4845050" y="1885950"/>
          <p14:tracePt t="9128" x="4845050" y="1892300"/>
          <p14:tracePt t="9177" x="4838700" y="1892300"/>
          <p14:tracePt t="9339" x="4851400" y="1885950"/>
          <p14:tracePt t="9359" x="4857750" y="1885950"/>
          <p14:tracePt t="9381" x="4864100" y="1885950"/>
          <p14:tracePt t="9387" x="4870450" y="1885950"/>
          <p14:tracePt t="9408" x="4876800" y="1879600"/>
          <p14:tracePt t="9430" x="4883150" y="1879600"/>
          <p14:tracePt t="9458" x="4889500" y="1873250"/>
          <p14:tracePt t="9479" x="4895850" y="1873250"/>
          <p14:tracePt t="9492" x="4902200" y="1866900"/>
          <p14:tracePt t="9521" x="4908550" y="1866900"/>
          <p14:tracePt t="9549" x="4914900" y="1866900"/>
          <p14:tracePt t="9570" x="4921250" y="1866900"/>
          <p14:tracePt t="9598" x="4921250" y="1860550"/>
          <p14:tracePt t="9634" x="4927600" y="1860550"/>
          <p14:tracePt t="9640" x="4927600" y="1854200"/>
          <p14:tracePt t="9669" x="4933950" y="1854200"/>
          <p14:tracePt t="9690" x="4940300" y="1854200"/>
          <p14:tracePt t="9725" x="4946650" y="1854200"/>
          <p14:tracePt t="9823" x="4940300" y="1860550"/>
          <p14:tracePt t="9851" x="4933950" y="1860550"/>
          <p14:tracePt t="9872" x="4927600" y="1860550"/>
          <p14:tracePt t="9921" x="4921250" y="1866900"/>
          <p14:tracePt t="9935" x="4914900" y="1866900"/>
          <p14:tracePt t="9949" x="4908550" y="1873250"/>
          <p14:tracePt t="9964" x="4902200" y="1873250"/>
          <p14:tracePt t="9985" x="4895850" y="1879600"/>
          <p14:tracePt t="9991" x="4889500" y="1879600"/>
          <p14:tracePt t="10013" x="4883150" y="1879600"/>
          <p14:tracePt t="10020" x="4876800" y="1885950"/>
          <p14:tracePt t="10037" x="4870450" y="1892300"/>
          <p14:tracePt t="10055" x="4851400" y="1898650"/>
          <p14:tracePt t="10071" x="4845050" y="1905000"/>
          <p14:tracePt t="10087" x="4832350" y="1911350"/>
          <p14:tracePt t="10104" x="4819650" y="1917700"/>
          <p14:tracePt t="10120" x="4813300" y="1917700"/>
          <p14:tracePt t="10137" x="4800600" y="1917700"/>
          <p14:tracePt t="10154" x="4800600" y="1924050"/>
          <p14:tracePt t="10216" x="4794250" y="1930400"/>
          <p14:tracePt t="10321" x="4800600" y="1930400"/>
          <p14:tracePt t="10342" x="4806950" y="1930400"/>
          <p14:tracePt t="10357" x="4813300" y="1930400"/>
          <p14:tracePt t="10371" x="4819650" y="1924050"/>
          <p14:tracePt t="10385" x="4826000" y="1924050"/>
          <p14:tracePt t="10406" x="4832350" y="1924050"/>
          <p14:tracePt t="10434" x="4838700" y="1924050"/>
          <p14:tracePt t="10462" x="4845050" y="1917700"/>
          <p14:tracePt t="10476" x="4851400" y="1911350"/>
          <p14:tracePt t="10483" x="4857750" y="1911350"/>
          <p14:tracePt t="10504" x="4864100" y="1911350"/>
          <p14:tracePt t="10511" x="4864100" y="1905000"/>
          <p14:tracePt t="10526" x="4870450" y="1905000"/>
          <p14:tracePt t="10554" x="4870450" y="1898650"/>
          <p14:tracePt t="10574" x="4876800" y="1898650"/>
          <p14:tracePt t="10581" x="4883150" y="1892300"/>
          <p14:tracePt t="10603" x="4889500" y="1892300"/>
          <p14:tracePt t="10638" x="4895850" y="1885950"/>
          <p14:tracePt t="10673" x="4902200" y="1885950"/>
          <p14:tracePt t="10743" x="4895850" y="1885950"/>
          <p14:tracePt t="10778" x="4889500" y="1885950"/>
          <p14:tracePt t="10813" x="4883150" y="1885950"/>
          <p14:tracePt t="10834" x="4876800" y="1892300"/>
          <p14:tracePt t="10884" x="4870450" y="1898650"/>
          <p14:tracePt t="10898" x="4864100" y="1898650"/>
          <p14:tracePt t="10904" x="4864100" y="1905000"/>
          <p14:tracePt t="10926" x="4857750" y="1905000"/>
          <p14:tracePt t="10947" x="4851400" y="1911350"/>
          <p14:tracePt t="10954" x="4845050" y="1911350"/>
          <p14:tracePt t="10975" x="4838700" y="1917700"/>
          <p14:tracePt t="11003" x="4832350" y="1917700"/>
          <p14:tracePt t="11045" x="4819650" y="1917700"/>
          <p14:tracePt t="11066" x="4819650" y="1924050"/>
          <p14:tracePt t="11073" x="4813300" y="1924050"/>
          <p14:tracePt t="11109" x="4806950" y="1930400"/>
          <p14:tracePt t="11136" x="4800600" y="1930400"/>
          <p14:tracePt t="11164" x="4800600" y="1936750"/>
          <p14:tracePt t="11270" x="4806950" y="1936750"/>
          <p14:tracePt t="11277" x="4813300" y="1936750"/>
          <p14:tracePt t="11286" x="4819650" y="1936750"/>
          <p14:tracePt t="11300" x="4826000" y="1936750"/>
          <p14:tracePt t="11326" x="4838700" y="1930400"/>
          <p14:tracePt t="11340" x="4845050" y="1930400"/>
          <p14:tracePt t="11349" x="4857750" y="1924050"/>
          <p14:tracePt t="11366" x="4864100" y="1924050"/>
          <p14:tracePt t="11383" x="4889500" y="1911350"/>
          <p14:tracePt t="11399" x="4908550" y="1905000"/>
          <p14:tracePt t="11416" x="4914900" y="1905000"/>
          <p14:tracePt t="11433" x="4927600" y="1905000"/>
          <p14:tracePt t="11449" x="4933950" y="1905000"/>
          <p14:tracePt t="11480" x="4940300" y="1898650"/>
          <p14:tracePt t="11621" x="4933950" y="1898650"/>
          <p14:tracePt t="11656" x="4927600" y="1898650"/>
          <p14:tracePt t="11677" x="4921250" y="1898650"/>
          <p14:tracePt t="12036" x="4914900" y="1905000"/>
          <p14:tracePt t="12050" x="4908550" y="1911350"/>
          <p14:tracePt t="12057" x="4902200" y="1911350"/>
          <p14:tracePt t="12072" x="4895850" y="1917700"/>
          <p14:tracePt t="12080" x="4889500" y="1930400"/>
          <p14:tracePt t="12097" x="4883150" y="1936750"/>
          <p14:tracePt t="12114" x="4876800" y="1943100"/>
          <p14:tracePt t="12130" x="4864100" y="1955800"/>
          <p14:tracePt t="12147" x="4857750" y="1962150"/>
          <p14:tracePt t="12163" x="4845050" y="1974850"/>
          <p14:tracePt t="12180" x="4845050" y="1981200"/>
          <p14:tracePt t="12197" x="4838700" y="1981200"/>
          <p14:tracePt t="12213" x="4832350" y="1987550"/>
          <p14:tracePt t="12230" x="4826000" y="1993900"/>
          <p14:tracePt t="12247" x="4819650" y="2000250"/>
          <p14:tracePt t="12303" x="4813300" y="2006600"/>
          <p14:tracePt t="12387" x="4813300" y="2000250"/>
          <p14:tracePt t="12408" x="4813300" y="1993900"/>
          <p14:tracePt t="12452" x="4813300" y="1987550"/>
          <p14:tracePt t="12598" x="4819650" y="1987550"/>
          <p14:tracePt t="12654" x="4819650" y="1993900"/>
          <p14:tracePt t="12661" x="4813300" y="2000250"/>
          <p14:tracePt t="12668" x="4813300" y="2006600"/>
          <p14:tracePt t="12682" x="4806950" y="2019300"/>
          <p14:tracePt t="12695" x="4806950" y="2025650"/>
          <p14:tracePt t="12711" x="4787900" y="2063750"/>
          <p14:tracePt t="12728" x="4781550" y="2089150"/>
          <p14:tracePt t="12745" x="4743450" y="2203450"/>
          <p14:tracePt t="12761" x="4705350" y="2362200"/>
          <p14:tracePt t="12778" x="4673600" y="2451100"/>
          <p14:tracePt t="12795" x="4635500" y="2673350"/>
          <p14:tracePt t="12811" x="4603750" y="2914650"/>
          <p14:tracePt t="12828" x="4591050" y="3028950"/>
          <p14:tracePt t="12844" x="4584700" y="3244850"/>
          <p14:tracePt t="12861" x="4584700" y="3333750"/>
          <p14:tracePt t="12877" x="4584700" y="3511550"/>
          <p14:tracePt t="12894" x="4572000" y="3663950"/>
          <p14:tracePt t="12911" x="4572000" y="3752850"/>
          <p14:tracePt t="12928" x="4572000" y="3930650"/>
          <p14:tracePt t="12944" x="4565650" y="4083050"/>
          <p14:tracePt t="12961" x="4565650" y="4152900"/>
          <p14:tracePt t="12965" x="4565650" y="4216400"/>
          <p14:tracePt t="12977" x="4565650" y="4292600"/>
          <p14:tracePt t="12994" x="4565650" y="4445000"/>
          <p14:tracePt t="13010" x="4578350" y="4546600"/>
          <p14:tracePt t="13027" x="4578350" y="4699000"/>
          <p14:tracePt t="13044" x="4578350" y="4851400"/>
          <p14:tracePt t="13061" x="4572000" y="4991100"/>
          <p14:tracePt t="13077" x="4565650" y="5048250"/>
          <p14:tracePt t="13093" x="4552950" y="5213350"/>
          <p14:tracePt t="13110" x="4533900" y="5359400"/>
          <p14:tracePt t="13126" x="4527550" y="5435600"/>
          <p14:tracePt t="13143" x="4502150" y="5524500"/>
          <p14:tracePt t="13160" x="4451350" y="5689600"/>
          <p14:tracePt t="13176" x="4432300" y="5734050"/>
          <p14:tracePt t="13193" x="4413250" y="5791200"/>
          <p14:tracePt t="13210" x="4381500" y="5861050"/>
          <p14:tracePt t="13226" x="4356100" y="5911850"/>
          <p14:tracePt t="13245" x="4343400" y="5962650"/>
          <p14:tracePt t="13260" x="4337050" y="5994400"/>
          <p14:tracePt t="13277" x="4330700" y="6051550"/>
          <p14:tracePt t="13293" x="4330700" y="6096000"/>
          <p14:tracePt t="13309" x="4324350" y="6121400"/>
          <p14:tracePt t="13326" x="4305300" y="6172200"/>
          <p14:tracePt t="13343" x="4286250" y="6203950"/>
          <p14:tracePt t="13360" x="4279900" y="6216650"/>
          <p14:tracePt t="13376" x="4273550" y="6248400"/>
          <p14:tracePt t="13392" x="4267200" y="6286500"/>
          <p14:tracePt t="13409" x="4260850" y="6299200"/>
          <p14:tracePt t="13426" x="4260850" y="6324600"/>
          <p14:tracePt t="13442" x="4267200" y="631825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76200"/>
            <a:ext cx="8839200" cy="762000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altLang="zh-TW" dirty="0" smtClean="0">
                <a:solidFill>
                  <a:srgbClr val="333399"/>
                </a:solidFill>
                <a:ea typeface="新細明體" pitchFamily="18" charset="-120"/>
              </a:rPr>
              <a:t>Data Validation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685800"/>
            <a:ext cx="9144000" cy="6172200"/>
          </a:xfrm>
        </p:spPr>
        <p:txBody>
          <a:bodyPr/>
          <a:lstStyle/>
          <a:p>
            <a:pPr marL="233363" lvl="1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 cat salaries.txt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Alan Turing     9.40 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Alfred </a:t>
            </a:r>
            <a:r>
              <a:rPr lang="en-US" altLang="zh-TW" spc="-100" dirty="0" err="1" smtClean="0">
                <a:latin typeface="Lucida Console" panose="020B0609040504020204" pitchFamily="49" charset="0"/>
                <a:ea typeface="新細明體" pitchFamily="18" charset="-120"/>
              </a:rPr>
              <a:t>Aho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      </a:t>
            </a:r>
            <a:r>
              <a:rPr lang="en-US" altLang="zh-TW" b="1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3.50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 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30" dirty="0">
                <a:latin typeface="Lucida Console" panose="020B0609040504020204" pitchFamily="49" charset="0"/>
                <a:ea typeface="新細明體" pitchFamily="18" charset="-120"/>
              </a:rPr>
              <a:t>Peter</a:t>
            </a:r>
            <a:r>
              <a:rPr lang="en-US" altLang="zh-TW" sz="2000" spc="-13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30" dirty="0">
                <a:latin typeface="Lucida Console" panose="020B0609040504020204" pitchFamily="49" charset="0"/>
                <a:ea typeface="新細明體" pitchFamily="18" charset="-120"/>
              </a:rPr>
              <a:t>Weinberger</a:t>
            </a:r>
            <a:r>
              <a:rPr lang="en-US" altLang="zh-TW" sz="1600" spc="-13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7.50    </a:t>
            </a:r>
            <a:r>
              <a:rPr lang="en-US" altLang="zh-TW" b="1" spc="-100" dirty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400</a:t>
            </a:r>
            <a:endParaRPr lang="en-US" altLang="zh-TW" b="1" spc="-110" dirty="0">
              <a:solidFill>
                <a:srgbClr val="009900"/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Barbara </a:t>
            </a:r>
            <a:r>
              <a:rPr lang="en-US" altLang="zh-TW" spc="-100" dirty="0" err="1" smtClean="0">
                <a:latin typeface="Lucida Console" panose="020B0609040504020204" pitchFamily="49" charset="0"/>
                <a:ea typeface="新細明體" pitchFamily="18" charset="-120"/>
              </a:rPr>
              <a:t>Liskov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  7.50    40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Brian Kernighan </a:t>
            </a:r>
            <a:r>
              <a:rPr lang="en-US" altLang="zh-TW" b="1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$9.00   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Donald Knuth    8.50    35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Grace Hopper    </a:t>
            </a:r>
            <a:r>
              <a:rPr lang="en-US" altLang="zh-TW" b="1" spc="-100" dirty="0" smtClean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40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      9.10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Jon Von </a:t>
            </a:r>
            <a:r>
              <a:rPr lang="en-US" altLang="zh-TW" spc="-100" dirty="0" err="1" smtClean="0">
                <a:latin typeface="Lucida Console" panose="020B0609040504020204" pitchFamily="49" charset="0"/>
                <a:ea typeface="新細明體" pitchFamily="18" charset="-120"/>
              </a:rPr>
              <a:t>Neuman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  9.80    35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L. Page  8.50   40      </a:t>
            </a:r>
            <a:r>
              <a:rPr lang="en-US" altLang="zh-TW" b="1" spc="-100" dirty="0" smtClean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40</a:t>
            </a:r>
            <a:endParaRPr lang="en-US" altLang="zh-TW" b="1" spc="-100" dirty="0" smtClean="0">
              <a:solidFill>
                <a:srgbClr val="009900"/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Sergey </a:t>
            </a:r>
            <a:r>
              <a:rPr lang="en-US" altLang="zh-TW" spc="-100" dirty="0" err="1" smtClean="0">
                <a:latin typeface="Lucida Console" panose="020B0609040504020204" pitchFamily="49" charset="0"/>
                <a:ea typeface="新細明體" pitchFamily="18" charset="-120"/>
              </a:rPr>
              <a:t>Brin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     7.50    55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Tim Berners Lee 8.50    15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 cat </a:t>
            </a:r>
            <a:r>
              <a:rPr lang="en-US" altLang="zh-TW" spc="-100" dirty="0" err="1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validate.awk</a:t>
            </a:r>
            <a:endParaRPr lang="en-US" altLang="zh-TW" spc="-100" dirty="0" smtClean="0">
              <a:solidFill>
                <a:schemeClr val="bg1">
                  <a:lumMod val="50000"/>
                </a:schemeClr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NF != 3 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spc="-100" dirty="0" smtClean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number of fields not 3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" }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$2 &lt; 7.5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rate below minimum wage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"}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$2 &gt; 10 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spc="-100" dirty="0" smtClean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rate exceeds $10/hour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" }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$3 &lt; 0  { print $0, "negative hours worked" }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$3 &gt; 60 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spc="-100" dirty="0" smtClean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too many hours worked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" }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solidFill>
                  <a:schemeClr val="bg1"/>
                </a:solidFill>
                <a:latin typeface="Lucida Console" panose="020B0609040504020204" pitchFamily="49" charset="0"/>
                <a:ea typeface="新細明體" pitchFamily="18" charset="-120"/>
              </a:rPr>
              <a:t>% </a:t>
            </a:r>
            <a:r>
              <a:rPr lang="en-US" altLang="zh-TW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cat salaries.txt | awk -F"[\t]" -f </a:t>
            </a:r>
            <a:r>
              <a:rPr lang="en-US" altLang="zh-TW" spc="-100" dirty="0" err="1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validate.awk</a:t>
            </a:r>
            <a:endParaRPr lang="en-US" altLang="zh-TW" spc="-100" dirty="0">
              <a:solidFill>
                <a:srgbClr val="FF0000"/>
              </a:solidFill>
              <a:latin typeface="Lucida Console" panose="020B0609040504020204" pitchFamily="49" charset="0"/>
              <a:ea typeface="新細明體" pitchFamily="18" charset="-12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33728" y="6503635"/>
            <a:ext cx="3577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pc="-1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61696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763"/>
    </mc:Choice>
    <mc:Fallback xmlns="">
      <p:transition spd="slow" advTm="647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457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406" x="5092700" y="1955800"/>
          <p14:tracePt t="4420" x="5067300" y="1962150"/>
          <p14:tracePt t="4427" x="5048250" y="1968500"/>
          <p14:tracePt t="4434" x="5029200" y="1987550"/>
          <p14:tracePt t="4448" x="5003800" y="1993900"/>
          <p14:tracePt t="4462" x="4984750" y="2000250"/>
          <p14:tracePt t="4478" x="4940300" y="2012950"/>
          <p14:tracePt t="4495" x="4927600" y="2025650"/>
          <p14:tracePt t="4511" x="4889500" y="2038350"/>
          <p14:tracePt t="4528" x="4845050" y="2063750"/>
          <p14:tracePt t="4544" x="4826000" y="2076450"/>
          <p14:tracePt t="4561" x="4781550" y="2101850"/>
          <p14:tracePt t="4578" x="4749800" y="2133600"/>
          <p14:tracePt t="4596" x="4718050" y="2159000"/>
          <p14:tracePt t="4611" x="4699000" y="2171700"/>
          <p14:tracePt t="4628" x="4686300" y="2184400"/>
          <p14:tracePt t="4645" x="4641850" y="2254250"/>
          <p14:tracePt t="4661" x="4629150" y="2273300"/>
          <p14:tracePt t="4677" x="4610100" y="2305050"/>
          <p14:tracePt t="4694" x="4584700" y="2355850"/>
          <p14:tracePt t="4710" x="4559300" y="2406650"/>
          <p14:tracePt t="4728" x="4540250" y="2444750"/>
          <p14:tracePt t="4743" x="4527550" y="2463800"/>
          <p14:tracePt t="4760" x="4508500" y="2489200"/>
          <p14:tracePt t="4778" x="4470400" y="2514600"/>
          <p14:tracePt t="4793" x="4457700" y="2533650"/>
          <p14:tracePt t="4810" x="4419600" y="2559050"/>
          <p14:tracePt t="4827" x="4387850" y="2578100"/>
          <p14:tracePt t="4843" x="4375150" y="2590800"/>
          <p14:tracePt t="4860" x="4337050" y="2616200"/>
          <p14:tracePt t="4876" x="4298950" y="2628900"/>
          <p14:tracePt t="4893" x="4286250" y="2641600"/>
          <p14:tracePt t="4910" x="4241800" y="2660650"/>
          <p14:tracePt t="4926" x="4210050" y="2686050"/>
          <p14:tracePt t="4943" x="4184650" y="2692400"/>
          <p14:tracePt t="4960" x="4159250" y="2711450"/>
          <p14:tracePt t="4976" x="4127500" y="2730500"/>
          <p14:tracePt t="4993" x="4108450" y="2749550"/>
          <p14:tracePt t="5009" x="4076700" y="2774950"/>
          <p14:tracePt t="5026" x="4057650" y="2787650"/>
          <p14:tracePt t="5043" x="4025900" y="2806700"/>
          <p14:tracePt t="5059" x="4000500" y="2825750"/>
          <p14:tracePt t="5076" x="3981450" y="2844800"/>
          <p14:tracePt t="5092" x="3956050" y="2857500"/>
          <p14:tracePt t="5109" x="3956050" y="2863850"/>
          <p14:tracePt t="5687" x="3949700" y="2851150"/>
          <p14:tracePt t="5701" x="3937000" y="2832100"/>
          <p14:tracePt t="5711" x="3930650" y="2819400"/>
          <p14:tracePt t="5723" x="3924300" y="2800350"/>
          <p14:tracePt t="5740" x="3905250" y="2768600"/>
          <p14:tracePt t="5757" x="3892550" y="2743200"/>
          <p14:tracePt t="5773" x="3886200" y="2730500"/>
          <p14:tracePt t="5790" x="3879850" y="2724150"/>
          <p14:tracePt t="5807" x="3867150" y="2705100"/>
          <p14:tracePt t="5823" x="3867150" y="2698750"/>
          <p14:tracePt t="5841" x="3860800" y="2679700"/>
          <p14:tracePt t="5856" x="3854450" y="2679700"/>
          <p14:tracePt t="5873" x="3848100" y="2660650"/>
          <p14:tracePt t="5890" x="3835400" y="2641600"/>
          <p14:tracePt t="5907" x="3829050" y="2628900"/>
          <p14:tracePt t="5923" x="3816350" y="2597150"/>
          <p14:tracePt t="5940" x="3797300" y="2546350"/>
          <p14:tracePt t="5956" x="3778250" y="2514600"/>
          <p14:tracePt t="5973" x="3746500" y="2413000"/>
          <p14:tracePt t="5989" x="3708400" y="2292350"/>
          <p14:tracePt t="6006" x="3676650" y="2228850"/>
          <p14:tracePt t="6023" x="3632200" y="2089150"/>
          <p14:tracePt t="6039" x="3594100" y="1955800"/>
          <p14:tracePt t="6055" x="3562350" y="1879600"/>
          <p14:tracePt t="6073" x="3511550" y="1752600"/>
          <p14:tracePt t="6089" x="3467100" y="1663700"/>
          <p14:tracePt t="6107" x="3435350" y="1593850"/>
          <p14:tracePt t="6122" x="3422650" y="1562100"/>
          <p14:tracePt t="6139" x="3416300" y="1536700"/>
          <p14:tracePt t="6156" x="3378200" y="1466850"/>
          <p14:tracePt t="6172" x="3371850" y="1454150"/>
          <p14:tracePt t="6189" x="3365500" y="1435100"/>
          <p14:tracePt t="6206" x="3365500" y="1416050"/>
          <p14:tracePt t="6222" x="3359150" y="1409700"/>
          <p14:tracePt t="6238" x="3359150" y="1403350"/>
          <p14:tracePt t="6317" x="3359150" y="1416050"/>
          <p14:tracePt t="6331" x="3359150" y="1422400"/>
          <p14:tracePt t="6341" x="3359150" y="1428750"/>
          <p14:tracePt t="6355" x="3359150" y="1441450"/>
          <p14:tracePt t="6371" x="3359150" y="1454150"/>
          <p14:tracePt t="6388" x="3371850" y="1498600"/>
          <p14:tracePt t="6404" x="3371850" y="1536700"/>
          <p14:tracePt t="6422" x="3390900" y="1631950"/>
          <p14:tracePt t="6438" x="3409950" y="1758950"/>
          <p14:tracePt t="6455" x="3409950" y="1835150"/>
          <p14:tracePt t="6471" x="3416300" y="1993900"/>
          <p14:tracePt t="6487" x="3416300" y="2070100"/>
          <p14:tracePt t="6504" x="3429000" y="2222500"/>
          <p14:tracePt t="6521" x="3429000" y="2349500"/>
          <p14:tracePt t="6537" x="3429000" y="2400300"/>
          <p14:tracePt t="6555" x="3435350" y="2470150"/>
          <p14:tracePt t="6571" x="3435350" y="2495550"/>
          <p14:tracePt t="6587" x="3435350" y="2501900"/>
          <p14:tracePt t="6591" x="3435350" y="2508250"/>
          <p14:tracePt t="6604" x="3441700" y="2508250"/>
          <p14:tracePt t="6639" x="3441700" y="2514600"/>
          <p14:tracePt t="6702" x="3448050" y="2514600"/>
          <p14:tracePt t="6927" x="3454400" y="2514600"/>
          <p14:tracePt t="6948" x="3473450" y="2514600"/>
          <p14:tracePt t="6962" x="3498850" y="2514600"/>
          <p14:tracePt t="6968" x="3517900" y="2520950"/>
          <p14:tracePt t="6983" x="3556000" y="2527300"/>
          <p14:tracePt t="6990" x="3587750" y="2533650"/>
          <p14:tracePt t="7003" x="3619500" y="2552700"/>
          <p14:tracePt t="7019" x="3689350" y="2578100"/>
          <p14:tracePt t="7036" x="3733800" y="2590800"/>
          <p14:tracePt t="7053" x="3797300" y="2622550"/>
          <p14:tracePt t="7069" x="3835400" y="2647950"/>
          <p14:tracePt t="7086" x="3854450" y="2660650"/>
          <p14:tracePt t="7102" x="3867150" y="2673350"/>
          <p14:tracePt t="7119" x="3873500" y="2673350"/>
          <p14:tracePt t="7122" x="3879850" y="2679700"/>
          <p14:tracePt t="7135" x="3886200" y="2686050"/>
          <p14:tracePt t="7152" x="3892550" y="2698750"/>
          <p14:tracePt t="7168" x="3898900" y="2705100"/>
          <p14:tracePt t="7186" x="3905250" y="2711450"/>
          <p14:tracePt t="7202" x="3917950" y="2724150"/>
          <p14:tracePt t="7218" x="3924300" y="2736850"/>
          <p14:tracePt t="7235" x="3943350" y="2762250"/>
          <p14:tracePt t="7252" x="3949700" y="2787650"/>
          <p14:tracePt t="7268" x="3968750" y="2813050"/>
          <p14:tracePt t="7285" x="4044950" y="2940050"/>
          <p14:tracePt t="7301" x="4083050" y="2997200"/>
          <p14:tracePt t="7319" x="4165600" y="3162300"/>
          <p14:tracePt t="7334" x="4197350" y="3219450"/>
          <p14:tracePt t="7351" x="4241800" y="3321050"/>
          <p14:tracePt t="7368" x="4273550" y="3416300"/>
          <p14:tracePt t="7384" x="4292600" y="3460750"/>
          <p14:tracePt t="7401" x="4318000" y="3505200"/>
          <p14:tracePt t="7418" x="4362450" y="3619500"/>
          <p14:tracePt t="7434" x="4368800" y="3651250"/>
          <p14:tracePt t="7453" x="4387850" y="3702050"/>
          <p14:tracePt t="7467" x="4400550" y="3727450"/>
          <p14:tracePt t="7484" x="4419600" y="3771900"/>
          <p14:tracePt t="7501" x="4432300" y="3816350"/>
          <p14:tracePt t="7517" x="4438650" y="3835400"/>
          <p14:tracePt t="7534" x="4445000" y="3879850"/>
          <p14:tracePt t="7551" x="4451350" y="3905250"/>
          <p14:tracePt t="7567" x="4457700" y="3905250"/>
          <p14:tracePt t="7584" x="4457700" y="3911600"/>
          <p14:tracePt t="7617" x="4464050" y="3911600"/>
          <p14:tracePt t="7662" x="4470400" y="3911600"/>
          <p14:tracePt t="7690" x="4476750" y="3905250"/>
          <p14:tracePt t="7711" x="4476750" y="3892550"/>
          <p14:tracePt t="7718" x="4483100" y="3892550"/>
          <p14:tracePt t="7732" x="4489450" y="3879850"/>
          <p14:tracePt t="7739" x="4495800" y="3854450"/>
          <p14:tracePt t="7753" x="4495800" y="3835400"/>
          <p14:tracePt t="7767" x="4521200" y="3740150"/>
          <p14:tracePt t="7783" x="4540250" y="3676650"/>
          <p14:tracePt t="7800" x="4559300" y="3594100"/>
          <p14:tracePt t="7817" x="4591050" y="3429000"/>
          <p14:tracePt t="7833" x="4610100" y="3340100"/>
          <p14:tracePt t="7850" x="4616450" y="3244850"/>
          <p14:tracePt t="7866" x="4660900" y="2978150"/>
          <p14:tracePt t="7883" x="4667250" y="2889250"/>
          <p14:tracePt t="7900" x="4679950" y="2705100"/>
          <p14:tracePt t="7916" x="4679950" y="2654300"/>
          <p14:tracePt t="7932" x="4679950" y="2584450"/>
          <p14:tracePt t="7950" x="4679950" y="2546350"/>
          <p14:tracePt t="7966" x="4679950" y="2533650"/>
          <p14:tracePt t="7982" x="4679950" y="2520950"/>
          <p14:tracePt t="7999" x="4679950" y="2514600"/>
          <p14:tracePt t="8047" x="4673600" y="2514600"/>
          <p14:tracePt t="8069" x="4667250" y="2520950"/>
          <p14:tracePt t="8083" x="4654550" y="2520950"/>
          <p14:tracePt t="8090" x="4648200" y="2527300"/>
          <p14:tracePt t="8104" x="4635500" y="2527300"/>
          <p14:tracePt t="8115" x="4616450" y="2533650"/>
          <p14:tracePt t="8133" x="4578350" y="2546350"/>
          <p14:tracePt t="8149" x="4546600" y="2546350"/>
          <p14:tracePt t="8165" x="4451350" y="2565400"/>
          <p14:tracePt t="8182" x="4311650" y="2565400"/>
          <p14:tracePt t="8198" x="4235450" y="2565400"/>
          <p14:tracePt t="8216" x="4095750" y="2552700"/>
          <p14:tracePt t="8232" x="3962400" y="2514600"/>
          <p14:tracePt t="8248" x="3892550" y="2482850"/>
          <p14:tracePt t="8265" x="3803650" y="2432050"/>
          <p14:tracePt t="8281" x="3714750" y="2374900"/>
          <p14:tracePt t="8298" x="3670300" y="2349500"/>
          <p14:tracePt t="8315" x="3619500" y="2317750"/>
          <p14:tracePt t="8331" x="3575050" y="2292350"/>
          <p14:tracePt t="8348" x="3562350" y="2286000"/>
          <p14:tracePt t="8364" x="3536950" y="2279650"/>
          <p14:tracePt t="8398" x="3524250" y="2279650"/>
          <p14:tracePt t="8510" x="3530600" y="2279650"/>
          <p14:tracePt t="8524" x="3536950" y="2286000"/>
          <p14:tracePt t="8533" x="3543300" y="2286000"/>
          <p14:tracePt t="8547" x="3549650" y="2286000"/>
          <p14:tracePt t="8564" x="3575050" y="2292350"/>
          <p14:tracePt t="8581" x="3600450" y="2298700"/>
          <p14:tracePt t="8597" x="3606800" y="2298700"/>
          <p14:tracePt t="8613" x="3625850" y="2305050"/>
          <p14:tracePt t="8630" x="3632200" y="2317750"/>
          <p14:tracePt t="8650" x="3632200" y="2324100"/>
          <p14:tracePt t="8666" x="3625850" y="2330450"/>
          <p14:tracePt t="8680" x="3606800" y="2343150"/>
          <p14:tracePt t="8697" x="3587750" y="2349500"/>
          <p14:tracePt t="8715" x="3524250" y="2368550"/>
          <p14:tracePt t="8730" x="3498850" y="2374900"/>
          <p14:tracePt t="8747" x="3409950" y="2400300"/>
          <p14:tracePt t="8764" x="3327400" y="2419350"/>
          <p14:tracePt t="8780" x="3302000" y="2425700"/>
          <p14:tracePt t="8797" x="3251200" y="2432050"/>
          <p14:tracePt t="8813" x="3225800" y="2432050"/>
          <p14:tracePt t="8829" x="3219450" y="2438400"/>
          <p14:tracePt t="8863" x="3219450" y="2444750"/>
          <p14:tracePt t="8879" x="3232150" y="2444750"/>
          <p14:tracePt t="8896" x="3270250" y="2451100"/>
          <p14:tracePt t="8913" x="3346450" y="2470150"/>
          <p14:tracePt t="8929" x="3384550" y="2476500"/>
          <p14:tracePt t="8945" x="3492500" y="2495550"/>
          <p14:tracePt t="8962" x="3568700" y="2495550"/>
          <p14:tracePt t="8980" x="3613150" y="2501900"/>
          <p14:tracePt t="8996" x="3619500" y="2508250"/>
          <p14:tracePt t="9049" x="3613150" y="2514600"/>
          <p14:tracePt t="9064" x="3600450" y="2520950"/>
          <p14:tracePt t="9070" x="3568700" y="2527300"/>
          <p14:tracePt t="9085" x="3536950" y="2540000"/>
          <p14:tracePt t="9095" x="3505200" y="2546350"/>
          <p14:tracePt t="9112" x="3467100" y="2565400"/>
          <p14:tracePt t="9129" x="3378200" y="2603500"/>
          <p14:tracePt t="9145" x="3302000" y="2641600"/>
          <p14:tracePt t="9162" x="3270250" y="2660650"/>
          <p14:tracePt t="9178" x="3257550" y="2660650"/>
          <p14:tracePt t="9195" x="3238500" y="2667000"/>
          <p14:tracePt t="9212" x="3232150" y="2673350"/>
          <p14:tracePt t="9253" x="3238500" y="2673350"/>
          <p14:tracePt t="9261" x="3244850" y="2673350"/>
          <p14:tracePt t="9278" x="3263900" y="2673350"/>
          <p14:tracePt t="9295" x="3302000" y="2673350"/>
          <p14:tracePt t="9312" x="3384550" y="2667000"/>
          <p14:tracePt t="9328" x="3435350" y="2667000"/>
          <p14:tracePt t="9345" x="3543300" y="2647950"/>
          <p14:tracePt t="9361" x="3594100" y="2647950"/>
          <p14:tracePt t="9379" x="3657600" y="2641600"/>
          <p14:tracePt t="9394" x="3670300" y="2641600"/>
          <p14:tracePt t="9435" x="3657600" y="2641600"/>
          <p14:tracePt t="9444" x="3632200" y="2647950"/>
          <p14:tracePt t="9461" x="3606800" y="2647950"/>
          <p14:tracePt t="9477" x="3536950" y="2667000"/>
          <p14:tracePt t="9494" x="3454400" y="2673350"/>
          <p14:tracePt t="9511" x="3403600" y="2673350"/>
          <p14:tracePt t="9527" x="3346450" y="2686050"/>
          <p14:tracePt t="9544" x="3302000" y="2686050"/>
          <p14:tracePt t="9561" x="3289300" y="2686050"/>
          <p14:tracePt t="9576" x="3282950" y="2692400"/>
          <p14:tracePt t="9594" x="3276600" y="2692400"/>
          <p14:tracePt t="9652" x="3282950" y="2692400"/>
          <p14:tracePt t="9673" x="3289300" y="2692400"/>
          <p14:tracePt t="9680" x="3295650" y="2692400"/>
          <p14:tracePt t="9696" x="3308350" y="2692400"/>
          <p14:tracePt t="9710" x="3314700" y="2686050"/>
          <p14:tracePt t="9726" x="3327400" y="2679700"/>
          <p14:tracePt t="9744" x="3340100" y="2679700"/>
          <p14:tracePt t="9760" x="3346450" y="2673350"/>
          <p14:tracePt t="9776" x="3359150" y="2667000"/>
          <p14:tracePt t="9793" x="3359150" y="2660650"/>
          <p14:tracePt t="9810" x="3359150" y="2654300"/>
          <p14:tracePt t="9842" x="3352800" y="2654300"/>
          <p14:tracePt t="9863" x="3346450" y="2647950"/>
          <p14:tracePt t="9876" x="3340100" y="2647950"/>
          <p14:tracePt t="9892" x="3333750" y="2647950"/>
          <p14:tracePt t="9912" x="3333750" y="2641600"/>
          <p14:tracePt t="9932" x="3327400" y="2641600"/>
          <p14:tracePt t="9960" x="3321050" y="2641600"/>
          <p14:tracePt t="10002" x="3321050" y="2635250"/>
          <p14:tracePt t="10010" x="3327400" y="2628900"/>
          <p14:tracePt t="10030" x="3327400" y="2622550"/>
          <p14:tracePt t="10052" x="3333750" y="2622550"/>
          <p14:tracePt t="10073" x="3340100" y="2616200"/>
          <p14:tracePt t="10101" x="3340100" y="2609850"/>
          <p14:tracePt t="10143" x="3333750" y="2609850"/>
          <p14:tracePt t="10149" x="3333750" y="2603500"/>
          <p14:tracePt t="10163" x="3327400" y="2603500"/>
          <p14:tracePt t="10175" x="3321050" y="2597150"/>
          <p14:tracePt t="10192" x="3302000" y="2597150"/>
          <p14:tracePt t="10208" x="3289300" y="2590800"/>
          <p14:tracePt t="10225" x="3257550" y="2584450"/>
          <p14:tracePt t="10241" x="3232150" y="2578100"/>
          <p14:tracePt t="10258" x="3219450" y="2578100"/>
          <p14:tracePt t="10275" x="3213100" y="2578100"/>
          <p14:tracePt t="10291" x="3206750" y="2565400"/>
          <p14:tracePt t="10308" x="3213100" y="2559050"/>
          <p14:tracePt t="10325" x="3238500" y="2559050"/>
          <p14:tracePt t="10341" x="3251200" y="2552700"/>
          <p14:tracePt t="10357" x="3302000" y="2546350"/>
          <p14:tracePt t="10374" x="3346450" y="2533650"/>
          <p14:tracePt t="10391" x="3371850" y="2527300"/>
          <p14:tracePt t="10408" x="3397250" y="2520950"/>
          <p14:tracePt t="10424" x="3409950" y="2520950"/>
          <p14:tracePt t="10492" x="3403600" y="2527300"/>
          <p14:tracePt t="10500" x="3390900" y="2533650"/>
          <p14:tracePt t="10514" x="3384550" y="2533650"/>
          <p14:tracePt t="10523" x="3371850" y="2546350"/>
          <p14:tracePt t="10540" x="3365500" y="2552700"/>
          <p14:tracePt t="10557" x="3340100" y="2571750"/>
          <p14:tracePt t="10574" x="3321050" y="2590800"/>
          <p14:tracePt t="10591" x="3314700" y="2603500"/>
          <p14:tracePt t="10623" x="3314700" y="2609850"/>
          <p14:tracePt t="10654" x="3314700" y="2616200"/>
          <p14:tracePt t="10675" x="3321050" y="2616200"/>
          <p14:tracePt t="10682" x="3327400" y="2616200"/>
          <p14:tracePt t="10703" x="3333750" y="2616200"/>
          <p14:tracePt t="10724" x="3340100" y="2616200"/>
          <p14:tracePt t="10731" x="3346450" y="2616200"/>
          <p14:tracePt t="10752" x="3346450" y="2609850"/>
          <p14:tracePt t="10774" x="3352800" y="2609850"/>
          <p14:tracePt t="10815" x="3359150" y="2609850"/>
          <p14:tracePt t="10849" x="3352800" y="2609850"/>
          <p14:tracePt t="10871" x="3346450" y="2609850"/>
          <p14:tracePt t="10885" x="3340100" y="2609850"/>
          <p14:tracePt t="10892" x="3327400" y="2616200"/>
          <p14:tracePt t="10909" x="3308350" y="2616200"/>
          <p14:tracePt t="10922" x="3263900" y="2635250"/>
          <p14:tracePt t="10939" x="3244850" y="2641600"/>
          <p14:tracePt t="10956" x="3200400" y="2654300"/>
          <p14:tracePt t="10972" x="3168650" y="2667000"/>
          <p14:tracePt t="10989" x="3136900" y="2679700"/>
          <p14:tracePt t="11005" x="3117850" y="2686050"/>
          <p14:tracePt t="11022" x="3105150" y="2692400"/>
          <p14:tracePt t="11039" x="3098800" y="2692400"/>
          <p14:tracePt t="11187" x="3111500" y="2686050"/>
          <p14:tracePt t="11193" x="3117850" y="2686050"/>
          <p14:tracePt t="11204" x="3124200" y="2686050"/>
          <p14:tracePt t="11222" x="3143250" y="2679700"/>
          <p14:tracePt t="11238" x="3162300" y="2673350"/>
          <p14:tracePt t="11254" x="3175000" y="2667000"/>
          <p14:tracePt t="11271" x="3232150" y="2647950"/>
          <p14:tracePt t="11288" x="3244850" y="2647950"/>
          <p14:tracePt t="11304" x="3257550" y="2641600"/>
          <p14:tracePt t="11321" x="3282950" y="2641600"/>
          <p14:tracePt t="11338" x="3289300" y="2635250"/>
          <p14:tracePt t="11355" x="3295650" y="2635250"/>
          <p14:tracePt t="11370" x="3295650" y="2628900"/>
          <p14:tracePt t="11890" x="3289300" y="2628900"/>
          <p14:tracePt t="11905" x="3270250" y="2628900"/>
          <p14:tracePt t="11912" x="3238500" y="2635250"/>
          <p14:tracePt t="11926" x="3219450" y="2641600"/>
          <p14:tracePt t="11935" x="3200400" y="2647950"/>
          <p14:tracePt t="11952" x="3175000" y="2647950"/>
          <p14:tracePt t="11968" x="3143250" y="2654300"/>
          <p14:tracePt t="11985" x="3124200" y="2660650"/>
          <p14:tracePt t="12002" x="3117850" y="2667000"/>
          <p14:tracePt t="12018" x="3105150" y="2673350"/>
          <p14:tracePt t="12137" x="3111500" y="2673350"/>
          <p14:tracePt t="12164" x="3117850" y="2667000"/>
          <p14:tracePt t="12172" x="3124200" y="2667000"/>
          <p14:tracePt t="12187" x="3130550" y="2667000"/>
          <p14:tracePt t="12201" x="3136900" y="2660650"/>
          <p14:tracePt t="12219" x="3155950" y="2654300"/>
          <p14:tracePt t="12235" x="3194050" y="2635250"/>
          <p14:tracePt t="12251" x="3225800" y="2628900"/>
          <p14:tracePt t="12268" x="3295650" y="2603500"/>
          <p14:tracePt t="12284" x="3384550" y="2571750"/>
          <p14:tracePt t="12301" x="3435350" y="2559050"/>
          <p14:tracePt t="12319" x="3517900" y="2546350"/>
          <p14:tracePt t="12334" x="3581400" y="2533650"/>
          <p14:tracePt t="12350" x="3600450" y="2533650"/>
          <p14:tracePt t="12368" x="3619500" y="2533650"/>
          <p14:tracePt t="12384" x="3632200" y="2533650"/>
          <p14:tracePt t="12445" x="3619500" y="2533650"/>
          <p14:tracePt t="12466" x="3613150" y="2533650"/>
          <p14:tracePt t="12472" x="3606800" y="2540000"/>
          <p14:tracePt t="12487" x="3606800" y="2546350"/>
          <p14:tracePt t="12501" x="3594100" y="2546350"/>
          <p14:tracePt t="12517" x="3575050" y="2559050"/>
          <p14:tracePt t="12534" x="3568700" y="2565400"/>
          <p14:tracePt t="12550" x="3543300" y="2578100"/>
          <p14:tracePt t="12566" x="3517900" y="2584450"/>
          <p14:tracePt t="12583" x="3505200" y="2590800"/>
          <p14:tracePt t="12600" x="3486150" y="2597150"/>
          <p14:tracePt t="12617" x="3479800" y="2597150"/>
          <p14:tracePt t="12636" x="3473450" y="2597150"/>
          <p14:tracePt t="12662" x="3467100" y="2597150"/>
          <p14:tracePt t="12732" x="3460750" y="2597150"/>
          <p14:tracePt t="13335" x="3435350" y="2622550"/>
          <p14:tracePt t="13343" x="3384550" y="2673350"/>
          <p14:tracePt t="13357" x="3340100" y="2717800"/>
          <p14:tracePt t="13366" x="3257550" y="2800350"/>
          <p14:tracePt t="13380" x="3194050" y="2882900"/>
          <p14:tracePt t="13398" x="3124200" y="2965450"/>
          <p14:tracePt t="13414" x="2971800" y="3155950"/>
          <p14:tracePt t="13430" x="2800350" y="3365500"/>
          <p14:tracePt t="13447" x="2571750" y="3581400"/>
          <p14:tracePt t="13463" x="2463800" y="3695700"/>
          <p14:tracePt t="13480" x="2305050" y="3892550"/>
          <p14:tracePt t="13498" x="2159000" y="4070350"/>
          <p14:tracePt t="13513" x="2095500" y="4140200"/>
          <p14:tracePt t="13530" x="1962150" y="4267200"/>
          <p14:tracePt t="13547" x="1822450" y="4394200"/>
          <p14:tracePt t="13563" x="1765300" y="4432300"/>
          <p14:tracePt t="13581" x="1638300" y="4508500"/>
          <p14:tracePt t="13597" x="1549400" y="4572000"/>
          <p14:tracePt t="13613" x="1504950" y="4616450"/>
          <p14:tracePt t="13630" x="1447800" y="4673600"/>
          <p14:tracePt t="13646" x="1397000" y="4699000"/>
          <p14:tracePt t="13663" x="1384300" y="4711700"/>
          <p14:tracePt t="13679" x="1339850" y="4730750"/>
          <p14:tracePt t="13696" x="1282700" y="4775200"/>
          <p14:tracePt t="13713" x="1270000" y="4800600"/>
          <p14:tracePt t="13730" x="1238250" y="4832350"/>
          <p14:tracePt t="13746" x="1231900" y="4870450"/>
          <p14:tracePt t="13764" x="1231900" y="4908550"/>
          <p14:tracePt t="13779" x="1231900" y="4927600"/>
          <p14:tracePt t="13796" x="1231900" y="4940300"/>
          <p14:tracePt t="13812" x="1257300" y="4972050"/>
          <p14:tracePt t="13829" x="1257300" y="4978400"/>
          <p14:tracePt t="13845" x="1257300" y="4984750"/>
          <p14:tracePt t="13862" x="1263650" y="4991100"/>
          <p14:tracePt t="13878" x="1263650" y="4997450"/>
          <p14:tracePt t="13903" x="1263650" y="5003800"/>
          <p14:tracePt t="13917" x="1263650" y="5010150"/>
          <p14:tracePt t="13928" x="1263650" y="5016500"/>
          <p14:tracePt t="13946" x="1263650" y="5035550"/>
          <p14:tracePt t="13962" x="1263650" y="5048250"/>
          <p14:tracePt t="13979" x="1263650" y="5054600"/>
          <p14:tracePt t="13995" x="1250950" y="5080000"/>
          <p14:tracePt t="14011" x="1244600" y="5092700"/>
          <p14:tracePt t="14030" x="1219200" y="5130800"/>
          <p14:tracePt t="14044" x="1200150" y="5162550"/>
          <p14:tracePt t="14061" x="1193800" y="5181600"/>
          <p14:tracePt t="14079" x="1168400" y="5213350"/>
          <p14:tracePt t="14094" x="1130300" y="5245100"/>
          <p14:tracePt t="14111" x="1111250" y="5251450"/>
          <p14:tracePt t="14128" x="1066800" y="5283200"/>
          <p14:tracePt t="14144" x="1028700" y="5302250"/>
          <p14:tracePt t="14161" x="1009650" y="5308600"/>
          <p14:tracePt t="14178" x="1003300" y="5314950"/>
          <p14:tracePt t="14194" x="996950" y="5314950"/>
          <p14:tracePt t="14211" x="996950" y="5321300"/>
          <p14:tracePt t="14478" x="1003300" y="5321300"/>
          <p14:tracePt t="14484" x="1003300" y="5327650"/>
          <p14:tracePt t="14493" x="1009650" y="5327650"/>
          <p14:tracePt t="14510" x="1022350" y="5327650"/>
          <p14:tracePt t="14528" x="1066800" y="5334000"/>
          <p14:tracePt t="14543" x="1104900" y="5334000"/>
          <p14:tracePt t="14560" x="1168400" y="5340350"/>
          <p14:tracePt t="14576" x="1238250" y="5340350"/>
          <p14:tracePt t="14593" x="1270000" y="5346700"/>
          <p14:tracePt t="14610" x="1314450" y="5346700"/>
          <p14:tracePt t="14626" x="1346200" y="5353050"/>
          <p14:tracePt t="14643" x="1352550" y="5353050"/>
          <p14:tracePt t="14660" x="1365250" y="5353050"/>
          <p14:tracePt t="14676" x="1371600" y="5353050"/>
          <p14:tracePt t="14737" x="1377950" y="5353050"/>
          <p14:tracePt t="15059" x="1384300" y="5353050"/>
          <p14:tracePt t="15283" x="1390650" y="5353050"/>
          <p14:tracePt t="15339" x="1397000" y="5359400"/>
          <p14:tracePt t="15354" x="1403350" y="5359400"/>
          <p14:tracePt t="15395" x="1409700" y="5359400"/>
          <p14:tracePt t="15634" x="1416050" y="5359400"/>
          <p14:tracePt t="15690" x="1422400" y="5359400"/>
          <p14:tracePt t="15795" x="1422400" y="5353050"/>
          <p14:tracePt t="15858" x="1428750" y="5353050"/>
          <p14:tracePt t="16369" x="1428750" y="5346700"/>
          <p14:tracePt t="16375" x="1441450" y="5334000"/>
          <p14:tracePt t="16390" x="1466850" y="5308600"/>
          <p14:tracePt t="16404" x="1485900" y="5289550"/>
          <p14:tracePt t="16420" x="1593850" y="5149850"/>
          <p14:tracePt t="16436" x="1682750" y="5060950"/>
          <p14:tracePt t="16453" x="1930400" y="4749800"/>
          <p14:tracePt t="16470" x="2311400" y="4273550"/>
          <p14:tracePt t="16486" x="2533650" y="3981450"/>
          <p14:tracePt t="16503" x="2971800" y="3429000"/>
          <p14:tracePt t="16520" x="3314700" y="2978150"/>
          <p14:tracePt t="16537" x="3454400" y="2813050"/>
          <p14:tracePt t="16553" x="3549650" y="2673350"/>
          <p14:tracePt t="16569" x="3695700" y="2508250"/>
          <p14:tracePt t="16587" x="3790950" y="2393950"/>
          <p14:tracePt t="16603" x="3835400" y="2355850"/>
          <p14:tracePt t="16619" x="3841750" y="2336800"/>
          <p14:tracePt t="16636" x="3854450" y="2324100"/>
          <p14:tracePt t="16670" x="3854450" y="2317750"/>
          <p14:tracePt t="16726" x="3860800" y="2311400"/>
          <p14:tracePt t="16761" x="3867150" y="2311400"/>
          <p14:tracePt t="16775" x="3867150" y="2305050"/>
          <p14:tracePt t="16789" x="3879850" y="2292350"/>
          <p14:tracePt t="16796" x="3879850" y="2286000"/>
          <p14:tracePt t="16810" x="3886200" y="2273300"/>
          <p14:tracePt t="16819" x="3892550" y="2266950"/>
          <p14:tracePt t="16835" x="3892550" y="2260600"/>
          <p14:tracePt t="16852" x="3892550" y="2254250"/>
          <p14:tracePt t="16928" x="3886200" y="2254250"/>
          <p14:tracePt t="16950" x="3879850" y="2254250"/>
          <p14:tracePt t="16964" x="3867150" y="2260600"/>
          <p14:tracePt t="16978" x="3854450" y="2266950"/>
          <p14:tracePt t="16987" x="3829050" y="2286000"/>
          <p14:tracePt t="17001" x="3797300" y="2305050"/>
          <p14:tracePt t="17018" x="3740150" y="2343150"/>
          <p14:tracePt t="17035" x="3657600" y="2406650"/>
          <p14:tracePt t="17051" x="3606800" y="2444750"/>
          <p14:tracePt t="17068" x="3587750" y="2457450"/>
          <p14:tracePt t="17085" x="3556000" y="2476500"/>
          <p14:tracePt t="17101" x="3536950" y="2489200"/>
          <p14:tracePt t="17119" x="3536950" y="2495550"/>
          <p14:tracePt t="17189" x="3536950" y="2501900"/>
          <p14:tracePt t="17231" x="3536950" y="2508250"/>
          <p14:tracePt t="17287" x="3530600" y="2514600"/>
          <p14:tracePt t="17302" x="3530600" y="2520950"/>
          <p14:tracePt t="17307" x="3524250" y="2520950"/>
          <p14:tracePt t="17322" x="3517900" y="2520950"/>
          <p14:tracePt t="17333" x="3511550" y="2527300"/>
          <p14:tracePt t="17350" x="3492500" y="2540000"/>
          <p14:tracePt t="17367" x="3473450" y="2552700"/>
          <p14:tracePt t="17383" x="3429000" y="2584450"/>
          <p14:tracePt t="17400" x="3378200" y="2603500"/>
          <p14:tracePt t="17416" x="3359150" y="2616200"/>
          <p14:tracePt t="17434" x="3314700" y="2641600"/>
          <p14:tracePt t="17450" x="3295650" y="2647950"/>
          <p14:tracePt t="17511" x="3302000" y="2641600"/>
          <p14:tracePt t="17518" x="3314700" y="2635250"/>
          <p14:tracePt t="17532" x="3327400" y="2635250"/>
          <p14:tracePt t="17539" x="3340100" y="2622550"/>
          <p14:tracePt t="17549" x="3352800" y="2616200"/>
          <p14:tracePt t="17565" x="3359150" y="2609850"/>
          <p14:tracePt t="17582" x="3378200" y="2603500"/>
          <p14:tracePt t="17619" x="3371850" y="2609850"/>
          <p14:tracePt t="17632" x="3359150" y="2609850"/>
          <p14:tracePt t="17649" x="3340100" y="2622550"/>
          <p14:tracePt t="17666" x="3276600" y="2654300"/>
          <p14:tracePt t="17682" x="3194050" y="2686050"/>
          <p14:tracePt t="17700" x="3105150" y="2711450"/>
          <p14:tracePt t="17715" x="3079750" y="2717800"/>
          <p14:tracePt t="17732" x="3035300" y="2724150"/>
          <p14:tracePt t="17749" x="3022600" y="2724150"/>
          <p14:tracePt t="17765" x="3016250" y="2724150"/>
          <p14:tracePt t="17800" x="3016250" y="2717800"/>
          <p14:tracePt t="17812" x="3028950" y="2705100"/>
          <p14:tracePt t="17819" x="3041650" y="2692400"/>
          <p14:tracePt t="17832" x="3060700" y="2679700"/>
          <p14:tracePt t="17848" x="3111500" y="2654300"/>
          <p14:tracePt t="17865" x="3130550" y="2641600"/>
          <p14:tracePt t="17882" x="3149600" y="2628900"/>
          <p14:tracePt t="17898" x="3187700" y="2616200"/>
          <p14:tracePt t="17915" x="3194050" y="2609850"/>
          <p14:tracePt t="17948" x="3181350" y="2609850"/>
          <p14:tracePt t="17965" x="3149600" y="2609850"/>
          <p14:tracePt t="17981" x="3105150" y="2622550"/>
          <p14:tracePt t="17998" x="3067050" y="2628900"/>
          <p14:tracePt t="18015" x="3016250" y="2641600"/>
          <p14:tracePt t="18031" x="2984500" y="2654300"/>
          <p14:tracePt t="18048" x="2971800" y="2660650"/>
          <p14:tracePt t="18064" x="2959100" y="2660650"/>
          <p14:tracePt t="18100" x="2971800" y="2660650"/>
          <p14:tracePt t="18115" x="2984500" y="2654300"/>
          <p14:tracePt t="18131" x="3016250" y="2641600"/>
          <p14:tracePt t="18149" x="3079750" y="2616200"/>
          <p14:tracePt t="18164" x="3117850" y="2609850"/>
          <p14:tracePt t="18180" x="3200400" y="2590800"/>
          <p14:tracePt t="18198" x="3270250" y="2584450"/>
          <p14:tracePt t="18214" x="3282950" y="2578100"/>
          <p14:tracePt t="18230" x="3295650" y="2578100"/>
          <p14:tracePt t="18247" x="3308350" y="2578100"/>
          <p14:tracePt t="18281" x="3295650" y="2590800"/>
          <p14:tracePt t="18297" x="3289300" y="2590800"/>
          <p14:tracePt t="18313" x="3257550" y="2609850"/>
          <p14:tracePt t="18331" x="3232150" y="2641600"/>
          <p14:tracePt t="18347" x="3213100" y="2647950"/>
          <p14:tracePt t="18363" x="3194050" y="2660650"/>
          <p14:tracePt t="18380" x="3181350" y="2660650"/>
          <p14:tracePt t="18443" x="3187700" y="2660650"/>
          <p14:tracePt t="18450" x="3194050" y="2660650"/>
          <p14:tracePt t="18463" x="3200400" y="2660650"/>
          <p14:tracePt t="18479" x="3244850" y="2647950"/>
          <p14:tracePt t="18496" x="3270250" y="2628900"/>
          <p14:tracePt t="18513" x="3359150" y="2597150"/>
          <p14:tracePt t="18530" x="3467100" y="2559050"/>
          <p14:tracePt t="18546" x="3524250" y="2533650"/>
          <p14:tracePt t="18563" x="3613150" y="2495550"/>
          <p14:tracePt t="18579" x="3638550" y="2489200"/>
          <p14:tracePt t="18597" x="3689350" y="2470150"/>
          <p14:tracePt t="18612" x="3702050" y="2463800"/>
          <p14:tracePt t="18702" x="3708400" y="2463800"/>
          <p14:tracePt t="19580" x="3708400" y="2470150"/>
          <p14:tracePt t="19594" x="3695700" y="2489200"/>
          <p14:tracePt t="19601" x="3689350" y="2508250"/>
          <p14:tracePt t="19612" x="3676650" y="2533650"/>
          <p14:tracePt t="19625" x="3670300" y="2552700"/>
          <p14:tracePt t="19643" x="3663950" y="2597150"/>
          <p14:tracePt t="19659" x="3657600" y="2616200"/>
          <p14:tracePt t="19676" x="3638550" y="2673350"/>
          <p14:tracePt t="19692" x="3638550" y="2730500"/>
          <p14:tracePt t="19710" x="3638550" y="2781300"/>
          <p14:tracePt t="19725" x="3644900" y="2857500"/>
          <p14:tracePt t="19742" x="3670300" y="2952750"/>
          <p14:tracePt t="19759" x="3676650" y="2997200"/>
          <p14:tracePt t="19776" x="3702050" y="3105150"/>
          <p14:tracePt t="19792" x="3740150" y="3225800"/>
          <p14:tracePt t="19808" x="3759200" y="3282950"/>
          <p14:tracePt t="19825" x="3803650" y="3403600"/>
          <p14:tracePt t="19841" x="3822700" y="3473450"/>
          <p14:tracePt t="19858" x="3873500" y="3606800"/>
          <p14:tracePt t="19875" x="3930650" y="3740150"/>
          <p14:tracePt t="19891" x="3949700" y="3797300"/>
          <p14:tracePt t="19909" x="3987800" y="3937000"/>
          <p14:tracePt t="19924" x="3994150" y="3962400"/>
          <p14:tracePt t="19941" x="4000500" y="3994150"/>
          <p14:tracePt t="19958" x="4013200" y="4057650"/>
          <p14:tracePt t="19974" x="4019550" y="4070350"/>
          <p14:tracePt t="19991" x="4019550" y="4089400"/>
          <p14:tracePt t="20008" x="4032250" y="4133850"/>
          <p14:tracePt t="20024" x="4038600" y="4171950"/>
          <p14:tracePt t="20040" x="4038600" y="4191000"/>
          <p14:tracePt t="20057" x="4044950" y="4241800"/>
          <p14:tracePt t="20074" x="4064000" y="4267200"/>
          <p14:tracePt t="20091" x="4064000" y="4273550"/>
          <p14:tracePt t="20592" x="4064000" y="4254500"/>
          <p14:tracePt t="20599" x="4064000" y="4203700"/>
          <p14:tracePt t="20612" x="4057650" y="4140200"/>
          <p14:tracePt t="20622" x="4044950" y="4076700"/>
          <p14:tracePt t="20639" x="4038600" y="4000500"/>
          <p14:tracePt t="20655" x="4013200" y="3778250"/>
          <p14:tracePt t="20672" x="3994150" y="3651250"/>
          <p14:tracePt t="20690" x="3949700" y="3384550"/>
          <p14:tracePt t="20705" x="3917950" y="3238500"/>
          <p14:tracePt t="20722" x="3822700" y="2825750"/>
          <p14:tracePt t="20739" x="3727450" y="2533650"/>
          <p14:tracePt t="20755" x="3632200" y="2292350"/>
          <p14:tracePt t="20772" x="3581400" y="2203450"/>
          <p14:tracePt t="20788" x="3498850" y="2063750"/>
          <p14:tracePt t="20805" x="3435350" y="1974850"/>
          <p14:tracePt t="20808" x="3403600" y="1936750"/>
          <p14:tracePt t="20824" x="3390900" y="1924050"/>
          <p14:tracePt t="20838" x="3378200" y="1911350"/>
          <p14:tracePt t="20854" x="3359150" y="1892300"/>
          <p14:tracePt t="20872" x="3346450" y="1885950"/>
          <p14:tracePt t="21200" x="3340100" y="1885950"/>
          <p14:tracePt t="21222" x="3333750" y="1879600"/>
          <p14:tracePt t="21229" x="3327400" y="1873250"/>
          <p14:tracePt t="21243" x="3321050" y="1866900"/>
          <p14:tracePt t="21264" x="3321050" y="1854200"/>
          <p14:tracePt t="21273" x="3314700" y="1847850"/>
          <p14:tracePt t="21286" x="3308350" y="1828800"/>
          <p14:tracePt t="21303" x="3282950" y="1784350"/>
          <p14:tracePt t="21320" x="3270250" y="1746250"/>
          <p14:tracePt t="21336" x="3263900" y="1720850"/>
          <p14:tracePt t="21353" x="3257550" y="1708150"/>
          <p14:tracePt t="21370" x="3251200" y="1689100"/>
          <p14:tracePt t="21453" x="3257550" y="1689100"/>
          <p14:tracePt t="21481" x="3263900" y="1689100"/>
          <p14:tracePt t="21502" x="3270250" y="1689100"/>
          <p14:tracePt t="21523" x="3276600" y="1689100"/>
          <p14:tracePt t="21530" x="3282950" y="1689100"/>
          <p14:tracePt t="21544" x="3289300" y="1682750"/>
          <p14:tracePt t="21552" x="3302000" y="1682750"/>
          <p14:tracePt t="21568" x="3314700" y="1682750"/>
          <p14:tracePt t="21586" x="3352800" y="1676400"/>
          <p14:tracePt t="21602" x="3403600" y="1670050"/>
          <p14:tracePt t="21619" x="3441700" y="1657350"/>
          <p14:tracePt t="21636" x="3498850" y="1644650"/>
          <p14:tracePt t="21652" x="3549650" y="1631950"/>
          <p14:tracePt t="21668" x="3581400" y="1625600"/>
          <p14:tracePt t="21685" x="3613150" y="1612900"/>
          <p14:tracePt t="21702" x="3619500" y="1612900"/>
          <p14:tracePt t="21720" x="3638550" y="1600200"/>
          <p14:tracePt t="21735" x="3644900" y="1600200"/>
          <p14:tracePt t="21832" x="3638550" y="1606550"/>
          <p14:tracePt t="21853" x="3632200" y="1606550"/>
          <p14:tracePt t="22481" x="3632200" y="1612900"/>
          <p14:tracePt t="22530" x="3632200" y="1619250"/>
          <p14:tracePt t="22593" x="3638550" y="1625600"/>
          <p14:tracePt t="22706" x="3644900" y="1625600"/>
          <p14:tracePt t="22775" x="3644900" y="1631950"/>
          <p14:tracePt t="22783" x="3644900" y="1638300"/>
          <p14:tracePt t="22789" x="3638550" y="1638300"/>
          <p14:tracePt t="22804" x="3632200" y="1638300"/>
          <p14:tracePt t="22814" x="3632200" y="1644650"/>
          <p14:tracePt t="22834" x="3619500" y="1644650"/>
          <p14:tracePt t="22848" x="3619500" y="1651000"/>
          <p14:tracePt t="22865" x="3606800" y="1651000"/>
          <p14:tracePt t="22882" x="3568700" y="1663700"/>
          <p14:tracePt t="22898" x="3543300" y="1676400"/>
          <p14:tracePt t="22915" x="3524250" y="1682750"/>
          <p14:tracePt t="22931" x="3486150" y="1689100"/>
          <p14:tracePt t="22947" x="3454400" y="1689100"/>
          <p14:tracePt t="22966" x="3429000" y="1695450"/>
          <p14:tracePt t="22981" x="3422650" y="1695450"/>
          <p14:tracePt t="22997" x="3416300" y="1708150"/>
          <p14:tracePt t="23014" x="3403600" y="1746250"/>
          <p14:tracePt t="23030" x="3403600" y="1784350"/>
          <p14:tracePt t="23047" x="3397250" y="1885950"/>
          <p14:tracePt t="23064" x="3371850" y="2044700"/>
          <p14:tracePt t="23081" x="3346450" y="2146300"/>
          <p14:tracePt t="23097" x="3282950" y="2381250"/>
          <p14:tracePt t="23113" x="3206750" y="2641600"/>
          <p14:tracePt t="23130" x="3162300" y="2800350"/>
          <p14:tracePt t="23147" x="3009900" y="3111500"/>
          <p14:tracePt t="23163" x="2870200" y="3422650"/>
          <p14:tracePt t="23180" x="2806700" y="3549650"/>
          <p14:tracePt t="23197" x="2686050" y="3759200"/>
          <p14:tracePt t="23213" x="2546350" y="3962400"/>
          <p14:tracePt t="23231" x="2495550" y="4184650"/>
          <p14:tracePt t="23703" x="2413000" y="4248150"/>
          <p14:tracePt t="23712" x="2266950" y="4343400"/>
          <p14:tracePt t="23718" x="2133600" y="4457700"/>
          <p14:tracePt t="23728" x="1949450" y="4565650"/>
          <p14:tracePt t="23744" x="1841500" y="4654550"/>
          <p14:tracePt t="23761" x="1638300" y="4800600"/>
          <p14:tracePt t="23778" x="1517650" y="4908550"/>
          <p14:tracePt t="23795" x="1416050" y="5003800"/>
          <p14:tracePt t="23811" x="1390650" y="5029200"/>
          <p14:tracePt t="23828" x="1352550" y="5080000"/>
          <p14:tracePt t="23831" x="1339850" y="5105400"/>
          <p14:tracePt t="23847" x="1327150" y="5118100"/>
          <p14:tracePt t="23861" x="1320800" y="5137150"/>
          <p14:tracePt t="23878" x="1314450" y="5162550"/>
          <p14:tracePt t="23894" x="1308100" y="5207000"/>
          <p14:tracePt t="23911" x="1295400" y="5226050"/>
          <p14:tracePt t="23928" x="1295400" y="5283200"/>
          <p14:tracePt t="23944" x="1295400" y="5314950"/>
          <p14:tracePt t="23960" x="1295400" y="5321300"/>
          <p14:tracePt t="23978" x="1295400" y="5334000"/>
          <p14:tracePt t="24055" x="1301750" y="5334000"/>
          <p14:tracePt t="24076" x="1308100" y="5334000"/>
          <p14:tracePt t="24082" x="1320800" y="5334000"/>
          <p14:tracePt t="24097" x="1327150" y="5327650"/>
          <p14:tracePt t="24110" x="1333500" y="5327650"/>
          <p14:tracePt t="24127" x="1371600" y="5327650"/>
          <p14:tracePt t="24143" x="1390650" y="5321300"/>
          <p14:tracePt t="24160" x="1447800" y="5314950"/>
          <p14:tracePt t="24176" x="1543050" y="5283200"/>
          <p14:tracePt t="24193" x="1600200" y="5257800"/>
          <p14:tracePt t="24210" x="1752600" y="5200650"/>
          <p14:tracePt t="24226" x="1911350" y="5105400"/>
          <p14:tracePt t="24244" x="2076450" y="5003800"/>
          <p14:tracePt t="24259" x="2159000" y="4940300"/>
          <p14:tracePt t="24276" x="2324100" y="4819650"/>
          <p14:tracePt t="24293" x="2438400" y="4724400"/>
          <p14:tracePt t="24309" x="2489200" y="4673600"/>
          <p14:tracePt t="24326" x="2533650" y="4635500"/>
          <p14:tracePt t="24342" x="2622550" y="4565650"/>
          <p14:tracePt t="24359" x="2641600" y="4552950"/>
          <p14:tracePt t="24376" x="2667000" y="4533900"/>
          <p14:tracePt t="24392" x="2705100" y="4502150"/>
          <p14:tracePt t="24409" x="2730500" y="4483100"/>
          <p14:tracePt t="24426" x="2781300" y="4457700"/>
          <p14:tracePt t="24442" x="2813050" y="4451350"/>
          <p14:tracePt t="24459" x="2851150" y="4432300"/>
          <p14:tracePt t="24476" x="2933700" y="4432300"/>
          <p14:tracePt t="24492" x="2984500" y="4432300"/>
          <p14:tracePt t="24509" x="3048000" y="4432300"/>
          <p14:tracePt t="24525" x="3194050" y="4457700"/>
          <p14:tracePt t="24542" x="3359150" y="4483100"/>
          <p14:tracePt t="24559" x="3517900" y="4502150"/>
          <p14:tracePt t="24575" x="3594100" y="4514850"/>
          <p14:tracePt t="24592" x="3727450" y="4533900"/>
          <p14:tracePt t="24609" x="3841750" y="4527550"/>
          <p14:tracePt t="24625" x="3892550" y="4527550"/>
          <p14:tracePt t="24642" x="3949700" y="4521200"/>
          <p14:tracePt t="24658" x="4057650" y="4483100"/>
          <p14:tracePt t="24675" x="4114800" y="4445000"/>
          <p14:tracePt t="24693" x="4241800" y="4368800"/>
          <p14:tracePt t="24708" x="4298950" y="4318000"/>
          <p14:tracePt t="24724" x="4356100" y="4273550"/>
          <p14:tracePt t="24742" x="4476750" y="4165600"/>
          <p14:tracePt t="24758" x="4559300" y="4089400"/>
          <p14:tracePt t="24774" x="4578350" y="4070350"/>
          <p14:tracePt t="24791" x="4635500" y="4019550"/>
          <p14:tracePt t="24808" x="4660900" y="3994150"/>
          <p14:tracePt t="24824" x="4673600" y="3981450"/>
          <p14:tracePt t="24841" x="4692650" y="3962400"/>
          <p14:tracePt t="24857" x="4711700" y="3949700"/>
          <p14:tracePt t="24875" x="4724400" y="3937000"/>
          <p14:tracePt t="24891" x="4737100" y="3930650"/>
          <p14:tracePt t="24907" x="4749800" y="3911600"/>
          <p14:tracePt t="24924" x="4756150" y="3905250"/>
          <p14:tracePt t="24941" x="4762500" y="3898900"/>
          <p14:tracePt t="24957" x="4768850" y="3892550"/>
          <p14:tracePt t="24974" x="4775200" y="3879850"/>
          <p14:tracePt t="25008" x="4781550" y="3879850"/>
          <p14:tracePt t="25023" x="4781550" y="3873500"/>
          <p14:tracePt t="25218" x="4775200" y="3873500"/>
          <p14:tracePt t="25253" x="4775200" y="3867150"/>
          <p14:tracePt t="25287" x="4768850" y="3867150"/>
          <p14:tracePt t="25295" x="4762500" y="3867150"/>
          <p14:tracePt t="25365" x="4756150" y="3867150"/>
          <p14:tracePt t="25463" x="4749800" y="3867150"/>
          <p14:tracePt t="25519" x="4743450" y="3867150"/>
          <p14:tracePt t="25569" x="4737100" y="3867150"/>
          <p14:tracePt t="25618" x="4730750" y="3867150"/>
          <p14:tracePt t="25667" x="4724400" y="3867150"/>
          <p14:tracePt t="25716" x="4718050" y="3867150"/>
          <p14:tracePt t="25729" x="4711700" y="3867150"/>
          <p14:tracePt t="25736" x="4705350" y="3867150"/>
          <p14:tracePt t="25764" x="4699000" y="3867150"/>
          <p14:tracePt t="25786" x="4692650" y="3867150"/>
          <p14:tracePt t="25806" x="4686300" y="3867150"/>
          <p14:tracePt t="25856" x="4679950" y="3867150"/>
          <p14:tracePt t="25884" x="4673600" y="3867150"/>
          <p14:tracePt t="25905" x="4667250" y="3873500"/>
          <p14:tracePt t="25919" x="4660900" y="3873500"/>
          <p14:tracePt t="25933" x="4654550" y="3873500"/>
          <p14:tracePt t="26310" x="4641850" y="3879850"/>
          <p14:tracePt t="26317" x="4641850" y="3886200"/>
          <p14:tracePt t="26324" x="4629150" y="3892550"/>
          <p14:tracePt t="26339" x="4622800" y="3898900"/>
          <p14:tracePt t="26352" x="4610100" y="3905250"/>
          <p14:tracePt t="26369" x="4597400" y="3911600"/>
          <p14:tracePt t="26386" x="4591050" y="3911600"/>
          <p14:tracePt t="26402" x="4578350" y="3924300"/>
          <p14:tracePt t="26419" x="4572000" y="3930650"/>
          <p14:tracePt t="26436" x="4546600" y="3949700"/>
          <p14:tracePt t="26452" x="4540250" y="3956050"/>
          <p14:tracePt t="26469" x="4521200" y="3968750"/>
          <p14:tracePt t="26486" x="4514850" y="3975100"/>
          <p14:tracePt t="26536" x="4508500" y="3981450"/>
          <p14:tracePt t="26612" x="4514850" y="3981450"/>
          <p14:tracePt t="26619" x="4521200" y="3981450"/>
          <p14:tracePt t="26626" x="4533900" y="3975100"/>
          <p14:tracePt t="26640" x="4540250" y="3975100"/>
          <p14:tracePt t="26651" x="4552950" y="3975100"/>
          <p14:tracePt t="26668" x="4578350" y="3949700"/>
          <p14:tracePt t="26684" x="4597400" y="3943350"/>
          <p14:tracePt t="26701" x="4635500" y="3917950"/>
          <p14:tracePt t="26718" x="4667250" y="3905250"/>
          <p14:tracePt t="26734" x="4673600" y="3898900"/>
          <p14:tracePt t="26751" x="4686300" y="3886200"/>
          <p14:tracePt t="26767" x="4692650" y="3879850"/>
          <p14:tracePt t="26784" x="4699000" y="3879850"/>
          <p14:tracePt t="26906" x="4705350" y="3873500"/>
          <p14:tracePt t="26955" x="4699000" y="3873500"/>
          <p14:tracePt t="26969" x="4692650" y="3873500"/>
          <p14:tracePt t="26989" x="4679950" y="3873500"/>
          <p14:tracePt t="27004" x="4673600" y="3873500"/>
          <p14:tracePt t="27011" x="4660900" y="3873500"/>
          <p14:tracePt t="27020" x="4622800" y="3873500"/>
          <p14:tracePt t="27034" x="4584700" y="3873500"/>
          <p14:tracePt t="27050" x="4451350" y="3886200"/>
          <p14:tracePt t="27067" x="4362450" y="3886200"/>
          <p14:tracePt t="27083" x="4146550" y="3892550"/>
          <p14:tracePt t="27099" x="3867150" y="3886200"/>
          <p14:tracePt t="27116" x="3543300" y="3879850"/>
          <p14:tracePt t="27133" x="3384550" y="3879850"/>
          <p14:tracePt t="27150" x="3194050" y="3867150"/>
          <p14:tracePt t="27166" x="2692400" y="3854450"/>
          <p14:tracePt t="27182" x="2533650" y="3854450"/>
          <p14:tracePt t="27200" x="2279650" y="3848100"/>
          <p14:tracePt t="27216" x="2165350" y="3848100"/>
          <p14:tracePt t="27233" x="1974850" y="3854450"/>
          <p14:tracePt t="27250" x="1797050" y="3854450"/>
          <p14:tracePt t="27266" x="1695450" y="3867150"/>
          <p14:tracePt t="27282" x="1543050" y="3886200"/>
          <p14:tracePt t="27299" x="1422400" y="3924300"/>
          <p14:tracePt t="27316" x="1377950" y="3930650"/>
          <p14:tracePt t="27333" x="1295400" y="3949700"/>
          <p14:tracePt t="27349" x="1263650" y="3956050"/>
          <p14:tracePt t="27365" x="1250950" y="3956050"/>
          <p14:tracePt t="27383" x="1238250" y="3962400"/>
          <p14:tracePt t="27516" x="1244600" y="3962400"/>
          <p14:tracePt t="27529" x="1250950" y="3962400"/>
          <p14:tracePt t="27537" x="1263650" y="3962400"/>
          <p14:tracePt t="27552" x="1276350" y="3962400"/>
          <p14:tracePt t="27565" x="1295400" y="3962400"/>
          <p14:tracePt t="27581" x="1358900" y="3962400"/>
          <p14:tracePt t="27598" x="1409700" y="3962400"/>
          <p14:tracePt t="27615" x="1555750" y="3956050"/>
          <p14:tracePt t="27631" x="1758950" y="3924300"/>
          <p14:tracePt t="27649" x="2000250" y="3905250"/>
          <p14:tracePt t="27664" x="2127250" y="3892550"/>
          <p14:tracePt t="27681" x="2419350" y="3848100"/>
          <p14:tracePt t="27698" x="2692400" y="3829050"/>
          <p14:tracePt t="27714" x="2832100" y="3816350"/>
          <p14:tracePt t="27731" x="3117850" y="3784600"/>
          <p14:tracePt t="27747" x="3409950" y="3740150"/>
          <p14:tracePt t="27764" x="3536950" y="3708400"/>
          <p14:tracePt t="27781" x="3695700" y="3683000"/>
          <p14:tracePt t="27797" x="3949700" y="3676650"/>
          <p14:tracePt t="27814" x="4152900" y="3663950"/>
          <p14:tracePt t="27831" x="4241800" y="3670300"/>
          <p14:tracePt t="27847" x="4394200" y="3670300"/>
          <p14:tracePt t="27864" x="4451350" y="3670300"/>
          <p14:tracePt t="27880" x="4546600" y="3683000"/>
          <p14:tracePt t="27896" x="4591050" y="3683000"/>
          <p14:tracePt t="27914" x="4597400" y="3689350"/>
          <p14:tracePt t="27930" x="4622800" y="3689350"/>
          <p14:tracePt t="27947" x="4629150" y="3689350"/>
          <p14:tracePt t="27964" x="4635500" y="3689350"/>
          <p14:tracePt t="27980" x="4635500" y="3695700"/>
          <p14:tracePt t="27996" x="4629150" y="3695700"/>
          <p14:tracePt t="28013" x="4616450" y="3695700"/>
          <p14:tracePt t="28030" x="4597400" y="3695700"/>
          <p14:tracePt t="28063" x="4552950" y="3689350"/>
          <p14:tracePt t="28080" x="4514850" y="3689350"/>
          <p14:tracePt t="28097" x="4235450" y="3695700"/>
          <p14:tracePt t="28112" x="4108450" y="3695700"/>
          <p14:tracePt t="28130" x="3949700" y="3689350"/>
          <p14:tracePt t="28146" x="3371850" y="3676650"/>
          <p14:tracePt t="28163" x="3136900" y="3676650"/>
          <p14:tracePt t="28179" x="2927350" y="3676650"/>
          <p14:tracePt t="28196" x="2457450" y="3663950"/>
          <p14:tracePt t="28212" x="1993900" y="3619500"/>
          <p14:tracePt t="28230" x="1828800" y="3606800"/>
          <p14:tracePt t="28246" x="1574800" y="3600450"/>
          <p14:tracePt t="28262" x="1397000" y="3587750"/>
          <p14:tracePt t="28280" x="1270000" y="3587750"/>
          <p14:tracePt t="28296" x="1231900" y="3587750"/>
          <p14:tracePt t="28312" x="1187450" y="3606800"/>
          <p14:tracePt t="28329" x="1168400" y="3613150"/>
          <p14:tracePt t="28363" x="1162050" y="3613150"/>
          <p14:tracePt t="28378" x="1162050" y="3619500"/>
          <p14:tracePt t="28399" x="1162050" y="3632200"/>
          <p14:tracePt t="28415" x="1162050" y="3638550"/>
          <p14:tracePt t="28428" x="1168400" y="3651250"/>
          <p14:tracePt t="28446" x="1168400" y="3657600"/>
          <p14:tracePt t="28449" x="1174750" y="3657600"/>
          <p14:tracePt t="28463" x="1174750" y="3670300"/>
          <p14:tracePt t="28478" x="1174750" y="3676650"/>
          <p14:tracePt t="28494" x="1174750" y="3695700"/>
          <p14:tracePt t="28513" x="1174750" y="3708400"/>
          <p14:tracePt t="28532" x="1174750" y="3721100"/>
          <p14:tracePt t="28545" x="1174750" y="3733800"/>
          <p14:tracePt t="28561" x="1162050" y="3752850"/>
          <p14:tracePt t="28578" x="1155700" y="3771900"/>
          <p14:tracePt t="28595" x="1143000" y="3797300"/>
          <p14:tracePt t="28611" x="1130300" y="3803650"/>
          <p14:tracePt t="28628" x="1111250" y="3829050"/>
          <p14:tracePt t="28645" x="1092200" y="3854450"/>
          <p14:tracePt t="28661" x="1085850" y="3860800"/>
          <p14:tracePt t="28678" x="1066800" y="3867150"/>
          <p14:tracePt t="28694" x="1054100" y="3873500"/>
          <p14:tracePt t="28711" x="1047750" y="3873500"/>
          <p14:tracePt t="28744" x="1041400" y="3873500"/>
          <p14:tracePt t="28868" x="1047750" y="3873500"/>
          <p14:tracePt t="28924" x="1054100" y="3873500"/>
          <p14:tracePt t="28944" x="1060450" y="3879850"/>
          <p14:tracePt t="28952" x="1066800" y="3879850"/>
          <p14:tracePt t="28973" x="1073150" y="3879850"/>
          <p14:tracePt t="28995" x="1079500" y="3879850"/>
          <p14:tracePt t="29008" x="1085850" y="3879850"/>
          <p14:tracePt t="29015" x="1092200" y="3879850"/>
          <p14:tracePt t="29036" x="1098550" y="3879850"/>
          <p14:tracePt t="29046" x="1111250" y="3879850"/>
          <p14:tracePt t="29059" x="1130300" y="3879850"/>
          <p14:tracePt t="29077" x="1149350" y="3879850"/>
          <p14:tracePt t="29093" x="1219200" y="3886200"/>
          <p14:tracePt t="29109" x="1333500" y="3892550"/>
          <p14:tracePt t="29126" x="1409700" y="3892550"/>
          <p14:tracePt t="29142" x="1536700" y="3892550"/>
          <p14:tracePt t="29159" x="1670050" y="3905250"/>
          <p14:tracePt t="29176" x="1720850" y="3905250"/>
          <p14:tracePt t="29193" x="1803400" y="3905250"/>
          <p14:tracePt t="29209" x="1860550" y="3911600"/>
          <p14:tracePt t="29226" x="1892300" y="3917950"/>
          <p14:tracePt t="29242" x="1905000" y="3917950"/>
          <p14:tracePt t="29259" x="1930400" y="3917950"/>
          <p14:tracePt t="29276" x="1943100" y="3917950"/>
          <p14:tracePt t="29292" x="1968500" y="3917950"/>
          <p14:tracePt t="29310" x="2032000" y="3924300"/>
          <p14:tracePt t="29325" x="2152650" y="3937000"/>
          <p14:tracePt t="29342" x="2228850" y="3943350"/>
          <p14:tracePt t="29359" x="2438400" y="3994150"/>
          <p14:tracePt t="29375" x="2552700" y="4019550"/>
          <p14:tracePt t="29392" x="2698750" y="4051300"/>
          <p14:tracePt t="29409" x="3035300" y="4089400"/>
          <p14:tracePt t="29425" x="3219450" y="4102100"/>
          <p14:tracePt t="29442" x="3378200" y="4102100"/>
          <p14:tracePt t="29458" x="3524250" y="4083050"/>
          <p14:tracePt t="29475" x="3651250" y="4064000"/>
          <p14:tracePt t="29479" x="3778250" y="4044950"/>
          <p14:tracePt t="29492" x="3975100" y="3987800"/>
          <p14:tracePt t="29509" x="4025900" y="3987800"/>
          <p14:tracePt t="29525" x="4089400" y="3981450"/>
          <p14:tracePt t="29541" x="4140200" y="3981450"/>
          <p14:tracePt t="29558" x="4171950" y="3981450"/>
          <p14:tracePt t="29575" x="4197350" y="3981450"/>
          <p14:tracePt t="29591" x="4216400" y="3981450"/>
          <p14:tracePt t="29608" x="4241800" y="3975100"/>
          <p14:tracePt t="29625" x="4254500" y="3968750"/>
          <p14:tracePt t="29641" x="4279900" y="3956050"/>
          <p14:tracePt t="29658" x="4292600" y="3949700"/>
          <p14:tracePt t="29674" x="4337050" y="3917950"/>
          <p14:tracePt t="29691" x="4349750" y="3911600"/>
          <p14:tracePt t="29707" x="4362450" y="3892550"/>
          <p14:tracePt t="29724" x="4406900" y="3860800"/>
          <p14:tracePt t="29741" x="4457700" y="3810000"/>
          <p14:tracePt t="29758" x="4514850" y="3771900"/>
          <p14:tracePt t="29774" x="4546600" y="3759200"/>
          <p14:tracePt t="29790" x="4603750" y="3727450"/>
          <p14:tracePt t="29808" x="4660900" y="3702050"/>
          <p14:tracePt t="29823" x="4686300" y="3702050"/>
          <p14:tracePt t="29840" x="4718050" y="3695700"/>
          <p14:tracePt t="29857" x="4743450" y="3695700"/>
          <p14:tracePt t="29873" x="4749800" y="3695700"/>
          <p14:tracePt t="29919" x="4743450" y="3695700"/>
          <p14:tracePt t="29926" x="4730750" y="3695700"/>
          <p14:tracePt t="29943" x="4711700" y="3695700"/>
          <p14:tracePt t="29956" x="4629150" y="3721100"/>
          <p14:tracePt t="29973" x="4559300" y="3727450"/>
          <p14:tracePt t="29990" x="4318000" y="3759200"/>
          <p14:tracePt t="30006" x="4121150" y="3784600"/>
          <p14:tracePt t="30024" x="3657600" y="3829050"/>
          <p14:tracePt t="30039" x="3067050" y="3892550"/>
          <p14:tracePt t="30056" x="2743200" y="3937000"/>
          <p14:tracePt t="30073" x="2203450" y="4000500"/>
          <p14:tracePt t="30089" x="1708150" y="4070350"/>
          <p14:tracePt t="30106" x="1511300" y="4102100"/>
          <p14:tracePt t="30123" x="1206500" y="4133850"/>
          <p14:tracePt t="30139" x="939800" y="4152900"/>
          <p14:tracePt t="30156" x="825500" y="4152900"/>
          <p14:tracePt t="30172" x="654050" y="4159250"/>
          <p14:tracePt t="30189" x="565150" y="4152900"/>
          <p14:tracePt t="30207" x="514350" y="4140200"/>
          <p14:tracePt t="30222" x="508000" y="4133850"/>
          <p14:tracePt t="30239" x="495300" y="4127500"/>
          <p14:tracePt t="30256" x="495300" y="4114800"/>
          <p14:tracePt t="30292" x="501650" y="4108450"/>
          <p14:tracePt t="30305" x="514350" y="4102100"/>
          <p14:tracePt t="30322" x="514350" y="4089400"/>
          <p14:tracePt t="30339" x="539750" y="4044950"/>
          <p14:tracePt t="30355" x="546100" y="4025900"/>
          <p14:tracePt t="30372" x="577850" y="3962400"/>
          <p14:tracePt t="30389" x="609600" y="3898900"/>
          <p14:tracePt t="30405" x="622300" y="3867150"/>
          <p14:tracePt t="30421" x="660400" y="3816350"/>
          <p14:tracePt t="30438" x="704850" y="3771900"/>
          <p14:tracePt t="30455" x="717550" y="3746500"/>
          <p14:tracePt t="30471" x="730250" y="3733800"/>
          <p14:tracePt t="30488" x="736600" y="3733800"/>
          <p14:tracePt t="30522" x="742950" y="3733800"/>
          <p14:tracePt t="30549" x="749300" y="3733800"/>
          <p14:tracePt t="30627" x="749300" y="3740150"/>
          <p14:tracePt t="30648" x="749300" y="3746500"/>
          <p14:tracePt t="30655" x="755650" y="3746500"/>
          <p14:tracePt t="30676" x="755650" y="3752850"/>
          <p14:tracePt t="30697" x="762000" y="3759200"/>
          <p14:tracePt t="30711" x="768350" y="3759200"/>
          <p14:tracePt t="30725" x="781050" y="3765550"/>
          <p14:tracePt t="30739" x="793750" y="3771900"/>
          <p14:tracePt t="30746" x="825500" y="3790950"/>
          <p14:tracePt t="30760" x="857250" y="3803650"/>
          <p14:tracePt t="30770" x="901700" y="3822700"/>
          <p14:tracePt t="30786" x="952500" y="3841750"/>
          <p14:tracePt t="30803" x="1098550" y="3867150"/>
          <p14:tracePt t="30820" x="1270000" y="3898900"/>
          <p14:tracePt t="30838" x="1409700" y="3917950"/>
          <p14:tracePt t="30853" x="1479550" y="3917950"/>
          <p14:tracePt t="30870" x="1555750" y="3917950"/>
          <p14:tracePt t="30887" x="1593850" y="3924300"/>
          <p14:tracePt t="30903" x="1606550" y="3924300"/>
          <p14:tracePt t="30920" x="1612900" y="3924300"/>
          <p14:tracePt t="30936" x="1625600" y="3924300"/>
          <p14:tracePt t="30956" x="1631950" y="3924300"/>
          <p14:tracePt t="30977" x="1638300" y="3924300"/>
          <p14:tracePt t="30998" x="1644650" y="3924300"/>
          <p14:tracePt t="31006" x="1657350" y="3924300"/>
          <p14:tracePt t="31022" x="1670050" y="3924300"/>
          <p14:tracePt t="31036" x="1682750" y="3924300"/>
          <p14:tracePt t="31053" x="1720850" y="3924300"/>
          <p14:tracePt t="31069" x="1790700" y="3911600"/>
          <p14:tracePt t="31086" x="1847850" y="3898900"/>
          <p14:tracePt t="31103" x="1930400" y="3873500"/>
          <p14:tracePt t="31119" x="2019300" y="3841750"/>
          <p14:tracePt t="31136" x="2038350" y="3829050"/>
          <p14:tracePt t="31153" x="2082800" y="3790950"/>
          <p14:tracePt t="31169" x="2108200" y="3765550"/>
          <p14:tracePt t="31186" x="2108200" y="3759200"/>
          <p14:tracePt t="31202" x="2120900" y="3746500"/>
          <p14:tracePt t="31219" x="2127250" y="3733800"/>
          <p14:tracePt t="31252" x="2127250" y="3727450"/>
          <p14:tracePt t="31321" x="2133600" y="3727450"/>
          <p14:tracePt t="31398" x="2133600" y="3733800"/>
          <p14:tracePt t="31405" x="2139950" y="3740150"/>
          <p14:tracePt t="31418" x="2146300" y="3746500"/>
          <p14:tracePt t="31435" x="2165350" y="3759200"/>
          <p14:tracePt t="31452" x="2184400" y="3771900"/>
          <p14:tracePt t="31468" x="2305050" y="3829050"/>
          <p14:tracePt t="31484" x="2362200" y="3867150"/>
          <p14:tracePt t="31501" x="2482850" y="3924300"/>
          <p14:tracePt t="31518" x="2609850" y="3962400"/>
          <p14:tracePt t="31534" x="2660650" y="3981450"/>
          <p14:tracePt t="31538" x="2717800" y="4000500"/>
          <p14:tracePt t="31554" x="2774950" y="4019550"/>
          <p14:tracePt t="31568" x="2851150" y="4025900"/>
          <p14:tracePt t="31584" x="2895600" y="4032250"/>
          <p14:tracePt t="31601" x="2952750" y="4032250"/>
          <p14:tracePt t="31617" x="2984500" y="4025900"/>
          <p14:tracePt t="31634" x="3035300" y="4000500"/>
          <p14:tracePt t="31652" x="3086100" y="3975100"/>
          <p14:tracePt t="31668" x="3098800" y="3962400"/>
          <p14:tracePt t="31685" x="3130550" y="3924300"/>
          <p14:tracePt t="31701" x="3155950" y="3892550"/>
          <p14:tracePt t="31718" x="3162300" y="3879850"/>
          <p14:tracePt t="31734" x="3175000" y="3860800"/>
          <p14:tracePt t="31750" x="3175000" y="3854450"/>
          <p14:tracePt t="31783" x="3175000" y="3848100"/>
          <p14:tracePt t="31839" x="3181350" y="3848100"/>
          <p14:tracePt t="31881" x="3187700" y="3854450"/>
          <p14:tracePt t="31909" x="3200400" y="3854450"/>
          <p14:tracePt t="31917" x="3206750" y="3860800"/>
          <p14:tracePt t="31930" x="3213100" y="3867150"/>
          <p14:tracePt t="31937" x="3232150" y="3867150"/>
          <p14:tracePt t="31953" x="3251200" y="3879850"/>
          <p14:tracePt t="31967" x="3289300" y="3886200"/>
          <p14:tracePt t="31983" x="3397250" y="3924300"/>
          <p14:tracePt t="32001" x="3556000" y="3968750"/>
          <p14:tracePt t="32016" x="3663950" y="3994150"/>
          <p14:tracePt t="32033" x="3854450" y="4013200"/>
          <p14:tracePt t="32049" x="3956050" y="4013200"/>
          <p14:tracePt t="32066" x="4171950" y="4013200"/>
          <p14:tracePt t="32083" x="4273550" y="4006850"/>
          <p14:tracePt t="32100" x="4464050" y="4000500"/>
          <p14:tracePt t="32116" x="4565650" y="3968750"/>
          <p14:tracePt t="32133" x="4819650" y="3867150"/>
          <p14:tracePt t="32149" x="4889500" y="3829050"/>
          <p14:tracePt t="32166" x="4978400" y="3765550"/>
          <p14:tracePt t="32184" x="5035550" y="3714750"/>
          <p14:tracePt t="32199" x="5048250" y="3708400"/>
          <p14:tracePt t="32216" x="5048250" y="3702050"/>
          <p14:tracePt t="32232" x="5054600" y="3695700"/>
          <p14:tracePt t="32248" x="5054600" y="3689350"/>
          <p14:tracePt t="32280" x="5054600" y="3683000"/>
          <p14:tracePt t="32379" x="5048250" y="3683000"/>
          <p14:tracePt t="32407" x="5041900" y="3689350"/>
          <p14:tracePt t="32421" x="5035550" y="3695700"/>
          <p14:tracePt t="32428" x="5035550" y="3702050"/>
          <p14:tracePt t="32435" x="5029200" y="3702050"/>
          <p14:tracePt t="32708" x="4972050" y="3702050"/>
          <p14:tracePt t="32722" x="4883150" y="3702050"/>
          <p14:tracePt t="32729" x="4768850" y="3702050"/>
          <p14:tracePt t="32743" x="4654550" y="3702050"/>
          <p14:tracePt t="32750" x="4527550" y="3695700"/>
          <p14:tracePt t="32764" x="4368800" y="3683000"/>
          <p14:tracePt t="32779" x="4013200" y="3657600"/>
          <p14:tracePt t="32797" x="3854450" y="3644900"/>
          <p14:tracePt t="32813" x="3556000" y="3638550"/>
          <p14:tracePt t="32830" x="3263900" y="3638550"/>
          <p14:tracePt t="32847" x="3143250" y="3638550"/>
          <p14:tracePt t="32863" x="2927350" y="3625850"/>
          <p14:tracePt t="32880" x="2813050" y="3625850"/>
          <p14:tracePt t="32897" x="2546350" y="3619500"/>
          <p14:tracePt t="32912" x="2470150" y="3619500"/>
          <p14:tracePt t="32929" x="2400300" y="3606800"/>
          <p14:tracePt t="32946" x="2273300" y="3606800"/>
          <p14:tracePt t="32963" x="2178050" y="3606800"/>
          <p14:tracePt t="32979" x="2139950" y="3606800"/>
          <p14:tracePt t="32996" x="2044700" y="3606800"/>
          <p14:tracePt t="33012" x="1987550" y="3606800"/>
          <p14:tracePt t="33031" x="1943100" y="3606800"/>
          <p14:tracePt t="33046" x="1911350" y="3606800"/>
          <p14:tracePt t="33062" x="1885950" y="3606800"/>
          <p14:tracePt t="33081" x="1866900" y="3606800"/>
          <p14:tracePt t="33112" x="1860550" y="3606800"/>
          <p14:tracePt t="33199" x="1860550" y="3619500"/>
          <p14:tracePt t="33219" x="1860550" y="3625850"/>
          <p14:tracePt t="33233" x="1860550" y="3632200"/>
          <p14:tracePt t="33240" x="1860550" y="3644900"/>
          <p14:tracePt t="33248" x="1860550" y="3651250"/>
          <p14:tracePt t="33264" x="1860550" y="3657600"/>
          <p14:tracePt t="33278" x="1860550" y="3663950"/>
          <p14:tracePt t="33294" x="1860550" y="3676650"/>
          <p14:tracePt t="33311" x="1860550" y="3695700"/>
          <p14:tracePt t="33328" x="1860550" y="3702050"/>
          <p14:tracePt t="33345" x="1854200" y="3714750"/>
          <p14:tracePt t="33361" x="1841500" y="3733800"/>
          <p14:tracePt t="33378" x="1841500" y="3746500"/>
          <p14:tracePt t="33395" x="1828800" y="3765550"/>
          <p14:tracePt t="33411" x="1809750" y="3784600"/>
          <p14:tracePt t="33444" x="1803400" y="3790950"/>
          <p14:tracePt t="33461" x="1797050" y="3803650"/>
          <p14:tracePt t="33639" x="1803400" y="3803650"/>
          <p14:tracePt t="33668" x="1809750" y="3803650"/>
          <p14:tracePt t="33689" x="1816100" y="3803650"/>
          <p14:tracePt t="33724" x="1822450" y="3803650"/>
          <p14:tracePt t="33801" x="1816100" y="3803650"/>
          <p14:tracePt t="33808" x="1809750" y="3803650"/>
          <p14:tracePt t="33850" x="1803400" y="3803650"/>
          <p14:tracePt t="33871" x="1797050" y="3803650"/>
          <p14:tracePt t="33934" x="1790700" y="3803650"/>
          <p14:tracePt t="33941" x="1784350" y="3803650"/>
          <p14:tracePt t="34123" x="1778000" y="3803650"/>
          <p14:tracePt t="34131" x="1771650" y="3803650"/>
          <p14:tracePt t="34145" x="1765300" y="3803650"/>
          <p14:tracePt t="34159" x="1752600" y="3810000"/>
          <p14:tracePt t="34175" x="1746250" y="3810000"/>
          <p14:tracePt t="34192" x="1727200" y="3816350"/>
          <p14:tracePt t="34209" x="1682750" y="3835400"/>
          <p14:tracePt t="34225" x="1644650" y="3854450"/>
          <p14:tracePt t="34243" x="1600200" y="3873500"/>
          <p14:tracePt t="34258" x="1581150" y="3879850"/>
          <p14:tracePt t="34275" x="1562100" y="3892550"/>
          <p14:tracePt t="34292" x="1555750" y="3898900"/>
          <p14:tracePt t="34324" x="1562100" y="3898900"/>
          <p14:tracePt t="34341" x="1581150" y="3898900"/>
          <p14:tracePt t="34358" x="1606550" y="3898900"/>
          <p14:tracePt t="34376" x="1644650" y="3886200"/>
          <p14:tracePt t="34391" x="1701800" y="3867150"/>
          <p14:tracePt t="34408" x="1727200" y="3860800"/>
          <p14:tracePt t="34426" x="1758950" y="3854450"/>
          <p14:tracePt t="34441" x="1771650" y="3848100"/>
          <p14:tracePt t="34530" x="1765300" y="3848100"/>
          <p14:tracePt t="34544" x="1758950" y="3848100"/>
          <p14:tracePt t="34551" x="1752600" y="3848100"/>
          <p14:tracePt t="34572" x="1746250" y="3848100"/>
          <p14:tracePt t="34579" x="1739900" y="3848100"/>
          <p14:tracePt t="34621" x="1739900" y="3854450"/>
          <p14:tracePt t="34642" x="1733550" y="3854450"/>
          <p14:tracePt t="34690" x="1733550" y="3860800"/>
          <p14:tracePt t="34733" x="1739900" y="3860800"/>
          <p14:tracePt t="34741" x="1746250" y="3860800"/>
          <p14:tracePt t="34754" x="1752600" y="3854450"/>
          <p14:tracePt t="34761" x="1758950" y="3854450"/>
          <p14:tracePt t="34782" x="1765300" y="3854450"/>
          <p14:tracePt t="34790" x="1771650" y="3848100"/>
          <p14:tracePt t="34831" x="1778000" y="3841750"/>
          <p14:tracePt t="34901" x="1771650" y="3841750"/>
          <p14:tracePt t="34915" x="1765300" y="3841750"/>
          <p14:tracePt t="34950" x="1758950" y="3841750"/>
          <p14:tracePt t="34971" x="1752600" y="3848100"/>
          <p14:tracePt t="34992" x="1746250" y="3848100"/>
          <p14:tracePt t="35034" x="1739900" y="3848100"/>
          <p14:tracePt t="35062" x="1733550" y="3848100"/>
          <p14:tracePt t="35069" x="1727200" y="3854450"/>
          <p14:tracePt t="35091" x="1720850" y="3854450"/>
          <p14:tracePt t="35603" x="1720850" y="3905250"/>
          <p14:tracePt t="35610" x="1714500" y="3968750"/>
          <p14:tracePt t="35624" x="1689100" y="4051300"/>
          <p14:tracePt t="35637" x="1689100" y="4140200"/>
          <p14:tracePt t="35653" x="1638300" y="4324350"/>
          <p14:tracePt t="35670" x="1619250" y="4413250"/>
          <p14:tracePt t="35687" x="1568450" y="4572000"/>
          <p14:tracePt t="35703" x="1511300" y="4705350"/>
          <p14:tracePt t="35722" x="1479550" y="4787900"/>
          <p14:tracePt t="35737" x="1422400" y="4914900"/>
          <p14:tracePt t="35753" x="1384300" y="4991100"/>
          <p14:tracePt t="35771" x="1377950" y="5010150"/>
          <p14:tracePt t="35786" x="1365250" y="5029200"/>
          <p14:tracePt t="35803" x="1358900" y="5035550"/>
          <p14:tracePt t="36094" x="1352550" y="5035550"/>
          <p14:tracePt t="36100" x="1346200" y="5035550"/>
          <p14:tracePt t="36121" x="1339850" y="5029200"/>
          <p14:tracePt t="36143" x="1333500" y="5029200"/>
          <p14:tracePt t="36157" x="1320800" y="5022850"/>
          <p14:tracePt t="36163" x="1314450" y="5022850"/>
          <p14:tracePt t="36171" x="1301750" y="5022850"/>
          <p14:tracePt t="36187" x="1289050" y="5022850"/>
          <p14:tracePt t="36202" x="1276350" y="5022850"/>
          <p14:tracePt t="36219" x="1238250" y="5016500"/>
          <p14:tracePt t="36235" x="1187450" y="5016500"/>
          <p14:tracePt t="36251" x="1162050" y="5010150"/>
          <p14:tracePt t="36268" x="1111250" y="5010150"/>
          <p14:tracePt t="36284" x="1054100" y="5010150"/>
          <p14:tracePt t="36301" x="1035050" y="5010150"/>
          <p14:tracePt t="36318" x="990600" y="5010150"/>
          <p14:tracePt t="36334" x="965200" y="5016500"/>
          <p14:tracePt t="36351" x="958850" y="5016500"/>
          <p14:tracePt t="36368" x="952500" y="5016500"/>
          <p14:tracePt t="36444" x="965200" y="5016500"/>
          <p14:tracePt t="36452" x="971550" y="5016500"/>
          <p14:tracePt t="36465" x="984250" y="5016500"/>
          <p14:tracePt t="36472" x="1003300" y="5016500"/>
          <p14:tracePt t="36487" x="1022350" y="5016500"/>
          <p14:tracePt t="36500" x="1054100" y="5016500"/>
          <p14:tracePt t="36517" x="1155700" y="5003800"/>
          <p14:tracePt t="36535" x="1263650" y="4997450"/>
          <p14:tracePt t="36550" x="1327150" y="4997450"/>
          <p14:tracePt t="36567" x="1409700" y="4984750"/>
          <p14:tracePt t="36584" x="1460500" y="4984750"/>
          <p14:tracePt t="36617" x="1473200" y="4984750"/>
          <p14:tracePt t="36654" x="1466850" y="4984750"/>
          <p14:tracePt t="36661" x="1447800" y="4984750"/>
          <p14:tracePt t="36675" x="1428750" y="4984750"/>
          <p14:tracePt t="36683" x="1409700" y="4984750"/>
          <p14:tracePt t="36699" x="1390650" y="4997450"/>
          <p14:tracePt t="36717" x="1320800" y="5003800"/>
          <p14:tracePt t="36733" x="1263650" y="5016500"/>
          <p14:tracePt t="36750" x="1231900" y="5022850"/>
          <p14:tracePt t="36767" x="1193800" y="5035550"/>
          <p14:tracePt t="36783" x="1168400" y="5041900"/>
          <p14:tracePt t="36799" x="1149350" y="5048250"/>
          <p14:tracePt t="36816" x="1143000" y="5054600"/>
          <p14:tracePt t="36948" x="1149350" y="5054600"/>
          <p14:tracePt t="37436" x="1149350" y="5060950"/>
          <p14:tracePt t="37442" x="1149350" y="5073650"/>
          <p14:tracePt t="37457" x="1149350" y="5086350"/>
          <p14:tracePt t="37465" x="1143000" y="5099050"/>
          <p14:tracePt t="37480" x="1143000" y="5105400"/>
          <p14:tracePt t="37497" x="1143000" y="5118100"/>
          <p14:tracePt t="37514" x="1136650" y="5130800"/>
          <p14:tracePt t="37548" x="1136650" y="5156200"/>
          <p14:tracePt t="37564" x="1130300" y="5187950"/>
          <p14:tracePt t="37580" x="1130300" y="5213350"/>
          <p14:tracePt t="37597" x="1130300" y="5232400"/>
          <p14:tracePt t="37613" x="1130300" y="5257800"/>
          <p14:tracePt t="37630" x="1130300" y="5289550"/>
          <p14:tracePt t="37647" x="1130300" y="5314950"/>
          <p14:tracePt t="37663" x="1130300" y="5334000"/>
          <p14:tracePt t="37680" x="1130300" y="5359400"/>
          <p14:tracePt t="37697" x="1130300" y="5384800"/>
          <p14:tracePt t="37713" x="1130300" y="5391150"/>
          <p14:tracePt t="37731" x="1136650" y="5410200"/>
          <p14:tracePt t="37746" x="1136650" y="5429250"/>
          <p14:tracePt t="37764" x="1136650" y="5441950"/>
          <p14:tracePt t="37796" x="1143000" y="5448300"/>
          <p14:tracePt t="37898" x="1143000" y="5454650"/>
          <p14:tracePt t="38379" x="1155700" y="5461000"/>
          <p14:tracePt t="38386" x="1174750" y="5473700"/>
          <p14:tracePt t="38394" x="1200150" y="5492750"/>
          <p14:tracePt t="38411" x="1219200" y="5499100"/>
          <p14:tracePt t="38428" x="1238250" y="5499100"/>
          <p14:tracePt t="38444" x="1301750" y="5511800"/>
          <p14:tracePt t="38460" x="1390650" y="5511800"/>
          <p14:tracePt t="38477" x="1498600" y="5492750"/>
          <p14:tracePt t="38494" x="1574800" y="5480050"/>
          <p14:tracePt t="38511" x="1746250" y="5429250"/>
          <p14:tracePt t="38527" x="1955800" y="5327650"/>
          <p14:tracePt t="38543" x="2076450" y="5270500"/>
          <p14:tracePt t="38561" x="2311400" y="5118100"/>
          <p14:tracePt t="38576" x="2603500" y="4895850"/>
          <p14:tracePt t="38594" x="2743200" y="4787900"/>
          <p14:tracePt t="38597" x="2914650" y="4629150"/>
          <p14:tracePt t="38611" x="3060700" y="4483100"/>
          <p14:tracePt t="38627" x="3213100" y="4311650"/>
          <p14:tracePt t="38643" x="3327400" y="4171950"/>
          <p14:tracePt t="38660" x="3670300" y="3594100"/>
          <p14:tracePt t="38676" x="3746500" y="3422650"/>
          <p14:tracePt t="38695" x="3873500" y="3092450"/>
          <p14:tracePt t="38710" x="3949700" y="2876550"/>
          <p14:tracePt t="38726" x="3968750" y="2794000"/>
          <p14:tracePt t="38743" x="4038600" y="2609850"/>
          <p14:tracePt t="38759" x="4095750" y="2482850"/>
          <p14:tracePt t="38776" x="4114800" y="2444750"/>
          <p14:tracePt t="38793" x="4146550" y="2368550"/>
          <p14:tracePt t="38810" x="4171950" y="2343150"/>
          <p14:tracePt t="38827" x="4184650" y="2324100"/>
          <p14:tracePt t="38843" x="4229100" y="2273300"/>
          <p14:tracePt t="38859" x="4248150" y="2254250"/>
          <p14:tracePt t="38876" x="4305300" y="2203450"/>
          <p14:tracePt t="38892" x="4330700" y="2165350"/>
          <p14:tracePt t="38909" x="4362450" y="2152650"/>
          <p14:tracePt t="38926" x="4400550" y="2108200"/>
          <p14:tracePt t="38942" x="4425950" y="2076450"/>
          <p14:tracePt t="38959" x="4445000" y="2063750"/>
          <p14:tracePt t="38975" x="4470400" y="2019300"/>
          <p14:tracePt t="38992" x="4476750" y="2006600"/>
          <p14:tracePt t="39009" x="4508500" y="1981200"/>
          <p14:tracePt t="39025" x="4514850" y="1968500"/>
          <p14:tracePt t="39042" x="4533900" y="1949450"/>
          <p14:tracePt t="39059" x="4540250" y="1943100"/>
          <p14:tracePt t="39075" x="4546600" y="1936750"/>
          <p14:tracePt t="39091" x="4546600" y="1930400"/>
          <p14:tracePt t="39108" x="4546600" y="1924050"/>
          <p14:tracePt t="39125" x="4552950" y="1917700"/>
          <p14:tracePt t="39156" x="4559300" y="1911350"/>
          <p14:tracePt t="39199" x="4559300" y="1905000"/>
          <p14:tracePt t="39205" x="4565650" y="1905000"/>
          <p14:tracePt t="39234" x="4565650" y="1898650"/>
          <p14:tracePt t="39255" x="4565650" y="1892300"/>
          <p14:tracePt t="39276" x="4572000" y="1885950"/>
          <p14:tracePt t="39297" x="4572000" y="1879600"/>
          <p14:tracePt t="39303" x="4578350" y="1879600"/>
          <p14:tracePt t="39325" x="4578350" y="1873250"/>
          <p14:tracePt t="39346" x="4578350" y="1866900"/>
          <p14:tracePt t="39366" x="4584700" y="1860550"/>
          <p14:tracePt t="39388" x="4584700" y="1854200"/>
          <p14:tracePt t="39395" x="4584700" y="1847850"/>
          <p14:tracePt t="39416" x="4584700" y="1841500"/>
          <p14:tracePt t="39430" x="4591050" y="1841500"/>
          <p14:tracePt t="39458" x="4597400" y="1835150"/>
          <p14:tracePt t="39464" x="4603750" y="1828800"/>
          <p14:tracePt t="39479" x="4610100" y="1822450"/>
          <p14:tracePt t="39500" x="4616450" y="1816100"/>
          <p14:tracePt t="39528" x="4629150" y="1809750"/>
          <p14:tracePt t="39535" x="4629150" y="1803400"/>
          <p14:tracePt t="39577" x="4635500" y="1803400"/>
          <p14:tracePt t="39598" x="4641850" y="1797050"/>
          <p14:tracePt t="39626" x="4648200" y="1790700"/>
          <p14:tracePt t="39647" x="4654550" y="1790700"/>
          <p14:tracePt t="39668" x="4660900" y="1790700"/>
          <p14:tracePt t="39690" x="4660900" y="1784350"/>
          <p14:tracePt t="39717" x="4667250" y="1784350"/>
          <p14:tracePt t="39752" x="4673600" y="1778000"/>
          <p14:tracePt t="39759" x="4679950" y="1778000"/>
          <p14:tracePt t="39775" x="4686300" y="1778000"/>
          <p14:tracePt t="39789" x="4699000" y="1771650"/>
          <p14:tracePt t="39806" x="4711700" y="1771650"/>
          <p14:tracePt t="39823" x="4749800" y="1765300"/>
          <p14:tracePt t="39839" x="4800600" y="1758950"/>
          <p14:tracePt t="39856" x="4838700" y="1758950"/>
          <p14:tracePt t="39872" x="4908550" y="1746250"/>
          <p14:tracePt t="39889" x="4933950" y="1746250"/>
          <p14:tracePt t="39906" x="4984750" y="1733550"/>
          <p14:tracePt t="39922" x="5016500" y="1733550"/>
          <p14:tracePt t="39939" x="5022850" y="1733550"/>
          <p14:tracePt t="39955" x="5035550" y="1733550"/>
          <p14:tracePt t="40019" x="5029200" y="1733550"/>
          <p14:tracePt t="40025" x="5022850" y="1733550"/>
          <p14:tracePt t="40041" x="5022850" y="1739900"/>
          <p14:tracePt t="40055" x="5016500" y="1746250"/>
          <p14:tracePt t="40071" x="4997450" y="1752600"/>
          <p14:tracePt t="40089" x="4959350" y="1771650"/>
          <p14:tracePt t="40105" x="4933950" y="1778000"/>
          <p14:tracePt t="40121" x="4870450" y="1803400"/>
          <p14:tracePt t="40138" x="4806950" y="1835150"/>
          <p14:tracePt t="40154" x="4768850" y="1854200"/>
          <p14:tracePt t="40171" x="4718050" y="1866900"/>
          <p14:tracePt t="40188" x="4679950" y="1885950"/>
          <p14:tracePt t="40204" x="4667250" y="1892300"/>
          <p14:tracePt t="40221" x="4648200" y="1905000"/>
          <p14:tracePt t="40238" x="4641850" y="1917700"/>
          <p14:tracePt t="40254" x="4635500" y="1924050"/>
          <p14:tracePt t="40271" x="4622800" y="1930400"/>
          <p14:tracePt t="40287" x="4616450" y="1943100"/>
          <p14:tracePt t="40304" x="4610100" y="1955800"/>
          <p14:tracePt t="40321" x="4591050" y="2000250"/>
          <p14:tracePt t="40337" x="4565650" y="2032000"/>
          <p14:tracePt t="40355" x="4476750" y="2146300"/>
          <p14:tracePt t="40370" x="4356100" y="2311400"/>
          <p14:tracePt t="40388" x="4267200" y="2406650"/>
          <p14:tracePt t="40404" x="4095750" y="2616200"/>
          <p14:tracePt t="40420" x="3898900" y="2825750"/>
          <p14:tracePt t="40437" x="3784600" y="2927350"/>
          <p14:tracePt t="40453" x="3517900" y="3162300"/>
          <p14:tracePt t="40470" x="3225800" y="3460750"/>
          <p14:tracePt t="40488" x="3054350" y="3632200"/>
          <p14:tracePt t="40503" x="2749550" y="3949700"/>
          <p14:tracePt t="40520" x="2451100" y="4305300"/>
          <p14:tracePt t="40537" x="2324100" y="4489450"/>
          <p14:tracePt t="40553" x="2063750" y="4876800"/>
          <p14:tracePt t="40570" x="1860550" y="5168900"/>
          <p14:tracePt t="40586" x="1752600" y="5346700"/>
          <p14:tracePt t="40603" x="1574800" y="5613400"/>
          <p14:tracePt t="40620" x="1511300" y="5702300"/>
          <p14:tracePt t="40636" x="1365250" y="5975350"/>
          <p14:tracePt t="40653" x="1327150" y="6051550"/>
          <p14:tracePt t="40670" x="1244600" y="6216650"/>
          <p14:tracePt t="40686" x="1200150" y="6311900"/>
          <p14:tracePt t="40703" x="1155700" y="6445250"/>
          <p14:tracePt t="41216" x="1612900" y="6464300"/>
          <p14:tracePt t="41230" x="1663700" y="6407150"/>
          <p14:tracePt t="41238" x="1720850" y="6343650"/>
          <p14:tracePt t="41254" x="1797050" y="6261100"/>
          <p14:tracePt t="41268" x="1879600" y="6178550"/>
          <p14:tracePt t="41284" x="2114550" y="5943600"/>
          <p14:tracePt t="41301" x="2381250" y="5689600"/>
          <p14:tracePt t="41317" x="2527300" y="5556250"/>
          <p14:tracePt t="41334" x="2787650" y="5308600"/>
          <p14:tracePt t="41351" x="3073400" y="5060950"/>
          <p14:tracePt t="41368" x="3187700" y="4959350"/>
          <p14:tracePt t="41384" x="3448050" y="4724400"/>
          <p14:tracePt t="41401" x="3651250" y="4508500"/>
          <p14:tracePt t="41416" x="3733800" y="4413250"/>
          <p14:tracePt t="41434" x="3892550" y="4235450"/>
          <p14:tracePt t="41450" x="4044950" y="4044950"/>
          <p14:tracePt t="41467" x="4102100" y="3962400"/>
          <p14:tracePt t="41483" x="4197350" y="3784600"/>
          <p14:tracePt t="41501" x="4298950" y="3632200"/>
          <p14:tracePt t="41516" x="4349750" y="3562350"/>
          <p14:tracePt t="41533" x="4432300" y="3448050"/>
          <p14:tracePt t="41550" x="4495800" y="3378200"/>
          <p14:tracePt t="41567" x="4533900" y="3327400"/>
          <p14:tracePt t="41583" x="4552950" y="3302000"/>
          <p14:tracePt t="41600" x="4565650" y="3289300"/>
          <p14:tracePt t="41616" x="4597400" y="3263900"/>
          <p14:tracePt t="41650" x="4603750" y="3263900"/>
          <p14:tracePt t="41679" x="4591050" y="3263900"/>
          <p14:tracePt t="41686" x="4591050" y="3270250"/>
          <p14:tracePt t="41702" x="4572000" y="3276600"/>
          <p14:tracePt t="41717" x="4565650" y="3282950"/>
          <p14:tracePt t="41732" x="4565650" y="3289300"/>
          <p14:tracePt t="42528" x="4521200" y="3225800"/>
          <p14:tracePt t="42542" x="4445000" y="3136900"/>
          <p14:tracePt t="42549" x="4375150" y="3067050"/>
          <p14:tracePt t="42563" x="4305300" y="2997200"/>
          <p14:tracePt t="42580" x="4165600" y="2876550"/>
          <p14:tracePt t="42596" x="4102100" y="2806700"/>
          <p14:tracePt t="42612" x="3975100" y="2705100"/>
          <p14:tracePt t="42629" x="3854450" y="2609850"/>
          <p14:tracePt t="42647" x="3790950" y="2546350"/>
          <p14:tracePt t="42662" x="3765550" y="2533650"/>
          <p14:tracePt t="42679" x="3740150" y="2514600"/>
          <p14:tracePt t="42696" x="3644900" y="2476500"/>
          <p14:tracePt t="42712" x="3625850" y="2463800"/>
          <p14:tracePt t="42729" x="3594100" y="2463800"/>
          <p14:tracePt t="42746" x="3536950" y="2457450"/>
          <p14:tracePt t="42762" x="3467100" y="2451100"/>
          <p14:tracePt t="42780" x="3422650" y="2451100"/>
          <p14:tracePt t="42795" x="3409950" y="2451100"/>
          <p14:tracePt t="42812" x="3384550" y="2457450"/>
          <p14:tracePt t="42830" x="3365500" y="2463800"/>
          <p14:tracePt t="42845" x="3359150" y="2470150"/>
          <p14:tracePt t="42862" x="3346450" y="2476500"/>
          <p14:tracePt t="42879" x="3346450" y="2482850"/>
          <p14:tracePt t="42948" x="3352800" y="2482850"/>
          <p14:tracePt t="42963" x="3359150" y="2482850"/>
          <p14:tracePt t="42969" x="3371850" y="2482850"/>
          <p14:tracePt t="42977" x="3384550" y="2482850"/>
          <p14:tracePt t="42995" x="3397250" y="2482850"/>
          <p14:tracePt t="43012" x="3429000" y="2482850"/>
          <p14:tracePt t="43028" x="3441700" y="2476500"/>
          <p14:tracePt t="43044" x="3460750" y="2476500"/>
          <p14:tracePt t="43078" x="3467100" y="2470150"/>
          <p14:tracePt t="43095" x="3467100" y="2463800"/>
          <p14:tracePt t="43111" x="3435350" y="2463800"/>
          <p14:tracePt t="43128" x="3403600" y="2457450"/>
          <p14:tracePt t="43145" x="3289300" y="2457450"/>
          <p14:tracePt t="43161" x="3130550" y="2451100"/>
          <p14:tracePt t="43177" x="3041650" y="2451100"/>
          <p14:tracePt t="43194" x="2914650" y="2470150"/>
          <p14:tracePt t="43211" x="2844800" y="2476500"/>
          <p14:tracePt t="43228" x="2806700" y="2489200"/>
          <p14:tracePt t="43243" x="2806700" y="2495550"/>
          <p14:tracePt t="43260" x="2857500" y="2501900"/>
          <p14:tracePt t="43278" x="2984500" y="2501900"/>
          <p14:tracePt t="43294" x="3060700" y="2501900"/>
          <p14:tracePt t="43310" x="3149600" y="2501900"/>
          <p14:tracePt t="43327" x="3390900" y="2501900"/>
          <p14:tracePt t="43343" x="3460750" y="2501900"/>
          <p14:tracePt t="43360" x="3498850" y="2501900"/>
          <p14:tracePt t="43376" x="3543300" y="2495550"/>
          <p14:tracePt t="43394" x="3549650" y="2495550"/>
          <p14:tracePt t="43460" x="3543300" y="2501900"/>
          <p14:tracePt t="43466" x="3536950" y="2508250"/>
          <p14:tracePt t="43480" x="3536950" y="2533650"/>
          <p14:tracePt t="43494" x="3530600" y="2546350"/>
          <p14:tracePt t="43510" x="3530600" y="2559050"/>
          <p14:tracePt t="45514" x="3454400" y="2590800"/>
          <p14:tracePt t="45520" x="3365500" y="2654300"/>
          <p14:tracePt t="45535" x="3270250" y="2705100"/>
          <p14:tracePt t="45542" x="3162300" y="2781300"/>
          <p14:tracePt t="45552" x="3054350" y="2857500"/>
          <p14:tracePt t="45570" x="2863850" y="2984500"/>
          <p14:tracePt t="45586" x="2768600" y="3054350"/>
          <p14:tracePt t="45602" x="2660650" y="3143250"/>
          <p14:tracePt t="45619" x="2266950" y="3422650"/>
          <p14:tracePt t="45636" x="2127250" y="3517900"/>
          <p14:tracePt t="45653" x="1987550" y="3651250"/>
          <p14:tracePt t="45669" x="1860550" y="3752850"/>
          <p14:tracePt t="45685" x="1803400" y="3797300"/>
          <p14:tracePt t="45689" x="1746250" y="3835400"/>
          <p14:tracePt t="45705" x="1695450" y="3886200"/>
          <p14:tracePt t="45719" x="1581150" y="3949700"/>
          <p14:tracePt t="45736" x="1536700" y="3987800"/>
          <p14:tracePt t="45752" x="1492250" y="4032250"/>
          <p14:tracePt t="45769" x="1466850" y="4057650"/>
          <p14:tracePt t="45785" x="1447800" y="4089400"/>
          <p14:tracePt t="45802" x="1441450" y="4108450"/>
          <p14:tracePt t="45818" x="1435100" y="4114800"/>
          <p14:tracePt t="45836" x="1435100" y="4140200"/>
          <p14:tracePt t="45852" x="1435100" y="4197350"/>
          <p14:tracePt t="45868" x="1435100" y="4222750"/>
          <p14:tracePt t="45885" x="1435100" y="4279900"/>
          <p14:tracePt t="45901" x="1435100" y="4349750"/>
          <p14:tracePt t="45918" x="1435100" y="4375150"/>
          <p14:tracePt t="45935" x="1422400" y="4445000"/>
          <p14:tracePt t="45951" x="1403350" y="4565650"/>
          <p14:tracePt t="45969" x="1358900" y="4724400"/>
          <p14:tracePt t="45984" x="1352550" y="4813300"/>
          <p14:tracePt t="46001" x="1308100" y="4984750"/>
          <p14:tracePt t="46018" x="1270000" y="5149850"/>
          <p14:tracePt t="46034" x="1250950" y="5219700"/>
          <p14:tracePt t="46051" x="1244600" y="5295900"/>
          <p14:tracePt t="46067" x="1212850" y="5492750"/>
          <p14:tracePt t="46084" x="1212850" y="5530850"/>
          <p14:tracePt t="46101" x="1212850" y="5568950"/>
          <p14:tracePt t="46117" x="1212850" y="5600700"/>
          <p14:tracePt t="46134" x="1212850" y="5607050"/>
          <p14:tracePt t="46151" x="1219200" y="5619750"/>
          <p14:tracePt t="46167" x="1219200" y="5632450"/>
          <p14:tracePt t="46184" x="1219200" y="5638800"/>
          <p14:tracePt t="46228" x="1219200" y="5645150"/>
          <p14:tracePt t="46438" x="1219200" y="5638800"/>
          <p14:tracePt t="46501" x="1219200" y="5632450"/>
          <p14:tracePt t="46529" x="1225550" y="5632450"/>
          <p14:tracePt t="46557" x="1231900" y="5626100"/>
          <p14:tracePt t="46578" x="1231900" y="5619750"/>
          <p14:tracePt t="46592" x="1238250" y="5619750"/>
          <p14:tracePt t="46613" x="1244600" y="5619750"/>
          <p14:tracePt t="46620" x="1250950" y="5619750"/>
          <p14:tracePt t="46632" x="1250950" y="5613400"/>
          <p14:tracePt t="46649" x="1263650" y="5607050"/>
          <p14:tracePt t="46665" x="1282700" y="5607050"/>
          <p14:tracePt t="46683" x="1295400" y="5600700"/>
          <p14:tracePt t="46686" x="1327150" y="5594350"/>
          <p14:tracePt t="46699" x="1397000" y="5575300"/>
          <p14:tracePt t="46715" x="1435100" y="5575300"/>
          <p14:tracePt t="46732" x="1517650" y="5562600"/>
          <p14:tracePt t="46748" x="1587500" y="5549900"/>
          <p14:tracePt t="46765" x="1625600" y="5549900"/>
          <p14:tracePt t="46781" x="1663700" y="5549900"/>
          <p14:tracePt t="46798" x="1689100" y="5549900"/>
          <p14:tracePt t="46815" x="1708150" y="5549900"/>
          <p14:tracePt t="46831" x="1727200" y="5549900"/>
          <p14:tracePt t="46848" x="1739900" y="5543550"/>
          <p14:tracePt t="46865" x="1752600" y="5537200"/>
          <p14:tracePt t="46881" x="1778000" y="5530850"/>
          <p14:tracePt t="46898" x="1790700" y="5530850"/>
          <p14:tracePt t="46915" x="1860550" y="5511800"/>
          <p14:tracePt t="46931" x="2006600" y="5473700"/>
          <p14:tracePt t="46949" x="2095500" y="5441950"/>
          <p14:tracePt t="46964" x="2368550" y="5327650"/>
          <p14:tracePt t="46981" x="2876550" y="5124450"/>
          <p14:tracePt t="46998" x="3492500" y="4857750"/>
          <p14:tracePt t="47014" x="3841750" y="4705350"/>
          <p14:tracePt t="47031" x="4191000" y="4527550"/>
          <p14:tracePt t="47048" x="4984750" y="4184650"/>
          <p14:tracePt t="47064" x="5803900" y="3860800"/>
          <p14:tracePt t="47081" x="6248400" y="3689350"/>
          <p14:tracePt t="47097" x="7004050" y="3448050"/>
          <p14:tracePt t="47114" x="7600950" y="3270250"/>
          <p14:tracePt t="47131" x="8020050" y="3130550"/>
          <p14:tracePt t="47147" x="8140700" y="3086100"/>
          <p14:tracePt t="47164" x="8350250" y="3035300"/>
          <p14:tracePt t="47180" x="8464550" y="3035300"/>
          <p14:tracePt t="47197" x="8502650" y="3035300"/>
          <p14:tracePt t="47213" x="8515350" y="3035300"/>
          <p14:tracePt t="49453" x="8451850" y="3086100"/>
          <p14:tracePt t="49461" x="8343900" y="3162300"/>
          <p14:tracePt t="49472" x="8216900" y="3238500"/>
          <p14:tracePt t="49489" x="7905750" y="3448050"/>
          <p14:tracePt t="49505" x="7753350" y="3536950"/>
          <p14:tracePt t="49523" x="7632700" y="3606800"/>
          <p14:tracePt t="49539" x="7175500" y="3816350"/>
          <p14:tracePt t="49555" x="7048500" y="3879850"/>
          <p14:tracePt t="49573" x="6807200" y="4070350"/>
          <p14:tracePt t="49588" x="6705600" y="4165600"/>
          <p14:tracePt t="49605" x="6508750" y="4375150"/>
          <p14:tracePt t="49622" x="6318250" y="4597400"/>
          <p14:tracePt t="49639" x="6223000" y="4730750"/>
          <p14:tracePt t="49655" x="6146800" y="4838700"/>
          <p14:tracePt t="49672" x="5994400" y="5073650"/>
          <p14:tracePt t="49688" x="5918200" y="5219700"/>
          <p14:tracePt t="49706" x="5721350" y="5556250"/>
          <p14:tracePt t="49722" x="5657850" y="5657850"/>
          <p14:tracePt t="49738" x="5581650" y="5797550"/>
          <p14:tracePt t="49755" x="5511800" y="5924550"/>
          <p14:tracePt t="49771" x="5492750" y="5943600"/>
          <p14:tracePt t="49787" x="5461000" y="6007100"/>
          <p14:tracePt t="49804" x="5435600" y="6051550"/>
          <p14:tracePt t="49821" x="5422900" y="6089650"/>
          <p14:tracePt t="49838" x="5410200" y="6127750"/>
          <p14:tracePt t="49854" x="5403850" y="6153150"/>
          <p14:tracePt t="49871" x="5403850" y="6178550"/>
          <p14:tracePt t="49888" x="5403850" y="6305550"/>
          <p14:tracePt t="49904" x="5403850" y="6337300"/>
          <p14:tracePt t="49921" x="5403850" y="6362700"/>
          <p14:tracePt t="49937" x="5403850" y="6419850"/>
          <p14:tracePt t="49954" x="5403850" y="6445250"/>
          <p14:tracePt t="49971" x="5403850" y="6451600"/>
          <p14:tracePt t="50003" x="5397500" y="6445250"/>
          <p14:tracePt t="50021" x="5365750" y="6432550"/>
          <p14:tracePt t="50037" x="5346700" y="6419850"/>
          <p14:tracePt t="50054" x="5327650" y="6407150"/>
          <p14:tracePt t="50070" x="5295900" y="6388100"/>
          <p14:tracePt t="50087" x="5276850" y="6375400"/>
          <p14:tracePt t="50104" x="5238750" y="6362700"/>
          <p14:tracePt t="50120" x="5213350" y="6350000"/>
          <p14:tracePt t="50137" x="5200650" y="6343650"/>
          <p14:tracePt t="50154" x="5187950" y="6337300"/>
          <p14:tracePt t="50170" x="5181600" y="6337300"/>
          <p14:tracePt t="50203" x="5175250" y="6330950"/>
          <p14:tracePt t="50322" x="5168900" y="6330950"/>
          <p14:tracePt t="50350" x="5162550" y="6330950"/>
          <p14:tracePt t="50370" x="5156200" y="6324600"/>
          <p14:tracePt t="50378" x="5156200" y="6318250"/>
          <p14:tracePt t="50399" x="5156200" y="6311900"/>
          <p14:tracePt t="50413" x="5156200" y="6305550"/>
          <p14:tracePt t="50422" x="5156200" y="6299200"/>
          <p14:tracePt t="50435" x="5149850" y="6280150"/>
          <p14:tracePt t="50452" x="5149850" y="6229350"/>
          <p14:tracePt t="50469" x="5149850" y="6153150"/>
          <p14:tracePt t="50485" x="5162550" y="6108700"/>
          <p14:tracePt t="50502" x="5175250" y="6064250"/>
          <p14:tracePt t="50519" x="5200650" y="5956300"/>
          <p14:tracePt t="50535" x="5207000" y="5924550"/>
          <p14:tracePt t="50553" x="5226050" y="5880100"/>
          <p14:tracePt t="50568" x="5232400" y="5867400"/>
          <p14:tracePt t="50584" x="5238750" y="5861050"/>
          <p14:tracePt t="50644" x="5238750" y="5867400"/>
          <p14:tracePt t="50650" x="5238750" y="5880100"/>
          <p14:tracePt t="50658" x="5238750" y="5892800"/>
          <p14:tracePt t="50671" x="5232400" y="5911850"/>
          <p14:tracePt t="50684" x="5226050" y="5943600"/>
          <p14:tracePt t="50701" x="5207000" y="6007100"/>
          <p14:tracePt t="50719" x="5187950" y="6032500"/>
          <p14:tracePt t="50735" x="5156200" y="6108700"/>
          <p14:tracePt t="50751" x="5105400" y="6178550"/>
          <p14:tracePt t="50768" x="5080000" y="6210300"/>
          <p14:tracePt t="50785" x="5041900" y="6261100"/>
          <p14:tracePt t="50801" x="5022850" y="6286500"/>
          <p14:tracePt t="50818" x="5016500" y="6299200"/>
          <p14:tracePt t="50834" x="5003800" y="6324600"/>
          <p14:tracePt t="50851" x="4997450" y="6324600"/>
          <p14:tracePt t="50868" x="4991100" y="6330950"/>
          <p14:tracePt t="50924" x="4991100" y="6337300"/>
          <p14:tracePt t="50945" x="4997450" y="6337300"/>
          <p14:tracePt t="51680" x="5010150" y="6337300"/>
          <p14:tracePt t="51694" x="5022850" y="6337300"/>
          <p14:tracePt t="51701" x="5041900" y="6337300"/>
          <p14:tracePt t="51718" x="5073650" y="6337300"/>
          <p14:tracePt t="51731" x="5111750" y="6337300"/>
          <p14:tracePt t="51751" x="5149850" y="6337300"/>
          <p14:tracePt t="51764" x="5213350" y="6337300"/>
          <p14:tracePt t="51781" x="5289550" y="6330950"/>
          <p14:tracePt t="51798" x="5391150" y="6318250"/>
          <p14:tracePt t="51814" x="5581650" y="6311900"/>
          <p14:tracePt t="51831" x="5670550" y="6299200"/>
          <p14:tracePt t="51848" x="5829300" y="6267450"/>
          <p14:tracePt t="51863" x="5937250" y="6254750"/>
          <p14:tracePt t="51881" x="5994400" y="6235700"/>
          <p14:tracePt t="51897" x="6045200" y="6210300"/>
          <p14:tracePt t="51914" x="6083300" y="6197600"/>
          <p14:tracePt t="51931" x="6089650" y="6191250"/>
          <p14:tracePt t="51948" x="6115050" y="6172200"/>
          <p14:tracePt t="51964" x="6127750" y="6165850"/>
          <p14:tracePt t="51981" x="6134100" y="6159500"/>
          <p14:tracePt t="51997" x="6140450" y="6159500"/>
          <p14:tracePt t="52013" x="6146800" y="6153150"/>
          <p14:tracePt t="52030" x="6146800" y="6146800"/>
          <p14:tracePt t="52063" x="6153150" y="6146800"/>
          <p14:tracePt t="52093" x="6159500" y="6140450"/>
          <p14:tracePt t="52212" x="6159500" y="6134100"/>
          <p14:tracePt t="52289" x="6153150" y="6134100"/>
          <p14:tracePt t="52330" x="6153150" y="6127750"/>
          <p14:tracePt t="52337" x="6146800" y="6127750"/>
          <p14:tracePt t="52352" x="6140450" y="6127750"/>
          <p14:tracePt t="52373" x="6134100" y="6127750"/>
          <p14:tracePt t="52382" x="6127750" y="6134100"/>
          <p14:tracePt t="52396" x="6121400" y="6134100"/>
          <p14:tracePt t="52412" x="6115050" y="6140450"/>
          <p14:tracePt t="52429" x="6102350" y="6140450"/>
          <p14:tracePt t="52445" x="6102350" y="6146800"/>
          <p14:tracePt t="52462" x="6096000" y="6153150"/>
          <p14:tracePt t="52479" x="6064250" y="6165850"/>
          <p14:tracePt t="52495" x="6057900" y="6165850"/>
          <p14:tracePt t="52512" x="6051550" y="6165850"/>
          <p14:tracePt t="52528" x="6045200" y="6172200"/>
          <p14:tracePt t="52545" x="6032500" y="6178550"/>
          <p14:tracePt t="52562" x="6032500" y="6184900"/>
          <p14:tracePt t="52595" x="6026150" y="6184900"/>
          <p14:tracePt t="52632" x="6019800" y="6191250"/>
          <p14:tracePt t="52660" x="6013450" y="6197600"/>
          <p14:tracePt t="52681" x="6013450" y="6203950"/>
          <p14:tracePt t="52779" x="6013450" y="6210300"/>
          <p14:tracePt t="52814" x="6019800" y="6210300"/>
          <p14:tracePt t="52849" x="6026150" y="6216650"/>
          <p14:tracePt t="52940" x="6019800" y="6223000"/>
          <p14:tracePt t="52947" x="6019800" y="6229350"/>
          <p14:tracePt t="52963" x="6013450" y="6235700"/>
          <p14:tracePt t="52988" x="6007100" y="6242050"/>
          <p14:tracePt t="52997" x="6007100" y="6254750"/>
          <p14:tracePt t="53013" x="6000750" y="6261100"/>
          <p14:tracePt t="53026" x="5994400" y="6280150"/>
          <p14:tracePt t="53043" x="5981700" y="6292850"/>
          <p14:tracePt t="53060" x="5943600" y="6350000"/>
          <p14:tracePt t="53077" x="5937250" y="6369050"/>
          <p14:tracePt t="53094" x="5924550" y="6413500"/>
          <p14:tracePt t="53109" x="5911850" y="6445250"/>
          <p14:tracePt t="53126" x="5911850" y="6457950"/>
          <p14:tracePt t="53143" x="5911850" y="6477000"/>
          <p14:tracePt t="53160" x="5911850" y="6483350"/>
          <p14:tracePt t="53176" x="5911850" y="6496050"/>
          <p14:tracePt t="53193" x="5918200" y="6521450"/>
          <p14:tracePt t="53209" x="5924550" y="6534150"/>
          <p14:tracePt t="53227" x="5943600" y="6578600"/>
          <p14:tracePt t="53242" x="5949950" y="6616700"/>
          <p14:tracePt t="53259" x="5956300" y="6642100"/>
          <p14:tracePt t="53276" x="5956300" y="6680200"/>
          <p14:tracePt t="53292" x="5930900" y="6705600"/>
          <p14:tracePt t="53309" x="5905500" y="6724650"/>
          <p14:tracePt t="53325" x="5854700" y="6750050"/>
          <p14:tracePt t="53342" x="5797550" y="6769100"/>
          <p14:tracePt t="53360" x="5740400" y="6775450"/>
          <p14:tracePt t="53376" x="5695950" y="6781800"/>
          <p14:tracePt t="53392" x="5626100" y="6788150"/>
          <p14:tracePt t="53410" x="5568950" y="6794500"/>
          <p14:tracePt t="53425" x="5543550" y="6807200"/>
          <p14:tracePt t="53442" x="5511800" y="6807200"/>
          <p14:tracePt t="53459" x="5429250" y="6807200"/>
          <p14:tracePt t="53475" x="5384800" y="6800850"/>
          <p14:tracePt t="53492" x="5359400" y="6800850"/>
          <p14:tracePt t="53509" x="5289550" y="6788150"/>
          <p14:tracePt t="53525" x="5232400" y="6781800"/>
          <p14:tracePt t="53542" x="5181600" y="6775450"/>
          <p14:tracePt t="53558" x="5162550" y="6775450"/>
          <p14:tracePt t="53575" x="5118100" y="6750050"/>
          <p14:tracePt t="53592" x="5080000" y="6743700"/>
          <p14:tracePt t="53608" x="5054600" y="6737350"/>
          <p14:tracePt t="53625" x="5029200" y="6724650"/>
          <p14:tracePt t="53641" x="5003800" y="6711950"/>
          <p14:tracePt t="53658" x="4997450" y="6711950"/>
          <p14:tracePt t="53675" x="4972050" y="6711950"/>
          <p14:tracePt t="53691" x="4959350" y="6711950"/>
          <p14:tracePt t="53708" x="4946650" y="6711950"/>
          <p14:tracePt t="53712" x="4940300" y="6711950"/>
          <p14:tracePt t="53727" x="4927600" y="6711950"/>
          <p14:tracePt t="53741" x="4902200" y="6711950"/>
          <p14:tracePt t="53758" x="4889500" y="6718300"/>
          <p14:tracePt t="53774" x="4851400" y="6718300"/>
          <p14:tracePt t="53790" x="4838700" y="6718300"/>
          <p14:tracePt t="53808" x="4775200" y="6718300"/>
          <p14:tracePt t="53823" x="4749800" y="6718300"/>
          <p14:tracePt t="53840" x="4730750" y="6718300"/>
          <p14:tracePt t="53858" x="4686300" y="6724650"/>
          <p14:tracePt t="53874" x="4654550" y="6724650"/>
          <p14:tracePt t="53890" x="4635500" y="6724650"/>
          <p14:tracePt t="53907" x="4591050" y="6724650"/>
          <p14:tracePt t="53924" x="4546600" y="6724650"/>
          <p14:tracePt t="53940" x="4521200" y="6724650"/>
          <p14:tracePt t="53957" x="4483100" y="6731000"/>
          <p14:tracePt t="53973" x="4457700" y="6737350"/>
          <p14:tracePt t="53990" x="4432300" y="6737350"/>
          <p14:tracePt t="54007" x="4425950" y="6743700"/>
          <p14:tracePt t="54023" x="4413250" y="6743700"/>
          <p14:tracePt t="54040" x="4406900" y="6743700"/>
          <p14:tracePt t="54073" x="4400550" y="6743700"/>
          <p14:tracePt t="54102" x="4394200" y="6743700"/>
          <p14:tracePt t="54228" x="4406900" y="6743700"/>
          <p14:tracePt t="54242" x="4419600" y="6743700"/>
          <p14:tracePt t="54249" x="4432300" y="6743700"/>
          <p14:tracePt t="54263" x="4451350" y="6743700"/>
          <p14:tracePt t="54272" x="4489450" y="6737350"/>
          <p14:tracePt t="54289" x="4540250" y="6737350"/>
          <p14:tracePt t="54306" x="4718050" y="6718300"/>
          <p14:tracePt t="54322" x="4965700" y="6686550"/>
          <p14:tracePt t="54339" x="5105400" y="6661150"/>
          <p14:tracePt t="54355" x="5410200" y="6642100"/>
          <p14:tracePt t="54372" x="5568950" y="6629400"/>
          <p14:tracePt t="54390" x="5962650" y="6597650"/>
          <p14:tracePt t="54406" x="6076950" y="6584950"/>
          <p14:tracePt t="54422" x="6165850" y="6578600"/>
          <p14:tracePt t="54439" x="6369050" y="6565900"/>
          <p14:tracePt t="54455" x="6407150" y="6565900"/>
          <p14:tracePt t="54472" x="6451600" y="6565900"/>
          <p14:tracePt t="54489" x="6527800" y="6559550"/>
          <p14:tracePt t="54505" x="6578600" y="6553200"/>
          <p14:tracePt t="54522" x="6610350" y="6546850"/>
          <p14:tracePt t="54538" x="6635750" y="6540500"/>
          <p14:tracePt t="54555" x="6673850" y="6534150"/>
          <p14:tracePt t="54571" x="6705600" y="6527800"/>
          <p14:tracePt t="54588" x="6731000" y="6527800"/>
          <p14:tracePt t="54605" x="6762750" y="6521450"/>
          <p14:tracePt t="54621" x="6788150" y="6521450"/>
          <p14:tracePt t="54638" x="6800850" y="6515100"/>
          <p14:tracePt t="54655" x="6813550" y="6515100"/>
          <p14:tracePt t="54671" x="6832600" y="6515100"/>
          <p14:tracePt t="54688" x="6845300" y="6508750"/>
          <p14:tracePt t="54705" x="6858000" y="6508750"/>
          <p14:tracePt t="54722" x="6864350" y="6508750"/>
          <p14:tracePt t="54928" x="6832600" y="6508750"/>
          <p14:tracePt t="54942" x="6769100" y="6508750"/>
          <p14:tracePt t="54949" x="6692900" y="6508750"/>
          <p14:tracePt t="54963" x="6604000" y="6508750"/>
          <p14:tracePt t="54972" x="6502400" y="6496050"/>
          <p14:tracePt t="54986" x="6388100" y="6496050"/>
          <p14:tracePt t="55003" x="6146800" y="6477000"/>
          <p14:tracePt t="55020" x="5905500" y="6451600"/>
          <p14:tracePt t="55037" x="5778500" y="6451600"/>
          <p14:tracePt t="55055" x="5581650" y="6426200"/>
          <p14:tracePt t="55070" x="5403850" y="6413500"/>
          <p14:tracePt t="55086" x="5340350" y="6400800"/>
          <p14:tracePt t="55103" x="5226050" y="6400800"/>
          <p14:tracePt t="55119" x="5187950" y="6400800"/>
          <p14:tracePt t="55136" x="5130800" y="6400800"/>
          <p14:tracePt t="55153" x="5092700" y="6407150"/>
          <p14:tracePt t="55186" x="5086350" y="6407150"/>
          <p14:tracePt t="55264" x="5092700" y="6407150"/>
          <p14:tracePt t="55271" x="5099050" y="6407150"/>
          <p14:tracePt t="55285" x="5105400" y="6413500"/>
          <p14:tracePt t="55302" x="5130800" y="6413500"/>
          <p14:tracePt t="55319" x="5156200" y="6413500"/>
          <p14:tracePt t="55336" x="5226050" y="6426200"/>
          <p14:tracePt t="55352" x="5346700" y="6432550"/>
          <p14:tracePt t="55369" x="5530850" y="6432550"/>
          <p14:tracePt t="55385" x="5619750" y="6432550"/>
          <p14:tracePt t="55402" x="5721350" y="6432550"/>
          <p14:tracePt t="55419" x="6013450" y="6445250"/>
          <p14:tracePt t="55435" x="6089650" y="6445250"/>
          <p14:tracePt t="55452" x="6159500" y="6445250"/>
          <p14:tracePt t="55469" x="6248400" y="6438900"/>
          <p14:tracePt t="55485" x="6292850" y="6438900"/>
          <p14:tracePt t="55502" x="6299200" y="6432550"/>
          <p14:tracePt t="55518" x="6305550" y="6432550"/>
          <p14:tracePt t="55643" x="6299200" y="6432550"/>
          <p14:tracePt t="55684" x="6292850" y="6432550"/>
          <p14:tracePt t="55691" x="6286500" y="6432550"/>
          <p14:tracePt t="55700" x="6280150" y="6432550"/>
          <p14:tracePt t="55717" x="6267450" y="6432550"/>
          <p14:tracePt t="55735" x="6248400" y="6438900"/>
          <p14:tracePt t="55750" x="6223000" y="6445250"/>
          <p14:tracePt t="55769" x="6115050" y="6464300"/>
          <p14:tracePt t="55784" x="6045200" y="6470650"/>
          <p14:tracePt t="55800" x="5981700" y="6470650"/>
          <p14:tracePt t="55818" x="5848350" y="6502400"/>
          <p14:tracePt t="55833" x="5721350" y="6521450"/>
          <p14:tracePt t="55850" x="5664200" y="6527800"/>
          <p14:tracePt t="55867" x="5619750" y="6534150"/>
          <p14:tracePt t="55883" x="5594350" y="6546850"/>
          <p14:tracePt t="55900" x="5581650" y="6546850"/>
          <p14:tracePt t="55933" x="5581650" y="6559550"/>
          <p14:tracePt t="55950" x="5619750" y="6572250"/>
          <p14:tracePt t="55966" x="5645150" y="6578600"/>
          <p14:tracePt t="55983" x="5702300" y="6604000"/>
          <p14:tracePt t="56000" x="5797550" y="6623050"/>
          <p14:tracePt t="56016" x="5835650" y="6629400"/>
          <p14:tracePt t="56033" x="5880100" y="6635750"/>
          <p14:tracePt t="56050" x="6000750" y="6648450"/>
          <p14:tracePt t="56066" x="6026150" y="6648450"/>
          <p14:tracePt t="56084" x="6083300" y="6648450"/>
          <p14:tracePt t="56100" x="6115050" y="6648450"/>
          <p14:tracePt t="56116" x="6153150" y="6648450"/>
          <p14:tracePt t="56133" x="6197600" y="6648450"/>
          <p14:tracePt t="56149" x="6216650" y="6648450"/>
          <p14:tracePt t="56166" x="6242050" y="6654800"/>
          <p14:tracePt t="56182" x="6267450" y="6654800"/>
          <p14:tracePt t="56199" x="6273800" y="6654800"/>
          <p14:tracePt t="56216" x="6292850" y="6654800"/>
          <p14:tracePt t="56232" x="6299200" y="6654800"/>
          <p14:tracePt t="56252" x="6305550" y="6654800"/>
          <p14:tracePt t="56490" x="6311900" y="6654800"/>
          <p14:tracePt t="56504" x="6318250" y="6654800"/>
          <p14:tracePt t="56511" x="6324600" y="6654800"/>
          <p14:tracePt t="56525" x="6330950" y="6654800"/>
          <p14:tracePt t="56534" x="6337300" y="6648450"/>
          <p14:tracePt t="56547" x="6350000" y="6642100"/>
          <p14:tracePt t="56565" x="6362700" y="6623050"/>
          <p14:tracePt t="56581" x="6369050" y="6610350"/>
          <p14:tracePt t="56598" x="6369050" y="6604000"/>
          <p14:tracePt t="56615" x="6369050" y="6591300"/>
          <p14:tracePt t="56630" x="6356350" y="6578600"/>
          <p14:tracePt t="56648" x="6343650" y="6572250"/>
          <p14:tracePt t="56665" x="6311900" y="6565900"/>
          <p14:tracePt t="56681" x="6280150" y="6565900"/>
          <p14:tracePt t="56697" x="6267450" y="6572250"/>
          <p14:tracePt t="56714" x="6242050" y="6584950"/>
          <p14:tracePt t="56730" x="6235700" y="6597650"/>
          <p14:tracePt t="56734" x="6235700" y="6604000"/>
          <p14:tracePt t="56747" x="6235700" y="6616700"/>
          <p14:tracePt t="56764" x="6235700" y="6629400"/>
          <p14:tracePt t="56780" x="6235700" y="6635750"/>
          <p14:tracePt t="56798" x="6248400" y="6648450"/>
          <p14:tracePt t="56814" x="6267450" y="6648450"/>
          <p14:tracePt t="56830" x="6273800" y="6654800"/>
          <p14:tracePt t="56847" x="6292850" y="6654800"/>
          <p14:tracePt t="56863" x="6324600" y="6654800"/>
          <p14:tracePt t="56880" x="6337300" y="6654800"/>
          <p14:tracePt t="56896" x="6356350" y="6654800"/>
          <p14:tracePt t="56913" x="6381750" y="6642100"/>
          <p14:tracePt t="56931" x="6400800" y="6629400"/>
          <p14:tracePt t="56946" x="6413500" y="6623050"/>
          <p14:tracePt t="56963" x="6445250" y="6610350"/>
          <p14:tracePt t="56980" x="6483350" y="6597650"/>
          <p14:tracePt t="56996" x="6502400" y="6584950"/>
          <p14:tracePt t="57013" x="6534150" y="6584950"/>
          <p14:tracePt t="57029" x="6604000" y="6572250"/>
          <p14:tracePt t="57046" x="6642100" y="6572250"/>
          <p14:tracePt t="57064" x="6699250" y="6572250"/>
          <p14:tracePt t="57079" x="6724650" y="6572250"/>
          <p14:tracePt t="57096" x="6775450" y="6565900"/>
          <p14:tracePt t="57113" x="6826250" y="6565900"/>
          <p14:tracePt t="57129" x="6851650" y="6553200"/>
          <p14:tracePt t="57145" x="6908800" y="6553200"/>
          <p14:tracePt t="57163" x="6978650" y="6553200"/>
          <p14:tracePt t="57179" x="7016750" y="6553200"/>
          <p14:tracePt t="57197" x="7080250" y="6553200"/>
          <p14:tracePt t="57212" x="7162800" y="6565900"/>
          <p14:tracePt t="57228" x="7207250" y="6572250"/>
          <p14:tracePt t="57246" x="7283450" y="6584950"/>
          <p14:tracePt t="57262" x="7346950" y="6597650"/>
          <p14:tracePt t="57279" x="7385050" y="6604000"/>
          <p14:tracePt t="57296" x="7461250" y="6604000"/>
          <p14:tracePt t="57312" x="7531100" y="6604000"/>
          <p14:tracePt t="57328" x="7556500" y="6604000"/>
          <p14:tracePt t="57345" x="7639050" y="6604000"/>
          <p14:tracePt t="57362" x="7664450" y="6604000"/>
          <p14:tracePt t="57379" x="7740650" y="6604000"/>
          <p14:tracePt t="57395" x="7772400" y="6604000"/>
          <p14:tracePt t="57411" x="7842250" y="6597650"/>
          <p14:tracePt t="57428" x="7867650" y="6591300"/>
          <p14:tracePt t="57445" x="7912100" y="6578600"/>
          <p14:tracePt t="57462" x="7937500" y="6578600"/>
          <p14:tracePt t="57478" x="7975600" y="6572250"/>
          <p14:tracePt t="57495" x="7988300" y="6572250"/>
          <p14:tracePt t="57512" x="8001000" y="6565900"/>
          <p14:tracePt t="57528" x="8007350" y="6565900"/>
          <p14:tracePt t="57544" x="8013700" y="6565900"/>
          <p14:tracePt t="57631" x="8013700" y="6559550"/>
          <p14:tracePt t="57666" x="8007350" y="6553200"/>
          <p14:tracePt t="57687" x="8001000" y="6553200"/>
          <p14:tracePt t="57695" x="7988300" y="6553200"/>
          <p14:tracePt t="57708" x="7969250" y="6553200"/>
          <p14:tracePt t="57714" x="7937500" y="6553200"/>
          <p14:tracePt t="57728" x="7899400" y="6546850"/>
          <p14:tracePt t="57744" x="7747000" y="6546850"/>
          <p14:tracePt t="57760" x="7658100" y="6534150"/>
          <p14:tracePt t="57778" x="7416800" y="6534150"/>
          <p14:tracePt t="57793" x="7118350" y="6515100"/>
          <p14:tracePt t="57811" x="6985000" y="6515100"/>
          <p14:tracePt t="57827" x="6731000" y="6515100"/>
          <p14:tracePt t="57843" x="6527800" y="6515100"/>
          <p14:tracePt t="57860" x="6438900" y="6515100"/>
          <p14:tracePt t="57877" x="6318250" y="6527800"/>
          <p14:tracePt t="57893" x="6248400" y="6540500"/>
          <p14:tracePt t="57911" x="6197600" y="6553200"/>
          <p14:tracePt t="57927" x="6178550" y="6559550"/>
          <p14:tracePt t="57944" x="6146800" y="6578600"/>
          <p14:tracePt t="57960" x="6102350" y="6584950"/>
          <p14:tracePt t="57976" x="6089650" y="6584950"/>
          <p14:tracePt t="57993" x="6064250" y="6584950"/>
          <p14:tracePt t="58010" x="5994400" y="6591300"/>
          <p14:tracePt t="58026" x="5956300" y="6591300"/>
          <p14:tracePt t="58044" x="5886450" y="6604000"/>
          <p14:tracePt t="58059" x="5829300" y="6616700"/>
          <p14:tracePt t="58076" x="5740400" y="6623050"/>
          <p14:tracePt t="58093" x="5632450" y="6629400"/>
          <p14:tracePt t="58109" x="5581650" y="6642100"/>
          <p14:tracePt t="58126" x="5505450" y="6654800"/>
          <p14:tracePt t="58143" x="5435600" y="6667500"/>
          <p14:tracePt t="58159" x="5410200" y="6673850"/>
          <p14:tracePt t="58176" x="5340350" y="6680200"/>
          <p14:tracePt t="58192" x="5283200" y="6686550"/>
          <p14:tracePt t="58209" x="5257800" y="6686550"/>
          <p14:tracePt t="58226" x="5194300" y="6692900"/>
          <p14:tracePt t="58242" x="5143500" y="6699250"/>
          <p14:tracePt t="58259" x="5124450" y="6699250"/>
          <p14:tracePt t="58275" x="5080000" y="6705600"/>
          <p14:tracePt t="58292" x="5041900" y="6718300"/>
          <p14:tracePt t="58309" x="5016500" y="6724650"/>
          <p14:tracePt t="58325" x="4972050" y="6737350"/>
          <p14:tracePt t="58342" x="4946650" y="6743700"/>
          <p14:tracePt t="58359" x="4870450" y="6756400"/>
          <p14:tracePt t="58375" x="4851400" y="6756400"/>
          <p14:tracePt t="58391" x="4826000" y="6756400"/>
          <p14:tracePt t="58408" x="4794250" y="6762750"/>
          <p14:tracePt t="58424" x="4762500" y="6762750"/>
          <p14:tracePt t="58443" x="4743450" y="6762750"/>
          <p14:tracePt t="58458" x="4724400" y="6769100"/>
          <p14:tracePt t="58475" x="4699000" y="6769100"/>
          <p14:tracePt t="58492" x="4692650" y="6769100"/>
          <p14:tracePt t="58508" x="4679950" y="6769100"/>
          <p14:tracePt t="58524" x="4673600" y="6769100"/>
          <p14:tracePt t="58542" x="4660900" y="6769100"/>
          <p14:tracePt t="58558" x="4654550" y="6769100"/>
          <p14:tracePt t="58574" x="4648200" y="6769100"/>
          <p14:tracePt t="58591" x="4641850" y="6769100"/>
          <p14:tracePt t="58611" x="4635500" y="6769100"/>
          <p14:tracePt t="58639" x="4629150" y="6769100"/>
          <p14:tracePt t="58660" x="4622800" y="6769100"/>
          <p14:tracePt t="58681" x="4616450" y="6769100"/>
          <p14:tracePt t="58702" x="4610100" y="6769100"/>
          <p14:tracePt t="58723" x="4603750" y="6762750"/>
          <p14:tracePt t="58730" x="4597400" y="6762750"/>
          <p14:tracePt t="58751" x="4591050" y="6762750"/>
          <p14:tracePt t="58771" x="4584700" y="6762750"/>
          <p14:tracePt t="58779" x="4578350" y="6762750"/>
          <p14:tracePt t="58799" x="4572000" y="6762750"/>
          <p14:tracePt t="58842" x="4565650" y="6762750"/>
          <p14:tracePt t="58870" x="4559300" y="6762750"/>
          <p14:tracePt t="58891" x="4552950" y="6762750"/>
          <p14:tracePt t="58919" x="4546600" y="6762750"/>
          <p14:tracePt t="58941" x="4540250" y="6762750"/>
          <p14:tracePt t="58981" x="4533900" y="6762750"/>
          <p14:tracePt t="59058" x="4540250" y="6762750"/>
          <p14:tracePt t="59074" x="4546600" y="6762750"/>
          <p14:tracePt t="59080" x="4559300" y="6762750"/>
          <p14:tracePt t="59094" x="4565650" y="6762750"/>
          <p14:tracePt t="59105" x="4584700" y="6756400"/>
          <p14:tracePt t="59122" x="4629150" y="6750050"/>
          <p14:tracePt t="59139" x="4660900" y="6743700"/>
          <p14:tracePt t="59156" x="4718050" y="6731000"/>
          <p14:tracePt t="59172" x="4787900" y="6724650"/>
          <p14:tracePt t="59189" x="4806950" y="6718300"/>
          <p14:tracePt t="59206" x="4832350" y="6711950"/>
          <p14:tracePt t="59222" x="4845050" y="6711950"/>
          <p14:tracePt t="59239" x="4851400" y="6711950"/>
          <p14:tracePt t="59451" x="4851400" y="6705600"/>
          <p14:tracePt t="59472" x="4851400" y="6699250"/>
          <p14:tracePt t="59479" x="4851400" y="6692900"/>
          <p14:tracePt t="59500" x="4851400" y="6686550"/>
          <p14:tracePt t="59514" x="4851400" y="6680200"/>
          <p14:tracePt t="59523" x="4851400" y="6673850"/>
          <p14:tracePt t="59537" x="4851400" y="6661150"/>
          <p14:tracePt t="59554" x="4851400" y="6629400"/>
          <p14:tracePt t="59571" x="4845050" y="6584950"/>
          <p14:tracePt t="59589" x="4838700" y="6559550"/>
          <p14:tracePt t="59605" x="4819650" y="6515100"/>
          <p14:tracePt t="59620" x="4806950" y="6477000"/>
          <p14:tracePt t="59637" x="4800600" y="6464300"/>
          <p14:tracePt t="59654" x="4787900" y="6445250"/>
          <p14:tracePt t="59670" x="4775200" y="6438900"/>
          <p14:tracePt t="59687" x="4762500" y="6438900"/>
          <p14:tracePt t="59704" x="4743450" y="6457950"/>
          <p14:tracePt t="59720" x="4737100" y="6470650"/>
          <p14:tracePt t="59737" x="4718050" y="6508750"/>
          <p14:tracePt t="59754" x="4718050" y="6572250"/>
          <p14:tracePt t="59770" x="4718050" y="6610350"/>
          <p14:tracePt t="59787" x="4724400" y="6673850"/>
          <p14:tracePt t="59803" x="4756150" y="6737350"/>
          <p14:tracePt t="59820" x="4781550" y="6775450"/>
          <p14:tracePt t="59837" x="4826000" y="6813550"/>
          <p14:tracePt t="59853" x="4857750" y="6845300"/>
          <p14:tracePt t="59870" x="4902200" y="6851650"/>
          <p14:tracePt t="59886" x="4914900" y="6851650"/>
          <p14:tracePt t="59903" x="4927600" y="6851650"/>
          <p14:tracePt t="59920" x="4946650" y="6851650"/>
          <p14:tracePt t="59936" x="4959350" y="6851650"/>
          <p14:tracePt t="59953" x="4965700" y="6851650"/>
          <p14:tracePt t="59970" x="4972050" y="6832600"/>
          <p14:tracePt t="59986" x="4978400" y="6826250"/>
          <p14:tracePt t="60003" x="4991100" y="6813550"/>
          <p14:tracePt t="60019" x="4997450" y="6788150"/>
          <p14:tracePt t="60036" x="5010150" y="6762750"/>
          <p14:tracePt t="60054" x="5035550" y="6718300"/>
          <p14:tracePt t="60069" x="5035550" y="6705600"/>
          <p14:tracePt t="60086" x="5041900" y="6692900"/>
          <p14:tracePt t="60102" x="5048250" y="6680200"/>
          <p14:tracePt t="60119" x="5048250" y="6673850"/>
          <p14:tracePt t="60136" x="5054600" y="6667500"/>
          <p14:tracePt t="60172" x="5060950" y="6661150"/>
          <p14:tracePt t="60200" x="5067300" y="6661150"/>
          <p14:tracePt t="60214" x="5073650" y="6661150"/>
          <p14:tracePt t="60222" x="5080000" y="6661150"/>
          <p14:tracePt t="60242" x="5086350" y="6661150"/>
          <p14:tracePt t="60251" x="5092700" y="6654800"/>
          <p14:tracePt t="60268" x="5099050" y="6654800"/>
          <p14:tracePt t="60285" x="5130800" y="6648450"/>
          <p14:tracePt t="60301" x="5149850" y="6648450"/>
          <p14:tracePt t="60319" x="5232400" y="6635750"/>
          <p14:tracePt t="60335" x="5257800" y="6629400"/>
          <p14:tracePt t="60351" x="5283200" y="6623050"/>
          <p14:tracePt t="60368" x="5321300" y="6616700"/>
          <p14:tracePt t="60385" x="5353050" y="6610350"/>
          <p14:tracePt t="60418" x="5365750" y="6610350"/>
          <p14:tracePt t="60473" x="5365750" y="6604000"/>
          <p14:tracePt t="60480" x="5359400" y="6604000"/>
          <p14:tracePt t="60522" x="5353050" y="6604000"/>
          <p14:tracePt t="60528" x="5353050" y="6610350"/>
          <p14:tracePt t="60549" x="5346700" y="6610350"/>
          <p14:tracePt t="60599" x="5340350" y="6616700"/>
          <p14:tracePt t="60633" x="5334000" y="6616700"/>
          <p14:tracePt t="60640" x="5327650" y="6616700"/>
          <p14:tracePt t="60711" x="5321300" y="6616700"/>
          <p14:tracePt t="60774" x="5327650" y="6616700"/>
          <p14:tracePt t="60788" x="5334000" y="6616700"/>
          <p14:tracePt t="60795" x="5340350" y="6616700"/>
          <p14:tracePt t="60803" x="5346700" y="6616700"/>
          <p14:tracePt t="60823" x="5353050" y="6616700"/>
          <p14:tracePt t="60833" x="5372100" y="6616700"/>
          <p14:tracePt t="60849" x="5391150" y="6623050"/>
          <p14:tracePt t="60866" x="5429250" y="6623050"/>
          <p14:tracePt t="60883" x="5467350" y="6623050"/>
          <p14:tracePt t="60900" x="5499100" y="6623050"/>
          <p14:tracePt t="60916" x="5511800" y="6623050"/>
          <p14:tracePt t="60933" x="5518150" y="6623050"/>
          <p14:tracePt t="60949" x="5530850" y="6629400"/>
          <p14:tracePt t="60991" x="5524500" y="6635750"/>
          <p14:tracePt t="61005" x="5518150" y="6635750"/>
          <p14:tracePt t="61015" x="5511800" y="6635750"/>
          <p14:tracePt t="61033" x="5505450" y="6642100"/>
          <p14:tracePt t="61049" x="5492750" y="6642100"/>
          <p14:tracePt t="61066" x="5473700" y="6642100"/>
          <p14:tracePt t="61082" x="5441950" y="6648450"/>
          <p14:tracePt t="61099" x="5422900" y="6648450"/>
          <p14:tracePt t="61115" x="5384800" y="6654800"/>
          <p14:tracePt t="61132" x="5372100" y="6661150"/>
          <p14:tracePt t="61149" x="5359400" y="6661150"/>
          <p14:tracePt t="61166" x="5346700" y="6661150"/>
          <p14:tracePt t="61182" x="5340350" y="6661150"/>
          <p14:tracePt t="61243" x="5346700" y="6661150"/>
          <p14:tracePt t="61264" x="5359400" y="6661150"/>
          <p14:tracePt t="61271" x="5365750" y="6661150"/>
          <p14:tracePt t="61285" x="5372100" y="6661150"/>
          <p14:tracePt t="61299" x="5378450" y="6661150"/>
          <p14:tracePt t="61314" x="5410200" y="6654800"/>
          <p14:tracePt t="61331" x="5429250" y="6648450"/>
          <p14:tracePt t="61348" x="5473700" y="6635750"/>
          <p14:tracePt t="61364" x="5505450" y="6629400"/>
          <p14:tracePt t="61381" x="5518150" y="6623050"/>
          <p14:tracePt t="61398" x="5537200" y="6616700"/>
          <p14:tracePt t="61415" x="5543550" y="6616700"/>
          <p14:tracePt t="61453" x="5537200" y="6616700"/>
          <p14:tracePt t="61464" x="5530850" y="6616700"/>
          <p14:tracePt t="61481" x="5524500" y="6616700"/>
          <p14:tracePt t="61497" x="5518150" y="6616700"/>
          <p14:tracePt t="61514" x="5492750" y="6629400"/>
          <p14:tracePt t="61531" x="5454650" y="6654800"/>
          <p14:tracePt t="61548" x="5441950" y="6667500"/>
          <p14:tracePt t="61565" x="5410200" y="6686550"/>
          <p14:tracePt t="61580" x="5378450" y="6699250"/>
          <p14:tracePt t="61597" x="5372100" y="6711950"/>
          <p14:tracePt t="61614" x="5359400" y="6718300"/>
          <p14:tracePt t="61650" x="5359400" y="6724650"/>
          <p14:tracePt t="61669" x="5365750" y="6724650"/>
          <p14:tracePt t="61690" x="5372100" y="6724650"/>
          <p14:tracePt t="61705" x="5372100" y="6718300"/>
          <p14:tracePt t="61715" x="5378450" y="6718300"/>
          <p14:tracePt t="61730" x="5384800" y="6718300"/>
          <p14:tracePt t="61747" x="5391150" y="6711950"/>
          <p14:tracePt t="61763" x="5397500" y="6711950"/>
          <p14:tracePt t="61789" x="5397500" y="6705600"/>
          <p14:tracePt t="61831" x="5403850" y="6705600"/>
          <p14:tracePt t="61852" x="5403850" y="6699250"/>
          <p14:tracePt t="61859" x="5410200" y="6692900"/>
          <p14:tracePt t="61901" x="5416550" y="6686550"/>
          <p14:tracePt t="61929" x="5422900" y="6686550"/>
          <p14:tracePt t="61936" x="5429250" y="6680200"/>
          <p14:tracePt t="61957" x="5435600" y="6680200"/>
          <p14:tracePt t="61971" x="5435600" y="6673850"/>
          <p14:tracePt t="61992" x="5441950" y="6673850"/>
          <p14:tracePt t="61999" x="5448300" y="6673850"/>
          <p14:tracePt t="62020" x="5454650" y="6673850"/>
          <p14:tracePt t="62041" x="5461000" y="6667500"/>
          <p14:tracePt t="62063" x="5467350" y="6661150"/>
          <p14:tracePt t="62090" x="5473700" y="6654800"/>
          <p14:tracePt t="62125" x="5473700" y="6648450"/>
          <p14:tracePt t="62174" x="5473700" y="6642100"/>
          <p14:tracePt t="62223" x="5467350" y="6642100"/>
          <p14:tracePt t="62251" x="5461000" y="6642100"/>
          <p14:tracePt t="62265" x="5454650" y="6642100"/>
          <p14:tracePt t="62280" x="5448300" y="6642100"/>
          <p14:tracePt t="62370" x="5454650" y="6635750"/>
          <p14:tracePt t="62384" x="5461000" y="6635750"/>
          <p14:tracePt t="62412" x="5467350" y="6629400"/>
          <p14:tracePt t="62440" x="5473700" y="6623050"/>
          <p14:tracePt t="62454" x="5473700" y="6616700"/>
          <p14:tracePt t="62489" x="5480050" y="6610350"/>
          <p14:tracePt t="62524" x="5486400" y="6604000"/>
          <p14:tracePt t="62545" x="5492750" y="6610350"/>
          <p14:tracePt t="62559" x="5492750" y="6616700"/>
          <p14:tracePt t="62573" x="5492750" y="6623050"/>
          <p14:tracePt t="62580" x="5492750" y="6629400"/>
          <p14:tracePt t="62601" x="5499100" y="6629400"/>
          <p14:tracePt t="62622" x="5505450" y="6635750"/>
          <p14:tracePt t="62650" x="5511800" y="6642100"/>
          <p14:tracePt t="62671" x="5511800" y="6648450"/>
          <p14:tracePt t="62692" x="5518150" y="6654800"/>
          <p14:tracePt t="62699" x="5524500" y="6654800"/>
          <p14:tracePt t="62720" x="5530850" y="6654800"/>
          <p14:tracePt t="62741" x="5543550" y="6654800"/>
          <p14:tracePt t="62770" x="5549900" y="6648450"/>
          <p14:tracePt t="62784" x="5549900" y="6642100"/>
          <p14:tracePt t="62812" x="5549900" y="6629400"/>
          <p14:tracePt t="62832" x="5543550" y="6616700"/>
          <p14:tracePt t="62839" x="5530850" y="6610350"/>
          <p14:tracePt t="62854" x="5511800" y="6597650"/>
          <p14:tracePt t="62862" x="5499100" y="6584950"/>
          <p14:tracePt t="62876" x="5486400" y="6578600"/>
          <p14:tracePt t="62893" x="5467350" y="6572250"/>
          <p14:tracePt t="62910" x="5403850" y="6553200"/>
          <p14:tracePt t="62926" x="5391150" y="6553200"/>
          <p14:tracePt t="62942" x="5378450" y="6559550"/>
          <p14:tracePt t="62959" x="5353050" y="6572250"/>
          <p14:tracePt t="62976" x="5346700" y="6578600"/>
          <p14:tracePt t="62993" x="5346700" y="6584950"/>
          <p14:tracePt t="63009" x="5353050" y="6597650"/>
          <p14:tracePt t="63025" x="5359400" y="6597650"/>
          <p14:tracePt t="63043" x="5403850" y="6616700"/>
          <p14:tracePt t="63059" x="5422900" y="6616700"/>
          <p14:tracePt t="63075" x="5480050" y="6616700"/>
          <p14:tracePt t="63092" x="5537200" y="6616700"/>
          <p14:tracePt t="63109" x="5556250" y="6610350"/>
          <p14:tracePt t="63125" x="5600700" y="6584950"/>
          <p14:tracePt t="63141" x="5638800" y="6559550"/>
          <p14:tracePt t="63158" x="5645150" y="6540500"/>
          <p14:tracePt t="63176" x="5651500" y="6521450"/>
          <p14:tracePt t="63191" x="5651500" y="6502400"/>
          <p14:tracePt t="63208" x="5645150" y="6496050"/>
          <p14:tracePt t="63225" x="5632450" y="6489700"/>
          <p14:tracePt t="63241" x="5600700" y="6477000"/>
          <p14:tracePt t="63258" x="5581650" y="6477000"/>
          <p14:tracePt t="63275" x="5537200" y="6470650"/>
          <p14:tracePt t="63291" x="5511800" y="6470650"/>
          <p14:tracePt t="63308" x="5473700" y="6470650"/>
          <p14:tracePt t="63324" x="5467350" y="6477000"/>
          <p14:tracePt t="63328" x="5461000" y="6483350"/>
          <p14:tracePt t="63358" x="5454650" y="6502400"/>
          <p14:tracePt t="63374" x="5454650" y="6515100"/>
          <p14:tracePt t="63391" x="5454650" y="6527800"/>
          <p14:tracePt t="63407" x="5467350" y="6565900"/>
          <p14:tracePt t="63424" x="5499100" y="6591300"/>
          <p14:tracePt t="63441" x="5530850" y="6610350"/>
          <p14:tracePt t="63457" x="5549900" y="6623050"/>
          <p14:tracePt t="63474" x="5600700" y="6642100"/>
          <p14:tracePt t="63491" x="5645150" y="6648450"/>
          <p14:tracePt t="63507" x="5657850" y="6648450"/>
          <p14:tracePt t="63524" x="5664200" y="6648450"/>
          <p14:tracePt t="63575" x="5664200" y="6642100"/>
          <p14:tracePt t="63581" x="5664200" y="6635750"/>
          <p14:tracePt t="63603" x="5651500" y="6635750"/>
          <p14:tracePt t="63610" x="5638800" y="6629400"/>
          <p14:tracePt t="63626" x="5626100" y="6629400"/>
          <p14:tracePt t="63639" x="5607050" y="6629400"/>
          <p14:tracePt t="63657" x="5562600" y="6623050"/>
          <p14:tracePt t="63673" x="5524500" y="6623050"/>
          <p14:tracePt t="63690" x="5499100" y="6623050"/>
          <p14:tracePt t="63707" x="5480050" y="6629400"/>
          <p14:tracePt t="63723" x="5461000" y="6642100"/>
          <p14:tracePt t="63757" x="5454650" y="6648450"/>
          <p14:tracePt t="63773" x="5454650" y="6654800"/>
          <p14:tracePt t="63789" x="5461000" y="6654800"/>
          <p14:tracePt t="63806" x="5480050" y="6654800"/>
          <p14:tracePt t="63823" x="5505450" y="6654800"/>
          <p14:tracePt t="63840" x="5524500" y="6648450"/>
          <p14:tracePt t="63856" x="5568950" y="6635750"/>
          <p14:tracePt t="63872" x="5600700" y="6616700"/>
          <p14:tracePt t="63890" x="5683250" y="6572250"/>
          <p14:tracePt t="63906" x="5721350" y="6546850"/>
          <p14:tracePt t="63922" x="5765800" y="6515100"/>
          <p14:tracePt t="63939" x="5905500" y="6305550"/>
          <p14:tracePt t="63955" x="5943600" y="6210300"/>
          <p14:tracePt t="63972" x="5994400" y="5988050"/>
          <p14:tracePt t="63989" x="6032500" y="5715000"/>
          <p14:tracePt t="64005" x="6051550" y="5435600"/>
          <p14:tracePt t="64023" x="6064250" y="5187950"/>
          <p14:tracePt t="64038" x="6064250" y="5060950"/>
          <p14:tracePt t="64055" x="6083300" y="4845050"/>
          <p14:tracePt t="64072" x="6115050" y="4673600"/>
          <p14:tracePt t="64089" x="6140450" y="4616450"/>
          <p14:tracePt t="64105" x="6165850" y="4552950"/>
          <p14:tracePt t="64122" x="6178550" y="4533900"/>
          <p14:tracePt t="64138" x="6184900" y="4527550"/>
          <p14:tracePt t="64156" x="6184900" y="4533900"/>
          <p14:tracePt t="64172" x="6191250" y="4552950"/>
          <p14:tracePt t="64188" x="6203950" y="455930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76200"/>
            <a:ext cx="8839200" cy="762000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altLang="zh-TW" dirty="0" smtClean="0">
                <a:solidFill>
                  <a:srgbClr val="333399"/>
                </a:solidFill>
                <a:ea typeface="新細明體" pitchFamily="18" charset="-120"/>
              </a:rPr>
              <a:t>Data Validation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685800"/>
            <a:ext cx="9144000" cy="6172200"/>
          </a:xfrm>
        </p:spPr>
        <p:txBody>
          <a:bodyPr/>
          <a:lstStyle/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Alfred </a:t>
            </a:r>
            <a:r>
              <a:rPr lang="en-US" altLang="zh-TW" spc="-100" dirty="0" err="1">
                <a:latin typeface="Lucida Console" panose="020B0609040504020204" pitchFamily="49" charset="0"/>
                <a:ea typeface="新細明體" pitchFamily="18" charset="-120"/>
              </a:rPr>
              <a:t>Aho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     </a:t>
            </a:r>
            <a:r>
              <a:rPr lang="en-US" altLang="zh-TW" b="1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3.50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    40</a:t>
            </a:r>
            <a:endParaRPr lang="en-US" altLang="zh-TW" spc="-100" dirty="0"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30" dirty="0">
                <a:latin typeface="Lucida Console" panose="020B0609040504020204" pitchFamily="49" charset="0"/>
                <a:ea typeface="新細明體" pitchFamily="18" charset="-120"/>
              </a:rPr>
              <a:t>Peter</a:t>
            </a:r>
            <a:r>
              <a:rPr lang="en-US" altLang="zh-TW" sz="2000" spc="-13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30" dirty="0">
                <a:latin typeface="Lucida Console" panose="020B0609040504020204" pitchFamily="49" charset="0"/>
                <a:ea typeface="新細明體" pitchFamily="18" charset="-120"/>
              </a:rPr>
              <a:t>Weinberger</a:t>
            </a:r>
            <a:r>
              <a:rPr lang="en-US" altLang="zh-TW" sz="1600" spc="-13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7.50    </a:t>
            </a:r>
            <a:r>
              <a:rPr lang="en-US" altLang="zh-TW" b="1" spc="-100" dirty="0" smtClean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400</a:t>
            </a:r>
            <a:endParaRPr lang="en-US" altLang="zh-TW" b="1" spc="-110" dirty="0">
              <a:solidFill>
                <a:srgbClr val="009900"/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Barbara </a:t>
            </a:r>
            <a:r>
              <a:rPr lang="en-US" altLang="zh-TW" spc="-100" dirty="0" err="1">
                <a:latin typeface="Lucida Console" panose="020B0609040504020204" pitchFamily="49" charset="0"/>
                <a:ea typeface="新細明體" pitchFamily="18" charset="-120"/>
              </a:rPr>
              <a:t>Liskov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 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7.50    40</a:t>
            </a:r>
            <a:endParaRPr lang="en-US" altLang="zh-TW" spc="-100" dirty="0"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Brian Kernighan </a:t>
            </a:r>
            <a:r>
              <a:rPr lang="en-US" altLang="zh-TW" b="1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$</a:t>
            </a:r>
            <a:r>
              <a:rPr lang="en-US" altLang="zh-TW" b="1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9.00 </a:t>
            </a: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 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Donald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Knuth    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8.50   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35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Grace Hopper    </a:t>
            </a:r>
            <a:r>
              <a:rPr lang="en-US" altLang="zh-TW" b="1" spc="-100" dirty="0" smtClean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40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     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9.10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Jon Von </a:t>
            </a:r>
            <a:r>
              <a:rPr lang="en-US" altLang="zh-TW" spc="-100" dirty="0" err="1">
                <a:latin typeface="Lucida Console" panose="020B0609040504020204" pitchFamily="49" charset="0"/>
                <a:ea typeface="新細明體" pitchFamily="18" charset="-120"/>
              </a:rPr>
              <a:t>Neuman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 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9.80   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35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L. Page  8.50   40      </a:t>
            </a:r>
            <a:r>
              <a:rPr lang="en-US" altLang="zh-TW" b="1" spc="-100" dirty="0" smtClean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40</a:t>
            </a:r>
            <a:endParaRPr lang="en-US" altLang="zh-TW" b="1" spc="-100" dirty="0">
              <a:solidFill>
                <a:srgbClr val="7030A0"/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Sergey </a:t>
            </a:r>
            <a:r>
              <a:rPr lang="en-US" altLang="zh-TW" spc="-100" dirty="0" err="1">
                <a:latin typeface="Lucida Console" panose="020B0609040504020204" pitchFamily="49" charset="0"/>
                <a:ea typeface="新細明體" pitchFamily="18" charset="-120"/>
              </a:rPr>
              <a:t>Brin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    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7.50   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55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Tim Berners Lee 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8.50   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15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 cat </a:t>
            </a:r>
            <a:r>
              <a:rPr lang="en-US" altLang="zh-TW" spc="-100" dirty="0" err="1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validate.awk</a:t>
            </a:r>
            <a:endParaRPr lang="en-US" altLang="zh-TW" spc="-100" dirty="0">
              <a:solidFill>
                <a:schemeClr val="bg1">
                  <a:lumMod val="50000"/>
                </a:schemeClr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NF != 3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spc="-100" dirty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number of fields not 3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" }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$2 &lt; 7.5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rate below minimum wage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"}</a:t>
            </a:r>
            <a:endParaRPr lang="en-US" altLang="zh-TW" spc="-100" dirty="0"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$2 &gt; 10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spc="-100" dirty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rate exceeds $10/hour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" }</a:t>
            </a:r>
            <a:endParaRPr lang="en-US" altLang="zh-TW" spc="-100" dirty="0"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$3 &lt; 0  { print $0, "negative hours worked" }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$3 &gt; 60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spc="-100" dirty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too many hours worked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" }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 </a:t>
            </a:r>
            <a:r>
              <a:rPr lang="en-US" altLang="zh-TW" spc="-1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cat </a:t>
            </a: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salaries.txt </a:t>
            </a:r>
            <a:r>
              <a:rPr lang="en-US" altLang="zh-TW" spc="-1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| awk -</a:t>
            </a: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F"[\</a:t>
            </a:r>
            <a:r>
              <a:rPr lang="en-US" altLang="zh-TW" spc="-1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t</a:t>
            </a: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]" </a:t>
            </a:r>
            <a:r>
              <a:rPr lang="en-US" altLang="zh-TW" spc="-1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-f </a:t>
            </a:r>
            <a:r>
              <a:rPr lang="en-US" altLang="zh-TW" spc="-100" dirty="0" err="1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validate.awk</a:t>
            </a:r>
            <a:endParaRPr lang="en-US" altLang="zh-TW" spc="-100" dirty="0">
              <a:solidFill>
                <a:schemeClr val="bg1">
                  <a:lumMod val="50000"/>
                </a:schemeClr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Alfred </a:t>
            </a:r>
            <a:r>
              <a:rPr lang="en-US" altLang="zh-TW" spc="-100" dirty="0" err="1">
                <a:latin typeface="Lucida Console" panose="020B0609040504020204" pitchFamily="49" charset="0"/>
                <a:ea typeface="新細明體" pitchFamily="18" charset="-120"/>
              </a:rPr>
              <a:t>Aho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     </a:t>
            </a: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3.50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  40 </a:t>
            </a: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rate below minimum wage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30" dirty="0">
                <a:latin typeface="Lucida Console" panose="020B0609040504020204" pitchFamily="49" charset="0"/>
                <a:ea typeface="新細明體" pitchFamily="18" charset="-120"/>
              </a:rPr>
              <a:t>Peter</a:t>
            </a:r>
            <a:r>
              <a:rPr lang="en-US" altLang="zh-TW" sz="1800" spc="-13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30" dirty="0">
                <a:latin typeface="Lucida Console" panose="020B0609040504020204" pitchFamily="49" charset="0"/>
                <a:ea typeface="新細明體" pitchFamily="18" charset="-120"/>
              </a:rPr>
              <a:t>Weinberger</a:t>
            </a:r>
            <a:r>
              <a:rPr lang="en-US" altLang="zh-TW" sz="1400" spc="-13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7.50    </a:t>
            </a:r>
            <a:r>
              <a:rPr lang="en-US" altLang="zh-TW" spc="-100" dirty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400</a:t>
            </a:r>
            <a:r>
              <a:rPr lang="en-US" altLang="zh-TW" spc="-100" dirty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00" dirty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too many hours worked</a:t>
            </a:r>
            <a:endParaRPr lang="en-US" altLang="zh-TW" spc="-110" dirty="0">
              <a:solidFill>
                <a:srgbClr val="7030A0"/>
              </a:solidFill>
              <a:latin typeface="Lucida Console" panose="020B0609040504020204" pitchFamily="49" charset="0"/>
              <a:ea typeface="新細明體" pitchFamily="18" charset="-12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016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923"/>
    </mc:Choice>
    <mc:Fallback xmlns="">
      <p:transition spd="slow" advTm="199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503" x="6191250" y="4483100"/>
          <p14:tracePt t="5510" x="6153150" y="4387850"/>
          <p14:tracePt t="5524" x="6102350" y="4298950"/>
          <p14:tracePt t="5537" x="6038850" y="4203700"/>
          <p14:tracePt t="5554" x="5835650" y="4000500"/>
          <p14:tracePt t="5570" x="5715000" y="3879850"/>
          <p14:tracePt t="5588" x="5359400" y="3562350"/>
          <p14:tracePt t="5604" x="4895850" y="3162300"/>
          <p14:tracePt t="5621" x="4654550" y="2952750"/>
          <p14:tracePt t="5637" x="4305300" y="2603500"/>
          <p14:tracePt t="5654" x="4032250" y="2393950"/>
          <p14:tracePt t="5671" x="3917950" y="2298700"/>
          <p14:tracePt t="5687" x="3790950" y="2222500"/>
          <p14:tracePt t="5703" x="3524250" y="2038350"/>
          <p14:tracePt t="5721" x="3282950" y="1854200"/>
          <p14:tracePt t="5737" x="3187700" y="1778000"/>
          <p14:tracePt t="5753" x="3016250" y="1631950"/>
          <p14:tracePt t="5770" x="2876550" y="1511300"/>
          <p14:tracePt t="5786" x="2819400" y="1460500"/>
          <p14:tracePt t="5804" x="2711450" y="1377950"/>
          <p14:tracePt t="5820" x="2635250" y="1295400"/>
          <p14:tracePt t="5836" x="2597150" y="1250950"/>
          <p14:tracePt t="5854" x="2533650" y="1174750"/>
          <p14:tracePt t="5869" x="2482850" y="1085850"/>
          <p14:tracePt t="5886" x="2463800" y="1041400"/>
          <p14:tracePt t="5903" x="2419350" y="965200"/>
          <p14:tracePt t="5919" x="2413000" y="920750"/>
          <p14:tracePt t="5936" x="2400300" y="850900"/>
          <p14:tracePt t="5953" x="2400300" y="800100"/>
          <p14:tracePt t="5969" x="2406650" y="774700"/>
          <p14:tracePt t="5986" x="2419350" y="711200"/>
          <p14:tracePt t="6002" x="2463800" y="660400"/>
          <p14:tracePt t="6019" x="2476500" y="635000"/>
          <p14:tracePt t="6036" x="2514600" y="609600"/>
          <p14:tracePt t="6052" x="2552700" y="590550"/>
          <p14:tracePt t="6069" x="2571750" y="590550"/>
          <p14:tracePt t="6085" x="2616200" y="584200"/>
          <p14:tracePt t="6102" x="2660650" y="584200"/>
          <p14:tracePt t="6120" x="2711450" y="590550"/>
          <p14:tracePt t="6135" x="2743200" y="603250"/>
          <p14:tracePt t="6152" x="2787650" y="615950"/>
          <p14:tracePt t="6169" x="2825750" y="647700"/>
          <p14:tracePt t="6185" x="2838450" y="654050"/>
          <p14:tracePt t="6202" x="2863850" y="660400"/>
          <p14:tracePt t="6218" x="2914650" y="698500"/>
          <p14:tracePt t="6234" x="2927350" y="704850"/>
          <p14:tracePt t="6253" x="2971800" y="723900"/>
          <p14:tracePt t="6268" x="2984500" y="736600"/>
          <p14:tracePt t="6285" x="3022600" y="749300"/>
          <p14:tracePt t="6302" x="3054350" y="755650"/>
          <p14:tracePt t="6318" x="3073400" y="768350"/>
          <p14:tracePt t="6334" x="3111500" y="787400"/>
          <p14:tracePt t="6351" x="3143250" y="800100"/>
          <p14:tracePt t="6368" x="3162300" y="806450"/>
          <p14:tracePt t="6385" x="3200400" y="819150"/>
          <p14:tracePt t="6400" x="3225800" y="831850"/>
          <p14:tracePt t="6417" x="3238500" y="831850"/>
          <p14:tracePt t="6435" x="3244850" y="838200"/>
          <p14:tracePt t="6451" x="3257550" y="844550"/>
          <p14:tracePt t="6484" x="3263900" y="844550"/>
          <p14:tracePt t="6540" x="3263900" y="850900"/>
          <p14:tracePt t="6568" x="3263900" y="857250"/>
          <p14:tracePt t="7008" x="3308350" y="882650"/>
          <p14:tracePt t="7022" x="3378200" y="908050"/>
          <p14:tracePt t="7029" x="3460750" y="939800"/>
          <p14:tracePt t="7043" x="3536950" y="977900"/>
          <p14:tracePt t="7052" x="3606800" y="1009650"/>
          <p14:tracePt t="7065" x="3676650" y="1028700"/>
          <p14:tracePt t="7082" x="3835400" y="1085850"/>
          <p14:tracePt t="7100" x="3987800" y="1117600"/>
          <p14:tracePt t="7115" x="4070350" y="1136650"/>
          <p14:tracePt t="7132" x="4121150" y="1149350"/>
          <p14:tracePt t="7149" x="4305300" y="1174750"/>
          <p14:tracePt t="7165" x="4349750" y="1181100"/>
          <p14:tracePt t="7182" x="4394200" y="1200150"/>
          <p14:tracePt t="7198" x="4476750" y="1219200"/>
          <p14:tracePt t="7215" x="4533900" y="1225550"/>
          <p14:tracePt t="7233" x="4591050" y="1238250"/>
          <p14:tracePt t="7248" x="4610100" y="1238250"/>
          <p14:tracePt t="7266" x="4654550" y="1238250"/>
          <p14:tracePt t="7282" x="4679950" y="1231900"/>
          <p14:tracePt t="7298" x="4692650" y="1225550"/>
          <p14:tracePt t="7315" x="4705350" y="1225550"/>
          <p14:tracePt t="7331" x="4724400" y="1225550"/>
          <p14:tracePt t="7348" x="4730750" y="1225550"/>
          <p14:tracePt t="7365" x="4749800" y="1225550"/>
          <p14:tracePt t="7380" x="4756150" y="1225550"/>
          <p14:tracePt t="7414" x="4762500" y="1225550"/>
          <p14:tracePt t="7431" x="4775200" y="1225550"/>
          <p14:tracePt t="7702" x="4775200" y="1219200"/>
          <p14:tracePt t="7799" x="4775200" y="1212850"/>
          <p14:tracePt t="7911" x="4768850" y="1212850"/>
          <p14:tracePt t="7989" x="4762500" y="1206500"/>
          <p14:tracePt t="8199" x="4756150" y="1206500"/>
          <p14:tracePt t="8661" x="4756150" y="1200150"/>
          <p14:tracePt t="8871" x="4749800" y="1200150"/>
          <p14:tracePt t="8920" x="4737100" y="1193800"/>
          <p14:tracePt t="8934" x="4724400" y="1187450"/>
          <p14:tracePt t="8940" x="4718050" y="1187450"/>
          <p14:tracePt t="8955" x="4699000" y="1181100"/>
          <p14:tracePt t="8962" x="4686300" y="1174750"/>
          <p14:tracePt t="8976" x="4654550" y="1162050"/>
          <p14:tracePt t="8992" x="4584700" y="1143000"/>
          <p14:tracePt t="9009" x="4533900" y="1130300"/>
          <p14:tracePt t="9025" x="4419600" y="1085850"/>
          <p14:tracePt t="9042" x="4286250" y="1028700"/>
          <p14:tracePt t="9059" x="4216400" y="1009650"/>
          <p14:tracePt t="9075" x="4070350" y="946150"/>
          <p14:tracePt t="9092" x="3987800" y="927100"/>
          <p14:tracePt t="9109" x="3784600" y="850900"/>
          <p14:tracePt t="9125" x="3740150" y="825500"/>
          <p14:tracePt t="9141" x="3689350" y="806450"/>
          <p14:tracePt t="9158" x="3625850" y="781050"/>
          <p14:tracePt t="9175" x="3587750" y="762000"/>
          <p14:tracePt t="9191" x="3575050" y="755650"/>
          <p14:tracePt t="9208" x="3556000" y="749300"/>
          <p14:tracePt t="9224" x="3543300" y="749300"/>
          <p14:tracePt t="9242" x="3530600" y="749300"/>
          <p14:tracePt t="9258" x="3524250" y="749300"/>
          <p14:tracePt t="9274" x="3517900" y="749300"/>
          <p14:tracePt t="9291" x="3505200" y="755650"/>
          <p14:tracePt t="9308" x="3498850" y="755650"/>
          <p14:tracePt t="9325" x="3486150" y="762000"/>
          <p14:tracePt t="9341" x="3479800" y="768350"/>
          <p14:tracePt t="9357" x="3473450" y="768350"/>
          <p14:tracePt t="9375" x="3467100" y="768350"/>
          <p14:tracePt t="9390" x="3454400" y="768350"/>
          <p14:tracePt t="9431" x="3448050" y="774700"/>
          <p14:tracePt t="9459" x="3441700" y="774700"/>
          <p14:tracePt t="9515" x="3435350" y="781050"/>
          <p14:tracePt t="9521" x="3429000" y="781050"/>
          <p14:tracePt t="9550" x="3422650" y="781050"/>
          <p14:tracePt t="9585" x="3416300" y="781050"/>
          <p14:tracePt t="9949" x="3416300" y="793750"/>
          <p14:tracePt t="9963" x="3416300" y="806450"/>
          <p14:tracePt t="9970" x="3416300" y="825500"/>
          <p14:tracePt t="9984" x="3416300" y="844550"/>
          <p14:tracePt t="9992" x="3422650" y="889000"/>
          <p14:tracePt t="10007" x="3429000" y="965200"/>
          <p14:tracePt t="10022" x="3441700" y="1143000"/>
          <p14:tracePt t="10039" x="3441700" y="1257300"/>
          <p14:tracePt t="10055" x="3416300" y="1536700"/>
          <p14:tracePt t="10072" x="3390900" y="1708150"/>
          <p14:tracePt t="10089" x="3232150" y="2393950"/>
          <p14:tracePt t="10105" x="3175000" y="2603500"/>
          <p14:tracePt t="10121" x="3124200" y="2787650"/>
          <p14:tracePt t="10138" x="2952750" y="3270250"/>
          <p14:tracePt t="10154" x="2876550" y="3416300"/>
          <p14:tracePt t="10171" x="2825750" y="3524250"/>
          <p14:tracePt t="10188" x="2711450" y="3721100"/>
          <p14:tracePt t="10204" x="2584450" y="3879850"/>
          <p14:tracePt t="10222" x="2470150" y="3994150"/>
          <p14:tracePt t="10238" x="2419350" y="4057650"/>
          <p14:tracePt t="10254" x="2317750" y="4140200"/>
          <p14:tracePt t="10271" x="2178050" y="4241800"/>
          <p14:tracePt t="10287" x="2127250" y="4273550"/>
          <p14:tracePt t="10304" x="2038350" y="4337050"/>
          <p14:tracePt t="10321" x="1968500" y="4400550"/>
          <p14:tracePt t="10337" x="1936750" y="4425950"/>
          <p14:tracePt t="10355" x="1873250" y="4457700"/>
          <p14:tracePt t="10371" x="1809750" y="4495800"/>
          <p14:tracePt t="10387" x="1790700" y="4514850"/>
          <p14:tracePt t="10404" x="1778000" y="4559300"/>
          <p14:tracePt t="10420" x="1778000" y="4610100"/>
          <p14:tracePt t="10437" x="1778000" y="4635500"/>
          <p14:tracePt t="10454" x="1778000" y="4705350"/>
          <p14:tracePt t="10470" x="1778000" y="4737100"/>
          <p14:tracePt t="10487" x="1778000" y="4756150"/>
          <p14:tracePt t="10503" x="1778000" y="4787900"/>
          <p14:tracePt t="10520" x="1778000" y="4806950"/>
          <p14:tracePt t="10537" x="1778000" y="4819650"/>
          <p14:tracePt t="10553" x="1778000" y="4826000"/>
          <p14:tracePt t="10570" x="1778000" y="4832350"/>
          <p14:tracePt t="10971" x="1797050" y="4832350"/>
          <p14:tracePt t="10986" x="1822450" y="4832350"/>
          <p14:tracePt t="10992" x="1847850" y="4832350"/>
          <p14:tracePt t="11001" x="1879600" y="4832350"/>
          <p14:tracePt t="11018" x="1930400" y="4832350"/>
          <p14:tracePt t="11035" x="2019300" y="4832350"/>
          <p14:tracePt t="11052" x="2070100" y="4838700"/>
          <p14:tracePt t="11069" x="2298700" y="4838700"/>
          <p14:tracePt t="11084" x="2400300" y="4838700"/>
          <p14:tracePt t="11101" x="2501900" y="4851400"/>
          <p14:tracePt t="11119" x="2717800" y="4851400"/>
          <p14:tracePt t="11135" x="2959100" y="4851400"/>
          <p14:tracePt t="11151" x="3086100" y="4851400"/>
          <p14:tracePt t="11168" x="3327400" y="4851400"/>
          <p14:tracePt t="11184" x="3530600" y="4832350"/>
          <p14:tracePt t="11202" x="3619500" y="4832350"/>
          <p14:tracePt t="11217" x="3784600" y="4813300"/>
          <p14:tracePt t="11234" x="3854450" y="4806950"/>
          <p14:tracePt t="11252" x="3994150" y="4775200"/>
          <p14:tracePt t="11268" x="4140200" y="4737100"/>
          <p14:tracePt t="11272" x="4197350" y="4718050"/>
          <p14:tracePt t="11288" x="4248150" y="4711700"/>
          <p14:tracePt t="11301" x="4330700" y="4699000"/>
          <p14:tracePt t="11317" x="4375150" y="4692650"/>
          <p14:tracePt t="11335" x="4400550" y="4692650"/>
          <p14:tracePt t="11350" x="4464050" y="4692650"/>
          <p14:tracePt t="11368" x="4476750" y="4692650"/>
          <p14:tracePt t="11385" x="4489450" y="4692650"/>
          <p14:tracePt t="11401" x="4495800" y="4699000"/>
          <p14:tracePt t="11417" x="4502150" y="4699000"/>
          <p14:tracePt t="11461" x="4514850" y="4705350"/>
          <p14:tracePt t="11475" x="4521200" y="4705350"/>
          <p14:tracePt t="11482" x="4527550" y="4711700"/>
          <p14:tracePt t="11489" x="4533900" y="4711700"/>
          <p14:tracePt t="11504" x="4533900" y="4718050"/>
          <p14:tracePt t="11517" x="4540250" y="4718050"/>
          <p14:tracePt t="11533" x="4552950" y="4724400"/>
          <p14:tracePt t="11874" x="4546600" y="4724400"/>
          <p14:tracePt t="11909" x="4540250" y="4724400"/>
          <p14:tracePt t="11924" x="4540250" y="4730750"/>
          <p14:tracePt t="11930" x="4540250" y="4737100"/>
          <p14:tracePt t="11944" x="4540250" y="4743450"/>
          <p14:tracePt t="11952" x="4533900" y="4756150"/>
          <p14:tracePt t="11968" x="4533900" y="4768850"/>
          <p14:tracePt t="11982" x="4527550" y="4800600"/>
          <p14:tracePt t="11998" x="4521200" y="4838700"/>
          <p14:tracePt t="12015" x="4495800" y="4921250"/>
          <p14:tracePt t="12031" x="4489450" y="4978400"/>
          <p14:tracePt t="12049" x="4451350" y="5111750"/>
          <p14:tracePt t="12065" x="4400550" y="5257800"/>
          <p14:tracePt t="12081" x="4368800" y="5340350"/>
          <p14:tracePt t="12099" x="4311650" y="5486400"/>
          <p14:tracePt t="12115" x="4260850" y="5619750"/>
          <p14:tracePt t="12131" x="4235450" y="5676900"/>
          <p14:tracePt t="12148" x="4197350" y="5810250"/>
          <p14:tracePt t="12164" x="4165600" y="5956300"/>
          <p14:tracePt t="12181" x="4159250" y="6019800"/>
          <p14:tracePt t="12198" x="4159250" y="6134100"/>
          <p14:tracePt t="12214" x="4171950" y="6229350"/>
          <p14:tracePt t="12232" x="4191000" y="6292850"/>
          <p14:tracePt t="12248" x="4203700" y="6311900"/>
          <p14:tracePt t="12264" x="4229100" y="6350000"/>
          <p14:tracePt t="12281" x="4248150" y="6381750"/>
          <p14:tracePt t="12297" x="4260850" y="6394450"/>
          <p14:tracePt t="12301" x="4267200" y="6407150"/>
          <p14:tracePt t="12314" x="4279900" y="6413500"/>
          <p14:tracePt t="12331" x="4305300" y="6445250"/>
          <p14:tracePt t="12348" x="4318000" y="6451600"/>
          <p14:tracePt t="12364" x="4324350" y="6451600"/>
          <p14:tracePt t="12380" x="4343400" y="6470650"/>
          <p14:tracePt t="12397" x="4356100" y="6470650"/>
          <p14:tracePt t="12414" x="4368800" y="6483350"/>
          <p14:tracePt t="12430" x="4375150" y="6489700"/>
          <p14:tracePt t="12447" x="4381500" y="6496050"/>
          <p14:tracePt t="12463" x="4387850" y="6502400"/>
          <p14:tracePt t="12480" x="4394200" y="6508750"/>
          <p14:tracePt t="12497" x="4400550" y="6508750"/>
          <p14:tracePt t="12513" x="4413250" y="6515100"/>
          <p14:tracePt t="12554" x="4419600" y="6521450"/>
          <p14:tracePt t="12581" x="4419600" y="6527800"/>
          <p14:tracePt t="12589" x="4419600" y="6534150"/>
          <p14:tracePt t="12610" x="4425950" y="6534150"/>
          <p14:tracePt t="12631" x="4425950" y="6540500"/>
          <p14:tracePt t="12652" x="4432300" y="6540500"/>
          <p14:tracePt t="12680" x="4438650" y="6546850"/>
          <p14:tracePt t="12722" x="4445000" y="6546850"/>
          <p14:tracePt t="13093" x="4438650" y="6521450"/>
          <p14:tracePt t="13099" x="4406900" y="6451600"/>
          <p14:tracePt t="13114" x="4368800" y="6381750"/>
          <p14:tracePt t="13128" x="4337050" y="6280150"/>
          <p14:tracePt t="13144" x="4235450" y="6038850"/>
          <p14:tracePt t="13161" x="4178300" y="5899150"/>
          <p14:tracePt t="13178" x="4070350" y="5600700"/>
          <p14:tracePt t="13194" x="3962400" y="5276850"/>
          <p14:tracePt t="13211" x="3860800" y="4959350"/>
          <p14:tracePt t="13227" x="3822700" y="4781550"/>
          <p14:tracePt t="13244" x="3784600" y="4603750"/>
          <p14:tracePt t="13261" x="3733800" y="4216400"/>
          <p14:tracePt t="13277" x="3733800" y="4006850"/>
          <p14:tracePt t="13294" x="3721100" y="3765550"/>
          <p14:tracePt t="13310" x="3721100" y="3505200"/>
          <p14:tracePt t="13326" x="3721100" y="3276600"/>
          <p14:tracePt t="13343" x="3727450" y="3009900"/>
          <p14:tracePt t="13360" x="3759200" y="2527300"/>
          <p14:tracePt t="13377" x="3803650" y="2228850"/>
          <p14:tracePt t="13395" x="3841750" y="2082800"/>
          <p14:tracePt t="13410" x="3860800" y="2032000"/>
          <p14:tracePt t="13426" x="3898900" y="1955800"/>
          <p14:tracePt t="13443" x="3930650" y="1898650"/>
          <p14:tracePt t="13460" x="3943350" y="1879600"/>
          <p14:tracePt t="13477" x="3975100" y="1847850"/>
          <p14:tracePt t="13493" x="4000500" y="1816100"/>
          <p14:tracePt t="13510" x="4006850" y="1803400"/>
          <p14:tracePt t="13527" x="4032250" y="1790700"/>
          <p14:tracePt t="13543" x="4057650" y="1784350"/>
          <p14:tracePt t="13559" x="4070350" y="1778000"/>
          <p14:tracePt t="13576" x="4102100" y="1771650"/>
          <p14:tracePt t="13593" x="4146550" y="1752600"/>
          <p14:tracePt t="13609" x="4159250" y="1739900"/>
          <p14:tracePt t="13626" x="4203700" y="1708150"/>
          <p14:tracePt t="13643" x="4222750" y="1695450"/>
          <p14:tracePt t="13661" x="4273550" y="1638300"/>
          <p14:tracePt t="13675" x="4286250" y="1625600"/>
          <p14:tracePt t="13693" x="4298950" y="1612900"/>
          <p14:tracePt t="13709" x="4324350" y="1574800"/>
          <p14:tracePt t="13725" x="4343400" y="1543050"/>
          <p14:tracePt t="13742" x="4349750" y="1530350"/>
          <p14:tracePt t="13759" x="4362450" y="1504950"/>
          <p14:tracePt t="13775" x="4394200" y="1460500"/>
          <p14:tracePt t="13793" x="4406900" y="1447800"/>
          <p14:tracePt t="13809" x="4432300" y="1422400"/>
          <p14:tracePt t="13825" x="4451350" y="1390650"/>
          <p14:tracePt t="13843" x="4470400" y="1371600"/>
          <p14:tracePt t="13858" x="4483100" y="1365250"/>
          <p14:tracePt t="13875" x="4495800" y="1358900"/>
          <p14:tracePt t="13892" x="4508500" y="1352550"/>
          <p14:tracePt t="13908" x="4514850" y="1352550"/>
          <p14:tracePt t="13924" x="4514850" y="1346200"/>
          <p14:tracePt t="13941" x="4521200" y="1339850"/>
          <p14:tracePt t="13975" x="4527550" y="1333500"/>
          <p14:tracePt t="13991" x="4533900" y="1333500"/>
          <p14:tracePt t="14011" x="4533900" y="1327150"/>
          <p14:tracePt t="14031" x="4540250" y="1320800"/>
          <p14:tracePt t="14052" x="4546600" y="1320800"/>
          <p14:tracePt t="14080" x="4546600" y="1314450"/>
          <p14:tracePt t="14115" x="4552950" y="1308100"/>
          <p14:tracePt t="14122" x="4552950" y="1301750"/>
          <p14:tracePt t="14143" x="4552950" y="1295400"/>
          <p14:tracePt t="14192" x="4559300" y="1289050"/>
          <p14:tracePt t="14234" x="4565650" y="1282700"/>
          <p14:tracePt t="14242" x="4572000" y="1282700"/>
          <p14:tracePt t="14276" x="4578350" y="1276350"/>
          <p14:tracePt t="14332" x="4578350" y="1270000"/>
          <p14:tracePt t="14592" x="4591050" y="1270000"/>
          <p14:tracePt t="14607" x="4603750" y="1270000"/>
          <p14:tracePt t="14613" x="4616450" y="1263650"/>
          <p14:tracePt t="14626" x="4641850" y="1257300"/>
          <p14:tracePt t="14639" x="4660900" y="1257300"/>
          <p14:tracePt t="14656" x="4724400" y="1238250"/>
          <p14:tracePt t="14672" x="4749800" y="1231900"/>
          <p14:tracePt t="14689" x="4813300" y="1212850"/>
          <p14:tracePt t="14706" x="4845050" y="1200150"/>
          <p14:tracePt t="14723" x="4857750" y="1193800"/>
          <p14:tracePt t="14739" x="4870450" y="1181100"/>
          <p14:tracePt t="14759" x="4876800" y="1181100"/>
          <p14:tracePt t="14772" x="4876800" y="1174750"/>
          <p14:tracePt t="14789" x="4870450" y="1168400"/>
          <p14:tracePt t="14809" x="4864100" y="1168400"/>
          <p14:tracePt t="14822" x="4851400" y="1162050"/>
          <p14:tracePt t="14838" x="4838700" y="1162050"/>
          <p14:tracePt t="14855" x="4838700" y="1155700"/>
          <p14:tracePt t="14872" x="4800600" y="1149350"/>
          <p14:tracePt t="14888" x="4718050" y="1123950"/>
          <p14:tracePt t="14905" x="4654550" y="1117600"/>
          <p14:tracePt t="14922" x="4305300" y="1066800"/>
          <p14:tracePt t="14938" x="4159250" y="1041400"/>
          <p14:tracePt t="14956" x="3752850" y="1003300"/>
          <p14:tracePt t="14971" x="3543300" y="1003300"/>
          <p14:tracePt t="14988" x="3060700" y="971550"/>
          <p14:tracePt t="15005" x="2641600" y="958850"/>
          <p14:tracePt t="15021" x="2451100" y="965200"/>
          <p14:tracePt t="15038" x="2171700" y="977900"/>
          <p14:tracePt t="15054" x="1930400" y="996950"/>
          <p14:tracePt t="15071" x="1816100" y="1016000"/>
          <p14:tracePt t="15088" x="1619250" y="1047750"/>
          <p14:tracePt t="15104" x="1479550" y="1079500"/>
          <p14:tracePt t="15121" x="1422400" y="1085850"/>
          <p14:tracePt t="15138" x="1352550" y="1123950"/>
          <p14:tracePt t="15155" x="1320800" y="1143000"/>
          <p14:tracePt t="15171" x="1320800" y="1149350"/>
          <p14:tracePt t="15187" x="1314450" y="1149350"/>
          <p14:tracePt t="15203" x="1314450" y="1155700"/>
          <p14:tracePt t="15220" x="1314450" y="1162050"/>
          <p14:tracePt t="15237" x="1314450" y="1168400"/>
          <p14:tracePt t="15254" x="1320800" y="1168400"/>
          <p14:tracePt t="15271" x="1390650" y="1181100"/>
          <p14:tracePt t="15287" x="1454150" y="1181100"/>
          <p14:tracePt t="15304" x="1543050" y="1200150"/>
          <p14:tracePt t="15320" x="1784350" y="1225550"/>
          <p14:tracePt t="15337" x="2146300" y="1276350"/>
          <p14:tracePt t="15354" x="2584450" y="1327150"/>
          <p14:tracePt t="15370" x="2800350" y="1339850"/>
          <p14:tracePt t="15387" x="3295650" y="1358900"/>
          <p14:tracePt t="15404" x="3695700" y="1371600"/>
          <p14:tracePt t="15420" x="3879850" y="1371600"/>
          <p14:tracePt t="15436" x="4171950" y="1371600"/>
          <p14:tracePt t="15453" x="4425950" y="1371600"/>
          <p14:tracePt t="15469" x="4540250" y="1365250"/>
          <p14:tracePt t="15487" x="4743450" y="1352550"/>
          <p14:tracePt t="15503" x="4902200" y="1346200"/>
          <p14:tracePt t="15519" x="4953000" y="1333500"/>
          <p14:tracePt t="15537" x="4991100" y="1333500"/>
          <p14:tracePt t="15553" x="5060950" y="1320800"/>
          <p14:tracePt t="15569" x="5099050" y="1314450"/>
          <p14:tracePt t="15586" x="5105400" y="1308100"/>
          <p14:tracePt t="15602" x="5111750" y="1301750"/>
          <p14:tracePt t="15619" x="5118100" y="1301750"/>
          <p14:tracePt t="15663" x="5111750" y="1295400"/>
          <p14:tracePt t="15683" x="5105400" y="1289050"/>
          <p14:tracePt t="15712" x="5099050" y="1289050"/>
          <p14:tracePt t="15725" x="5080000" y="1289050"/>
          <p14:tracePt t="15733" x="5048250" y="1308100"/>
          <p14:tracePt t="15746" x="5016500" y="1333500"/>
          <p14:tracePt t="15755" x="4978400" y="1371600"/>
          <p14:tracePt t="15768" x="4933950" y="1416050"/>
          <p14:tracePt t="15785" x="4826000" y="1536700"/>
          <p14:tracePt t="15802" x="4686300" y="1720850"/>
          <p14:tracePt t="15818" x="4622800" y="1828800"/>
          <p14:tracePt t="15835" x="4451350" y="2146300"/>
          <p14:tracePt t="15852" x="4248150" y="2565400"/>
          <p14:tracePt t="15868" x="4146550" y="2781300"/>
          <p14:tracePt t="15885" x="4038600" y="3003550"/>
          <p14:tracePt t="15902" x="3790950" y="3505200"/>
          <p14:tracePt t="15918" x="3556000" y="4019550"/>
          <p14:tracePt t="15936" x="3390900" y="4406900"/>
          <p14:tracePt t="15951" x="3321050" y="4552950"/>
          <p14:tracePt t="15968" x="3200400" y="4775200"/>
          <p14:tracePt t="15985" x="3060700" y="4991100"/>
          <p14:tracePt t="16001" x="2997200" y="5086350"/>
          <p14:tracePt t="16018" x="2908300" y="5257800"/>
          <p14:tracePt t="16034" x="2825750" y="5384800"/>
          <p14:tracePt t="16051" x="2800350" y="5441950"/>
          <p14:tracePt t="16068" x="2755900" y="5530850"/>
          <p14:tracePt t="16084" x="2692400" y="5619750"/>
          <p14:tracePt t="16101" x="2667000" y="5664200"/>
          <p14:tracePt t="16118" x="2616200" y="5721350"/>
          <p14:tracePt t="16134" x="2540000" y="5772150"/>
          <p14:tracePt t="16151" x="2508250" y="5784850"/>
          <p14:tracePt t="16168" x="2438400" y="5803900"/>
          <p14:tracePt t="16185" x="2381250" y="5803900"/>
          <p14:tracePt t="16201" x="2349500" y="5810250"/>
          <p14:tracePt t="16217" x="2311400" y="5822950"/>
          <p14:tracePt t="16233" x="2292350" y="5822950"/>
          <p14:tracePt t="16251" x="2235200" y="5835650"/>
          <p14:tracePt t="16267" x="2216150" y="5842000"/>
          <p14:tracePt t="16284" x="2197100" y="5842000"/>
          <p14:tracePt t="16300" x="2159000" y="5861050"/>
          <p14:tracePt t="16317" x="2133600" y="5861050"/>
          <p14:tracePt t="16333" x="2120900" y="5861050"/>
          <p14:tracePt t="16350" x="2101850" y="5861050"/>
          <p14:tracePt t="16366" x="2063750" y="5861050"/>
          <p14:tracePt t="16384" x="2051050" y="5861050"/>
          <p14:tracePt t="16400" x="2038350" y="5861050"/>
          <p14:tracePt t="16416" x="2019300" y="5861050"/>
          <p14:tracePt t="16433" x="2012950" y="5861050"/>
          <p14:tracePt t="16449" x="2006600" y="5861050"/>
          <p14:tracePt t="16466" x="2000250" y="5861050"/>
          <p14:tracePt t="16483" x="1987550" y="5854700"/>
          <p14:tracePt t="16499" x="1981200" y="5854700"/>
          <p14:tracePt t="16517" x="1962150" y="5842000"/>
          <p14:tracePt t="16532" x="1930400" y="5829300"/>
          <p14:tracePt t="16549" x="1917700" y="5822950"/>
          <p14:tracePt t="16566" x="1879600" y="5803900"/>
          <p14:tracePt t="16583" x="1860550" y="5797550"/>
          <p14:tracePt t="16599" x="1828800" y="5772150"/>
          <p14:tracePt t="16615" x="1803400" y="5759450"/>
          <p14:tracePt t="16632" x="1803400" y="5753100"/>
          <p14:tracePt t="16649" x="1790700" y="5753100"/>
          <p14:tracePt t="16665" x="1784350" y="5753100"/>
          <p14:tracePt t="16755" x="1790700" y="5753100"/>
          <p14:tracePt t="16762" x="1797050" y="5753100"/>
          <p14:tracePt t="16776" x="1809750" y="5753100"/>
          <p14:tracePt t="16785" x="1822450" y="5746750"/>
          <p14:tracePt t="16799" x="1847850" y="5746750"/>
          <p14:tracePt t="16815" x="1955800" y="5715000"/>
          <p14:tracePt t="16832" x="2165350" y="5676900"/>
          <p14:tracePt t="16848" x="2311400" y="5638800"/>
          <p14:tracePt t="16865" x="2533650" y="5600700"/>
          <p14:tracePt t="16869" x="2762250" y="5556250"/>
          <p14:tracePt t="16882" x="3359150" y="5461000"/>
          <p14:tracePt t="16898" x="3683000" y="5416550"/>
          <p14:tracePt t="16915" x="3987800" y="5365750"/>
          <p14:tracePt t="16931" x="4552950" y="5302250"/>
          <p14:tracePt t="16948" x="5003800" y="5276850"/>
          <p14:tracePt t="16966" x="5302250" y="5276850"/>
          <p14:tracePt t="16981" x="5416550" y="5276850"/>
          <p14:tracePt t="16998" x="5619750" y="5283200"/>
          <p14:tracePt t="17014" x="5784850" y="5302250"/>
          <p14:tracePt t="17031" x="5848350" y="5308600"/>
          <p14:tracePt t="17047" x="5956300" y="5327650"/>
          <p14:tracePt t="17064" x="6026150" y="5346700"/>
          <p14:tracePt t="17081" x="6051550" y="5359400"/>
          <p14:tracePt t="17098" x="6102350" y="5365750"/>
          <p14:tracePt t="17114" x="6121400" y="5365750"/>
          <p14:tracePt t="17130" x="6134100" y="5365750"/>
          <p14:tracePt t="17148" x="6146800" y="5365750"/>
          <p14:tracePt t="17164" x="6159500" y="5372100"/>
          <p14:tracePt t="17181" x="6159500" y="5378450"/>
          <p14:tracePt t="17217" x="6165850" y="5384800"/>
          <p14:tracePt t="17245" x="6172200" y="5391150"/>
          <p14:tracePt t="17252" x="6172200" y="5397500"/>
          <p14:tracePt t="17266" x="6178550" y="5403850"/>
          <p14:tracePt t="17281" x="6178550" y="5410200"/>
          <p14:tracePt t="17297" x="6184900" y="5422900"/>
          <p14:tracePt t="17330" x="6184900" y="5441950"/>
          <p14:tracePt t="17346" x="6184900" y="5461000"/>
          <p14:tracePt t="17365" x="6178550" y="5480050"/>
          <p14:tracePt t="17380" x="6165850" y="5499100"/>
          <p14:tracePt t="17397" x="6140450" y="5537200"/>
          <p14:tracePt t="17414" x="6089650" y="5594350"/>
          <p14:tracePt t="17429" x="6064250" y="5626100"/>
          <p14:tracePt t="17446" x="6013450" y="5676900"/>
          <p14:tracePt t="17463" x="5943600" y="5721350"/>
          <p14:tracePt t="17479" x="5930900" y="5740400"/>
          <p14:tracePt t="17498" x="5899150" y="5759450"/>
          <p14:tracePt t="17513" x="5886450" y="5765800"/>
          <p14:tracePt t="17529" x="5880100" y="5772150"/>
          <p14:tracePt t="17547" x="5880100" y="5778500"/>
          <p14:tracePt t="17582" x="5880100" y="5784850"/>
          <p14:tracePt t="17597" x="5880100" y="5791200"/>
          <p14:tracePt t="17613" x="5886450" y="5803900"/>
          <p14:tracePt t="17630" x="5905500" y="5829300"/>
          <p14:tracePt t="17646" x="5943600" y="5880100"/>
          <p14:tracePt t="17662" x="5962650" y="5924550"/>
          <p14:tracePt t="17679" x="6019800" y="6026150"/>
          <p14:tracePt t="17695" x="6057900" y="6134100"/>
          <p14:tracePt t="17712" x="6083300" y="6191250"/>
          <p14:tracePt t="17730" x="6108700" y="6286500"/>
          <p14:tracePt t="17745" x="6115050" y="6356350"/>
          <p14:tracePt t="17762" x="6121400" y="6388100"/>
          <p14:tracePt t="17778" x="6134100" y="6451600"/>
          <p14:tracePt t="17795" x="6134100" y="6483350"/>
          <p14:tracePt t="17813" x="6140450" y="6508750"/>
          <p14:tracePt t="17828" x="6140450" y="6515100"/>
          <p14:tracePt t="17864" x="6146800" y="6521450"/>
          <p14:tracePt t="17878" x="6146800" y="6527800"/>
          <p14:tracePt t="17894" x="6153150" y="6534150"/>
          <p14:tracePt t="17912" x="6153150" y="6546850"/>
          <p14:tracePt t="17952" x="6159500" y="6553200"/>
          <p14:tracePt t="17974" x="6159500" y="6559550"/>
          <p14:tracePt t="18015" x="6159500" y="6565900"/>
          <p14:tracePt t="18317" x="6159500" y="6553200"/>
          <p14:tracePt t="18323" x="6159500" y="6540500"/>
          <p14:tracePt t="18338" x="6165850" y="6527800"/>
          <p14:tracePt t="18346" x="6165850" y="6508750"/>
          <p14:tracePt t="18360" x="6172200" y="6489700"/>
          <p14:tracePt t="18376" x="6191250" y="6407150"/>
          <p14:tracePt t="18393" x="6203950" y="6324600"/>
          <p14:tracePt t="18409" x="6216650" y="6267450"/>
          <p14:tracePt t="18426" x="6242050" y="6172200"/>
          <p14:tracePt t="18443" x="6261100" y="6064250"/>
          <p14:tracePt t="18459" x="6280150" y="6013450"/>
          <p14:tracePt t="18476" x="6286500" y="5956300"/>
          <p14:tracePt t="18493" x="6337300" y="5759450"/>
          <p14:tracePt t="18509" x="6356350" y="5689600"/>
          <p14:tracePt t="18526" x="6413500" y="5543550"/>
          <p14:tracePt t="18542" x="6451600" y="5473700"/>
          <p14:tracePt t="18559" x="6527800" y="5346700"/>
          <p14:tracePt t="18576" x="6578600" y="5270500"/>
          <p14:tracePt t="18592" x="6604000" y="5251450"/>
          <p14:tracePt t="18609" x="6623050" y="5238750"/>
          <p14:tracePt t="18625" x="6635750" y="5232400"/>
          <p14:tracePt t="18695" x="6635750" y="5238750"/>
          <p14:tracePt t="18737" x="6635750" y="5245100"/>
          <p14:tracePt t="18744" x="6629400" y="5251450"/>
          <p14:tracePt t="18759" x="6623050" y="5251450"/>
          <p14:tracePt t="18765" x="6616700" y="5257800"/>
          <p14:tracePt t="18774" x="6616700" y="5264150"/>
          <p14:tracePt t="18791" x="6604000" y="5276850"/>
          <p14:tracePt t="18808" x="6597650" y="528955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76200"/>
            <a:ext cx="8839200" cy="762000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altLang="zh-TW" dirty="0" smtClean="0">
                <a:solidFill>
                  <a:srgbClr val="333399"/>
                </a:solidFill>
                <a:ea typeface="新細明體" pitchFamily="18" charset="-120"/>
              </a:rPr>
              <a:t>Data Validation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685800"/>
            <a:ext cx="9144000" cy="6172200"/>
          </a:xfrm>
        </p:spPr>
        <p:txBody>
          <a:bodyPr/>
          <a:lstStyle/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Barbara </a:t>
            </a:r>
            <a:r>
              <a:rPr lang="en-US" altLang="zh-TW" spc="-100" dirty="0" err="1">
                <a:latin typeface="Lucida Console" panose="020B0609040504020204" pitchFamily="49" charset="0"/>
                <a:ea typeface="新細明體" pitchFamily="18" charset="-120"/>
              </a:rPr>
              <a:t>Liskov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 7.50    40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Brian Kernighan </a:t>
            </a:r>
            <a:r>
              <a:rPr lang="en-US" altLang="zh-TW" b="1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$9.00  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Donald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Knuth    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8.50   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35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Grace Hopper    </a:t>
            </a:r>
            <a:r>
              <a:rPr lang="en-US" altLang="zh-TW" b="1" spc="-100" dirty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40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     9.10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Jon Von </a:t>
            </a:r>
            <a:r>
              <a:rPr lang="en-US" altLang="zh-TW" spc="-100" dirty="0" err="1">
                <a:latin typeface="Lucida Console" panose="020B0609040504020204" pitchFamily="49" charset="0"/>
                <a:ea typeface="新細明體" pitchFamily="18" charset="-120"/>
              </a:rPr>
              <a:t>Neuman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 9.80    35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L. Page  8.50   40      </a:t>
            </a:r>
            <a:r>
              <a:rPr lang="en-US" altLang="zh-TW" b="1" spc="-100" dirty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40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Sergey </a:t>
            </a:r>
            <a:r>
              <a:rPr lang="en-US" altLang="zh-TW" spc="-100" dirty="0" err="1">
                <a:latin typeface="Lucida Console" panose="020B0609040504020204" pitchFamily="49" charset="0"/>
                <a:ea typeface="新細明體" pitchFamily="18" charset="-120"/>
              </a:rPr>
              <a:t>Brin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    7.50    55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Tim Berners Lee 8.50    15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 cat </a:t>
            </a:r>
            <a:r>
              <a:rPr lang="en-US" altLang="zh-TW" spc="-100" dirty="0" err="1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validate.awk</a:t>
            </a:r>
            <a:endParaRPr lang="en-US" altLang="zh-TW" spc="-100" dirty="0">
              <a:solidFill>
                <a:schemeClr val="bg1">
                  <a:lumMod val="50000"/>
                </a:schemeClr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NF != 3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spc="-100" dirty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number of fields not 3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" }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$2 &lt; 7.5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rate below minimum wage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"}</a:t>
            </a:r>
            <a:endParaRPr lang="en-US" altLang="zh-TW" spc="-100" dirty="0"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$2 &gt; 10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spc="-100" dirty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rate exceeds $10/hour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" }</a:t>
            </a:r>
            <a:endParaRPr lang="en-US" altLang="zh-TW" spc="-100" dirty="0"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$3 &lt; 0  { print $0, "negative hours worked" }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$3 &gt; 60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spc="-100" dirty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too many hours worked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" }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 </a:t>
            </a:r>
            <a:r>
              <a:rPr lang="en-US" altLang="zh-TW" spc="-1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cat </a:t>
            </a: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salaries.txt </a:t>
            </a:r>
            <a:r>
              <a:rPr lang="en-US" altLang="zh-TW" spc="-1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| awk -</a:t>
            </a: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F"[\</a:t>
            </a:r>
            <a:r>
              <a:rPr lang="en-US" altLang="zh-TW" spc="-1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t</a:t>
            </a: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]" </a:t>
            </a:r>
            <a:r>
              <a:rPr lang="en-US" altLang="zh-TW" spc="-1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-f </a:t>
            </a:r>
            <a:r>
              <a:rPr lang="en-US" altLang="zh-TW" spc="-100" dirty="0" err="1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validate.awk</a:t>
            </a:r>
            <a:endParaRPr lang="en-US" altLang="zh-TW" spc="-100" dirty="0">
              <a:solidFill>
                <a:schemeClr val="bg1">
                  <a:lumMod val="50000"/>
                </a:schemeClr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Alfred </a:t>
            </a:r>
            <a:r>
              <a:rPr lang="en-US" altLang="zh-TW" spc="-100" dirty="0" err="1">
                <a:latin typeface="Lucida Console" panose="020B0609040504020204" pitchFamily="49" charset="0"/>
                <a:ea typeface="新細明體" pitchFamily="18" charset="-120"/>
              </a:rPr>
              <a:t>Aho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     </a:t>
            </a: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3.50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  40 </a:t>
            </a: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rate below minimum wage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30" dirty="0">
                <a:latin typeface="Lucida Console" panose="020B0609040504020204" pitchFamily="49" charset="0"/>
                <a:ea typeface="新細明體" pitchFamily="18" charset="-120"/>
              </a:rPr>
              <a:t>Peter</a:t>
            </a:r>
            <a:r>
              <a:rPr lang="en-US" altLang="zh-TW" sz="1800" spc="-13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30" dirty="0">
                <a:latin typeface="Lucida Console" panose="020B0609040504020204" pitchFamily="49" charset="0"/>
                <a:ea typeface="新細明體" pitchFamily="18" charset="-120"/>
              </a:rPr>
              <a:t>Weinberger</a:t>
            </a:r>
            <a:r>
              <a:rPr lang="en-US" altLang="zh-TW" sz="1400" spc="-13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7.50    </a:t>
            </a:r>
            <a:r>
              <a:rPr lang="en-US" altLang="zh-TW" spc="-100" dirty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400</a:t>
            </a:r>
            <a:r>
              <a:rPr lang="en-US" altLang="zh-TW" spc="-100" dirty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00" dirty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too many hours worked</a:t>
            </a:r>
            <a:endParaRPr lang="en-US" altLang="zh-TW" spc="-110" dirty="0">
              <a:solidFill>
                <a:srgbClr val="7030A0"/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Brian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Kernighan </a:t>
            </a: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$9.00  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40 </a:t>
            </a: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rate below minimum </a:t>
            </a:r>
            <a:r>
              <a:rPr lang="en-US" altLang="zh-TW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wage</a:t>
            </a:r>
            <a:br>
              <a:rPr lang="en-US" altLang="zh-TW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</a:b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Grace Hopper    </a:t>
            </a:r>
            <a:r>
              <a:rPr lang="en-US" altLang="zh-TW" spc="-100" dirty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40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     9.10 </a:t>
            </a:r>
            <a:r>
              <a:rPr lang="en-US" altLang="zh-TW" spc="-100" dirty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rate exceeds $</a:t>
            </a:r>
            <a:r>
              <a:rPr lang="en-US" altLang="zh-TW" spc="-100" dirty="0" smtClean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10/hour</a:t>
            </a:r>
            <a:endParaRPr lang="en-US" altLang="zh-TW" spc="-100" dirty="0">
              <a:solidFill>
                <a:srgbClr val="00B0F0"/>
              </a:solidFill>
              <a:latin typeface="Lucida Console" panose="020B0609040504020204" pitchFamily="49" charset="0"/>
              <a:ea typeface="新細明體" pitchFamily="18" charset="-12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95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01"/>
    </mc:Choice>
    <mc:Fallback xmlns="">
      <p:transition spd="slow" advTm="148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31" x="6559550" y="5308600"/>
          <p14:tracePt t="1744" x="6521450" y="5340350"/>
          <p14:tracePt t="1751" x="6477000" y="5378450"/>
          <p14:tracePt t="1766" x="6432550" y="5422900"/>
          <p14:tracePt t="1775" x="6362700" y="5486400"/>
          <p14:tracePt t="1792" x="6299200" y="5556250"/>
          <p14:tracePt t="1809" x="6146800" y="5683250"/>
          <p14:tracePt t="1825" x="6007100" y="5791200"/>
          <p14:tracePt t="1843" x="5880100" y="5886450"/>
          <p14:tracePt t="1858" x="5810250" y="5937250"/>
          <p14:tracePt t="1875" x="5676900" y="6051550"/>
          <p14:tracePt t="1892" x="5537200" y="6172200"/>
          <p14:tracePt t="1908" x="5454650" y="6229350"/>
          <p14:tracePt t="1925" x="5340350" y="6330950"/>
          <p14:tracePt t="1942" x="5276850" y="6375400"/>
          <p14:tracePt t="1958" x="5194300" y="6470650"/>
          <p14:tracePt t="1975" x="5149850" y="6508750"/>
          <p14:tracePt t="1991" x="5048250" y="6591300"/>
          <p14:tracePt t="2008" x="5016500" y="6597650"/>
          <p14:tracePt t="2027" x="4984750" y="6610350"/>
          <p14:tracePt t="2041" x="4972050" y="6610350"/>
          <p14:tracePt t="2057" x="4921250" y="6610350"/>
          <p14:tracePt t="2074" x="4870450" y="6604000"/>
          <p14:tracePt t="2091" x="4851400" y="6597650"/>
          <p14:tracePt t="2108" x="4800600" y="6578600"/>
          <p14:tracePt t="2124" x="4768850" y="6559550"/>
          <p14:tracePt t="2141" x="4743450" y="6546850"/>
          <p14:tracePt t="2158" x="4718050" y="6527800"/>
          <p14:tracePt t="2174" x="4692650" y="6515100"/>
          <p14:tracePt t="2190" x="4679950" y="6508750"/>
          <p14:tracePt t="2207" x="4654550" y="6489700"/>
          <p14:tracePt t="2223" x="4629150" y="6470650"/>
          <p14:tracePt t="2241" x="4622800" y="6464300"/>
          <p14:tracePt t="2257" x="4610100" y="6451600"/>
          <p14:tracePt t="2273" x="4597400" y="6445250"/>
          <p14:tracePt t="2306" x="4597400" y="6438900"/>
          <p14:tracePt t="2704" x="4597400" y="6432550"/>
          <p14:tracePt t="2731" x="4597400" y="6419850"/>
          <p14:tracePt t="2746" x="4597400" y="6413500"/>
          <p14:tracePt t="2760" x="4597400" y="6407150"/>
          <p14:tracePt t="2774" x="4597400" y="6400800"/>
          <p14:tracePt t="2795" x="4597400" y="6394450"/>
          <p14:tracePt t="2816" x="4591050" y="6394450"/>
          <p14:tracePt t="2823" x="4591050" y="6388100"/>
          <p14:tracePt t="2830" x="4584700" y="6381750"/>
          <p14:tracePt t="2844" x="4572000" y="6375400"/>
          <p14:tracePt t="2854" x="4565650" y="6362700"/>
          <p14:tracePt t="2872" x="4527550" y="6324600"/>
          <p14:tracePt t="2888" x="4508500" y="6305550"/>
          <p14:tracePt t="2905" x="4451350" y="6261100"/>
          <p14:tracePt t="2921" x="4413250" y="6223000"/>
          <p14:tracePt t="2938" x="4387850" y="6197600"/>
          <p14:tracePt t="2954" x="4375150" y="6184900"/>
          <p14:tracePt t="2971" x="4337050" y="6153150"/>
          <p14:tracePt t="2987" x="4330700" y="6146800"/>
          <p14:tracePt t="3005" x="4324350" y="6146800"/>
          <p14:tracePt t="3021" x="4318000" y="6140450"/>
          <p14:tracePt t="3215" x="4311650" y="6140450"/>
          <p14:tracePt t="3222" x="4305300" y="6140450"/>
          <p14:tracePt t="3235" x="4298950" y="6146800"/>
          <p14:tracePt t="3243" x="4292600" y="6153150"/>
          <p14:tracePt t="3253" x="4279900" y="6159500"/>
          <p14:tracePt t="3271" x="4235450" y="6178550"/>
          <p14:tracePt t="3286" x="4203700" y="6197600"/>
          <p14:tracePt t="3303" x="4171950" y="6210300"/>
          <p14:tracePt t="3320" x="4070350" y="6242050"/>
          <p14:tracePt t="3336" x="4051300" y="6242050"/>
          <p14:tracePt t="3353" x="4013200" y="6248400"/>
          <p14:tracePt t="3370" x="3994150" y="6254750"/>
          <p14:tracePt t="3673" x="3987800" y="6242050"/>
          <p14:tracePt t="3680" x="3981450" y="6203950"/>
          <p14:tracePt t="3693" x="3962400" y="6146800"/>
          <p14:tracePt t="3703" x="3962400" y="6070600"/>
          <p14:tracePt t="3718" x="3949700" y="5981700"/>
          <p14:tracePt t="3736" x="3949700" y="5880100"/>
          <p14:tracePt t="3752" x="3968750" y="5562600"/>
          <p14:tracePt t="3769" x="3994150" y="5372100"/>
          <p14:tracePt t="3786" x="4089400" y="4432300"/>
          <p14:tracePt t="3802" x="4121150" y="4038600"/>
          <p14:tracePt t="3818" x="4159250" y="3282950"/>
          <p14:tracePt t="3834" x="4133850" y="2622550"/>
          <p14:tracePt t="3851" x="4102100" y="2330450"/>
          <p14:tracePt t="3869" x="4070350" y="1797050"/>
          <p14:tracePt t="3884" x="4070350" y="1460500"/>
          <p14:tracePt t="3901" x="4076700" y="1295400"/>
          <p14:tracePt t="3918" x="4070350" y="1181100"/>
          <p14:tracePt t="3934" x="4076700" y="1041400"/>
          <p14:tracePt t="3951" x="4076700" y="984250"/>
          <p14:tracePt t="3968" x="4083050" y="946150"/>
          <p14:tracePt t="3984" x="4083050" y="939800"/>
          <p14:tracePt t="4001" x="4083050" y="933450"/>
          <p14:tracePt t="4107" x="4083050" y="939800"/>
          <p14:tracePt t="4128" x="4076700" y="939800"/>
          <p14:tracePt t="4143" x="4070350" y="952500"/>
          <p14:tracePt t="4149" x="4051300" y="965200"/>
          <p14:tracePt t="4157" x="4025900" y="977900"/>
          <p14:tracePt t="4171" x="3994150" y="1003300"/>
          <p14:tracePt t="4185" x="3917950" y="1047750"/>
          <p14:tracePt t="4200" x="3873500" y="1073150"/>
          <p14:tracePt t="4217" x="3778250" y="1130300"/>
          <p14:tracePt t="4234" x="3676650" y="1174750"/>
          <p14:tracePt t="4250" x="3619500" y="1200150"/>
          <p14:tracePt t="4267" x="3524250" y="1225550"/>
          <p14:tracePt t="4284" x="3448050" y="1250950"/>
          <p14:tracePt t="4300" x="3416300" y="1270000"/>
          <p14:tracePt t="4318" x="3371850" y="1276350"/>
          <p14:tracePt t="4332" x="3333750" y="1289050"/>
          <p14:tracePt t="4349" x="3321050" y="1295400"/>
          <p14:tracePt t="4367" x="3308350" y="1301750"/>
          <p14:tracePt t="4383" x="3302000" y="1301750"/>
          <p14:tracePt t="4416" x="3302000" y="1308100"/>
          <p14:tracePt t="4451" x="3314700" y="1308100"/>
          <p14:tracePt t="4465" x="3333750" y="1308100"/>
          <p14:tracePt t="4472" x="3359150" y="1308100"/>
          <p14:tracePt t="4486" x="3397250" y="1308100"/>
          <p14:tracePt t="4499" x="3448050" y="1308100"/>
          <p14:tracePt t="4516" x="3600450" y="1314450"/>
          <p14:tracePt t="4533" x="3702050" y="1327150"/>
          <p14:tracePt t="4549" x="3905250" y="1333500"/>
          <p14:tracePt t="4565" x="4083050" y="1333500"/>
          <p14:tracePt t="4582" x="4146550" y="1333500"/>
          <p14:tracePt t="4585" x="4184650" y="1333500"/>
          <p14:tracePt t="4599" x="4229100" y="1333500"/>
          <p14:tracePt t="4616" x="4267200" y="1333500"/>
          <p14:tracePt t="4633" x="4273550" y="1333500"/>
          <p14:tracePt t="4648" x="4279900" y="1333500"/>
          <p14:tracePt t="4752" x="4273550" y="1333500"/>
          <p14:tracePt t="4961" x="4267200" y="1333500"/>
          <p14:tracePt t="4976" x="4260850" y="1333500"/>
          <p14:tracePt t="4983" x="4254500" y="1327150"/>
          <p14:tracePt t="4999" x="4248150" y="1327150"/>
          <p14:tracePt t="5014" x="4222750" y="1320800"/>
          <p14:tracePt t="5032" x="4191000" y="1320800"/>
          <p14:tracePt t="5048" x="4102100" y="1301750"/>
          <p14:tracePt t="5064" x="4019550" y="1282700"/>
          <p14:tracePt t="5081" x="3790950" y="1250950"/>
          <p14:tracePt t="5097" x="3708400" y="1244600"/>
          <p14:tracePt t="5113" x="3644900" y="1231900"/>
          <p14:tracePt t="5130" x="3524250" y="1212850"/>
          <p14:tracePt t="5147" x="3454400" y="1200150"/>
          <p14:tracePt t="5163" x="3435350" y="1200150"/>
          <p14:tracePt t="5180" x="3409950" y="1193800"/>
          <p14:tracePt t="5197" x="3397250" y="1193800"/>
          <p14:tracePt t="5214" x="3390900" y="1193800"/>
          <p14:tracePt t="5264" x="3397250" y="1193800"/>
          <p14:tracePt t="5277" x="3403600" y="1193800"/>
          <p14:tracePt t="5284" x="3409950" y="1193800"/>
          <p14:tracePt t="5296" x="3416300" y="1193800"/>
          <p14:tracePt t="5313" x="3429000" y="1200150"/>
          <p14:tracePt t="5329" x="3441700" y="1200150"/>
          <p14:tracePt t="5348" x="3492500" y="1206500"/>
          <p14:tracePt t="5362" x="3549650" y="1212850"/>
          <p14:tracePt t="5379" x="3568700" y="1219200"/>
          <p14:tracePt t="5396" x="3613150" y="1219200"/>
          <p14:tracePt t="5412" x="3625850" y="1225550"/>
          <p14:tracePt t="5429" x="3638550" y="1225550"/>
          <p14:tracePt t="5473" x="3638550" y="1231900"/>
          <p14:tracePt t="5487" x="3625850" y="1231900"/>
          <p14:tracePt t="5496" x="3619500" y="1231900"/>
          <p14:tracePt t="5512" x="3600450" y="1231900"/>
          <p14:tracePt t="5529" x="3549650" y="1231900"/>
          <p14:tracePt t="5545" x="3486150" y="1231900"/>
          <p14:tracePt t="5562" x="3448050" y="1231900"/>
          <p14:tracePt t="5578" x="3352800" y="1231900"/>
          <p14:tracePt t="5595" x="3295650" y="1238250"/>
          <p14:tracePt t="5612" x="3276600" y="1238250"/>
          <p14:tracePt t="5628" x="3251200" y="1238250"/>
          <p14:tracePt t="5645" x="3238500" y="1238250"/>
          <p14:tracePt t="5678" x="3244850" y="1238250"/>
          <p14:tracePt t="5695" x="3251200" y="1238250"/>
          <p14:tracePt t="5712" x="3289300" y="1238250"/>
          <p14:tracePt t="5728" x="3308350" y="1238250"/>
          <p14:tracePt t="5745" x="3321050" y="1238250"/>
          <p14:tracePt t="5761" x="3359150" y="1231900"/>
          <p14:tracePt t="5778" x="3390900" y="1225550"/>
          <p14:tracePt t="5795" x="3409950" y="1225550"/>
          <p14:tracePt t="5872" x="3403600" y="1225550"/>
          <p14:tracePt t="5893" x="3397250" y="1225550"/>
          <p14:tracePt t="5907" x="3384550" y="1225550"/>
          <p14:tracePt t="5914" x="3378200" y="1225550"/>
          <p14:tracePt t="5928" x="3365500" y="1225550"/>
          <p14:tracePt t="5944" x="3333750" y="1225550"/>
          <p14:tracePt t="5961" x="3321050" y="1231900"/>
          <p14:tracePt t="5977" x="3289300" y="1238250"/>
          <p14:tracePt t="5994" x="3263900" y="1244600"/>
          <p14:tracePt t="6011" x="3257550" y="1244600"/>
          <p14:tracePt t="6028" x="3251200" y="1244600"/>
          <p14:tracePt t="6062" x="3257550" y="1244600"/>
          <p14:tracePt t="6082" x="3263900" y="1244600"/>
          <p14:tracePt t="6103" x="3270250" y="1244600"/>
          <p14:tracePt t="6131" x="3270250" y="1250950"/>
          <p14:tracePt t="6152" x="3276600" y="1263650"/>
          <p14:tracePt t="6167" x="3282950" y="1270000"/>
          <p14:tracePt t="6173" x="3289300" y="1289050"/>
          <p14:tracePt t="6187" x="3308350" y="1327150"/>
          <p14:tracePt t="6196" x="3314700" y="1377950"/>
          <p14:tracePt t="6209" x="3333750" y="1460500"/>
          <p14:tracePt t="6226" x="3384550" y="1689100"/>
          <p14:tracePt t="6243" x="3409950" y="1854200"/>
          <p14:tracePt t="6259" x="3479800" y="2324100"/>
          <p14:tracePt t="6276" x="3511550" y="2616200"/>
          <p14:tracePt t="6293" x="3638550" y="3562350"/>
          <p14:tracePt t="6309" x="3689350" y="3860800"/>
          <p14:tracePt t="6327" x="3733800" y="4165600"/>
          <p14:tracePt t="6342" x="3810000" y="4895850"/>
          <p14:tracePt t="6359" x="3835400" y="5060950"/>
          <p14:tracePt t="6377" x="3892550" y="5384800"/>
          <p14:tracePt t="6392" x="3905250" y="5511800"/>
          <p14:tracePt t="6409" x="3911600" y="5765800"/>
          <p14:tracePt t="6426" x="3911600" y="5969000"/>
          <p14:tracePt t="6442" x="3924300" y="6057900"/>
          <p14:tracePt t="6459" x="3930650" y="6235700"/>
          <p14:tracePt t="6476" x="3943350" y="6400800"/>
          <p14:tracePt t="6492" x="3943350" y="6489700"/>
          <p14:tracePt t="6509" x="3956050" y="6648450"/>
          <p14:tracePt t="6525" x="3975100" y="6800850"/>
          <p14:tracePt t="6542" x="3981450" y="6851650"/>
          <p14:tracePt t="6559" x="4013200" y="6851650"/>
          <p14:tracePt t="6575" x="4051300" y="6851650"/>
          <p14:tracePt t="6592" x="4083050" y="6851650"/>
          <p14:tracePt t="6608" x="4108450" y="6851650"/>
          <p14:tracePt t="6625" x="4121150" y="6851650"/>
          <p14:tracePt t="6642" x="4133850" y="6851650"/>
          <p14:tracePt t="6741" x="4127500" y="6845300"/>
          <p14:tracePt t="6755" x="4114800" y="6832600"/>
          <p14:tracePt t="6762" x="4108450" y="6813550"/>
          <p14:tracePt t="6777" x="4095750" y="6781800"/>
          <p14:tracePt t="6791" x="4083050" y="6750050"/>
          <p14:tracePt t="6808" x="4038600" y="6686550"/>
          <p14:tracePt t="6825" x="3987800" y="6584950"/>
          <p14:tracePt t="6841" x="3943350" y="6527800"/>
          <p14:tracePt t="6858" x="3886200" y="6400800"/>
          <p14:tracePt t="6874" x="3829050" y="6267450"/>
          <p14:tracePt t="6891" x="3810000" y="6197600"/>
          <p14:tracePt t="6908" x="3752850" y="6089650"/>
          <p14:tracePt t="6924" x="3714750" y="6000750"/>
          <p14:tracePt t="6941" x="3708400" y="5975350"/>
          <p14:tracePt t="6958" x="3683000" y="5956300"/>
          <p14:tracePt t="6973" x="3683000" y="5949950"/>
          <p14:tracePt t="7014" x="3676650" y="5949950"/>
          <p14:tracePt t="7077" x="3670300" y="5949950"/>
          <p14:tracePt t="7083" x="3663950" y="5949950"/>
          <p14:tracePt t="7098" x="3657600" y="5956300"/>
          <p14:tracePt t="7106" x="3651250" y="5962650"/>
          <p14:tracePt t="7123" x="3644900" y="5969000"/>
          <p14:tracePt t="7140" x="3619500" y="5988050"/>
          <p14:tracePt t="7157" x="3581400" y="6013450"/>
          <p14:tracePt t="7173" x="3549650" y="6038850"/>
          <p14:tracePt t="7190" x="3486150" y="6070600"/>
          <p14:tracePt t="7206" x="3422650" y="6108700"/>
          <p14:tracePt t="7223" x="3359150" y="6134100"/>
          <p14:tracePt t="7239" x="3333750" y="6140450"/>
          <p14:tracePt t="7256" x="3295650" y="6165850"/>
          <p14:tracePt t="7273" x="3276600" y="6178550"/>
          <p14:tracePt t="7291" x="3270250" y="6178550"/>
          <p14:tracePt t="7306" x="3263900" y="6184900"/>
          <p14:tracePt t="7323" x="3263900" y="6191250"/>
          <p14:tracePt t="7378" x="3263900" y="6197600"/>
          <p14:tracePt t="7413" x="3263900" y="6203950"/>
          <p14:tracePt t="7427" x="3270250" y="6210300"/>
          <p14:tracePt t="7434" x="3276600" y="6210300"/>
          <p14:tracePt t="7448" x="3282950" y="6210300"/>
          <p14:tracePt t="7456" x="3295650" y="6216650"/>
          <p14:tracePt t="7472" x="3308350" y="6216650"/>
          <p14:tracePt t="7489" x="3346450" y="6216650"/>
          <p14:tracePt t="7505" x="3429000" y="6229350"/>
          <p14:tracePt t="7521" x="3479800" y="6229350"/>
          <p14:tracePt t="7539" x="3600450" y="6229350"/>
          <p14:tracePt t="7555" x="3740150" y="6229350"/>
          <p14:tracePt t="7572" x="3803650" y="6229350"/>
          <p14:tracePt t="7589" x="3911600" y="6216650"/>
          <p14:tracePt t="7605" x="3968750" y="6210300"/>
          <p14:tracePt t="7622" x="4000500" y="6210300"/>
          <p14:tracePt t="7638" x="4000500" y="6203950"/>
          <p14:tracePt t="7655" x="4006850" y="6203950"/>
          <p14:tracePt t="7854" x="4013200" y="6203950"/>
          <p14:tracePt t="7868" x="4019550" y="6203950"/>
          <p14:tracePt t="7874" x="4025900" y="6203950"/>
          <p14:tracePt t="7887" x="4032250" y="6203950"/>
          <p14:tracePt t="7904" x="4070350" y="6210300"/>
          <p14:tracePt t="7921" x="4089400" y="6216650"/>
          <p14:tracePt t="7938" x="4171950" y="6235700"/>
          <p14:tracePt t="7954" x="4286250" y="6242050"/>
          <p14:tracePt t="7970" x="4362450" y="6254750"/>
          <p14:tracePt t="7987" x="4552950" y="6261100"/>
          <p14:tracePt t="8003" x="4667250" y="6261100"/>
          <p14:tracePt t="8020" x="4895850" y="6286500"/>
          <p14:tracePt t="8038" x="5149850" y="6292850"/>
          <p14:tracePt t="8054" x="5276850" y="6305550"/>
          <p14:tracePt t="8071" x="5505450" y="6318250"/>
          <p14:tracePt t="8087" x="5670550" y="6324600"/>
          <p14:tracePt t="8103" x="5740400" y="6337300"/>
          <p14:tracePt t="8120" x="5854700" y="6343650"/>
          <p14:tracePt t="8137" x="5905500" y="6350000"/>
          <p14:tracePt t="8153" x="5918200" y="6350000"/>
          <p14:tracePt t="8170" x="5924550" y="6350000"/>
          <p14:tracePt t="8197" x="5911850" y="6350000"/>
          <p14:tracePt t="8205" x="5905500" y="6356350"/>
          <p14:tracePt t="8220" x="5892800" y="6356350"/>
          <p14:tracePt t="8236" x="5854700" y="6362700"/>
          <p14:tracePt t="8254" x="5784850" y="6381750"/>
          <p14:tracePt t="8269" x="5721350" y="6388100"/>
          <p14:tracePt t="8286" x="5600700" y="6413500"/>
          <p14:tracePt t="8302" x="5454650" y="6432550"/>
          <p14:tracePt t="8319" x="5378450" y="6445250"/>
          <p14:tracePt t="8336" x="5245100" y="6464300"/>
          <p14:tracePt t="8353" x="5181600" y="6464300"/>
          <p14:tracePt t="8369" x="5156200" y="6464300"/>
          <p14:tracePt t="8386" x="5143500" y="6464300"/>
          <p14:tracePt t="8442" x="5143500" y="6470650"/>
          <p14:tracePt t="8456" x="5149850" y="6470650"/>
          <p14:tracePt t="8463" x="5162550" y="6470650"/>
          <p14:tracePt t="8477" x="5181600" y="6477000"/>
          <p14:tracePt t="8485" x="5213350" y="6477000"/>
          <p14:tracePt t="8502" x="5238750" y="6477000"/>
          <p14:tracePt t="8519" x="5365750" y="6477000"/>
          <p14:tracePt t="8535" x="5543550" y="6477000"/>
          <p14:tracePt t="8552" x="5657850" y="6464300"/>
          <p14:tracePt t="8568" x="5899150" y="6419850"/>
          <p14:tracePt t="8585" x="6159500" y="6362700"/>
          <p14:tracePt t="8601" x="6273800" y="6330950"/>
          <p14:tracePt t="8618" x="6470650" y="6292850"/>
          <p14:tracePt t="8635" x="6559550" y="6273800"/>
          <p14:tracePt t="8652" x="6711950" y="6254750"/>
          <p14:tracePt t="8684" x="6718300" y="6248400"/>
          <p14:tracePt t="8701" x="6718300" y="6242050"/>
          <p14:tracePt t="8717" x="6711950" y="6242050"/>
          <p14:tracePt t="8734" x="6686550" y="6242050"/>
          <p14:tracePt t="8751" x="6610350" y="6254750"/>
          <p14:tracePt t="8768" x="6489700" y="6280150"/>
          <p14:tracePt t="8786" x="6318250" y="6311900"/>
          <p14:tracePt t="8801" x="6229350" y="6330950"/>
          <p14:tracePt t="8817" x="6038850" y="6350000"/>
          <p14:tracePt t="8834" x="5905500" y="6369050"/>
          <p14:tracePt t="8851" x="5886450" y="6375400"/>
          <p14:tracePt t="8867" x="5861050" y="6375400"/>
          <p14:tracePt t="8884" x="5854700" y="6381750"/>
          <p14:tracePt t="8918" x="5949950" y="6400800"/>
          <p14:tracePt t="8933" x="6102350" y="6400800"/>
          <p14:tracePt t="8950" x="6216650" y="6407150"/>
          <p14:tracePt t="8968" x="6502400" y="6419850"/>
          <p14:tracePt t="8983" x="6692900" y="6413500"/>
          <p14:tracePt t="9000" x="7086600" y="6400800"/>
          <p14:tracePt t="9017" x="7486650" y="6337300"/>
          <p14:tracePt t="9033" x="7677150" y="6311900"/>
          <p14:tracePt t="9050" x="7899400" y="6280150"/>
          <p14:tracePt t="9066" x="7994650" y="6248400"/>
          <p14:tracePt t="9083" x="8013700" y="6242050"/>
          <p14:tracePt t="9100" x="8026400" y="6235700"/>
          <p14:tracePt t="9117" x="8020050" y="6235700"/>
          <p14:tracePt t="9133" x="8013700" y="6235700"/>
          <p14:tracePt t="9150" x="7956550" y="6235700"/>
          <p14:tracePt t="9166" x="7804150" y="6235700"/>
          <p14:tracePt t="9183" x="7689850" y="6242050"/>
          <p14:tracePt t="9186" x="7562850" y="6254750"/>
          <p14:tracePt t="9200" x="7423150" y="6261100"/>
          <p14:tracePt t="9216" x="7118350" y="6305550"/>
          <p14:tracePt t="9234" x="6832600" y="6343650"/>
          <p14:tracePt t="9249" x="6743700" y="6375400"/>
          <p14:tracePt t="9266" x="6610350" y="6394450"/>
          <p14:tracePt t="9283" x="6553200" y="6407150"/>
          <p14:tracePt t="9299" x="6540500" y="6413500"/>
          <p14:tracePt t="9332" x="6540500" y="6419850"/>
          <p14:tracePt t="9348" x="6546850" y="6419850"/>
          <p14:tracePt t="9366" x="6565900" y="6419850"/>
          <p14:tracePt t="9382" x="6635750" y="6400800"/>
          <p14:tracePt t="9399" x="6769100" y="6375400"/>
          <p14:tracePt t="9416" x="6953250" y="6324600"/>
          <p14:tracePt t="9432" x="7042150" y="6311900"/>
          <p14:tracePt t="9448" x="7200900" y="6273800"/>
          <p14:tracePt t="9465" x="7264400" y="6261100"/>
          <p14:tracePt t="9482" x="7277100" y="6254750"/>
          <p14:tracePt t="9499" x="7283450" y="6254750"/>
          <p14:tracePt t="9531" x="7270750" y="6254750"/>
          <p14:tracePt t="9549" x="7245350" y="6254750"/>
          <p14:tracePt t="9565" x="7169150" y="6261100"/>
          <p14:tracePt t="9581" x="7105650" y="6261100"/>
          <p14:tracePt t="9598" x="6959600" y="6292850"/>
          <p14:tracePt t="9615" x="6813550" y="6330950"/>
          <p14:tracePt t="9632" x="6731000" y="6356350"/>
          <p14:tracePt t="9648" x="6623050" y="6394450"/>
          <p14:tracePt t="9664" x="6591300" y="6400800"/>
          <p14:tracePt t="9682" x="6559550" y="6419850"/>
          <p14:tracePt t="9737" x="6572250" y="6419850"/>
          <p14:tracePt t="9744" x="6591300" y="6419850"/>
          <p14:tracePt t="9751" x="6623050" y="6419850"/>
          <p14:tracePt t="9767" x="6661150" y="6419850"/>
          <p14:tracePt t="9781" x="6711950" y="6413500"/>
          <p14:tracePt t="9797" x="6845300" y="6381750"/>
          <p14:tracePt t="9815" x="7004050" y="6356350"/>
          <p14:tracePt t="9830" x="7061200" y="6337300"/>
          <p14:tracePt t="9847" x="7131050" y="6311900"/>
          <p14:tracePt t="9864" x="7150100" y="6299200"/>
          <p14:tracePt t="9881" x="7150100" y="6292850"/>
          <p14:tracePt t="9899" x="7150100" y="6286500"/>
          <p14:tracePt t="9914" x="7137400" y="6286500"/>
          <p14:tracePt t="9930" x="7124700" y="6286500"/>
          <p14:tracePt t="9948" x="7080250" y="6286500"/>
          <p14:tracePt t="9964" x="6997700" y="6305550"/>
          <p14:tracePt t="9981" x="6940550" y="6324600"/>
          <p14:tracePt t="9997" x="6826250" y="6369050"/>
          <p14:tracePt t="10013" x="6743700" y="6407150"/>
          <p14:tracePt t="10030" x="6724650" y="6419850"/>
          <p14:tracePt t="10047" x="6705600" y="6432550"/>
          <p14:tracePt t="10088" x="6705600" y="6438900"/>
          <p14:tracePt t="10102" x="6711950" y="6438900"/>
          <p14:tracePt t="10116" x="6737350" y="6438900"/>
          <p14:tracePt t="10130" x="6756400" y="6426200"/>
          <p14:tracePt t="10146" x="6838950" y="6394450"/>
          <p14:tracePt t="10163" x="6908800" y="6375400"/>
          <p14:tracePt t="10180" x="7042150" y="6318250"/>
          <p14:tracePt t="10196" x="7156450" y="6261100"/>
          <p14:tracePt t="10213" x="7219950" y="6235700"/>
          <p14:tracePt t="10229" x="7232650" y="6229350"/>
          <p14:tracePt t="10246" x="7245350" y="6223000"/>
          <p14:tracePt t="10298" x="7232650" y="6229350"/>
          <p14:tracePt t="10305" x="7219950" y="6235700"/>
          <p14:tracePt t="10319" x="7200900" y="6248400"/>
          <p14:tracePt t="10329" x="7169150" y="6254750"/>
          <p14:tracePt t="10345" x="7131050" y="6273800"/>
          <p14:tracePt t="10362" x="7016750" y="6330950"/>
          <p14:tracePt t="10378" x="6915150" y="6381750"/>
          <p14:tracePt t="10396" x="6851650" y="6426200"/>
          <p14:tracePt t="10412" x="6838950" y="6438900"/>
          <p14:tracePt t="10428" x="6826250" y="6445250"/>
          <p14:tracePt t="10462" x="6826250" y="6451600"/>
          <p14:tracePt t="10478" x="6845300" y="6451600"/>
          <p14:tracePt t="10495" x="6877050" y="6426200"/>
          <p14:tracePt t="10512" x="6908800" y="6413500"/>
          <p14:tracePt t="10529" x="6972300" y="6375400"/>
          <p14:tracePt t="10545" x="7035800" y="6324600"/>
          <p14:tracePt t="10561" x="7054850" y="6311900"/>
          <p14:tracePt t="10578" x="7086600" y="6292850"/>
          <p14:tracePt t="10595" x="7086600" y="6286500"/>
          <p14:tracePt t="10611" x="7086600" y="6280150"/>
          <p14:tracePt t="10676" x="7080250" y="6280150"/>
          <p14:tracePt t="12867" x="7048500" y="6216650"/>
          <p14:tracePt t="12874" x="6985000" y="6134100"/>
          <p14:tracePt t="12889" x="6921500" y="6038850"/>
          <p14:tracePt t="12903" x="6832600" y="5930900"/>
          <p14:tracePt t="12920" x="6654800" y="5664200"/>
          <p14:tracePt t="12937" x="6457950" y="5378450"/>
          <p14:tracePt t="12953" x="6337300" y="5175250"/>
          <p14:tracePt t="12970" x="6248400" y="5003800"/>
          <p14:tracePt t="12986" x="6026150" y="4578350"/>
          <p14:tracePt t="13003" x="5810250" y="4064000"/>
          <p14:tracePt t="13020" x="5657850" y="3740150"/>
          <p14:tracePt t="13037" x="5441950" y="3251200"/>
          <p14:tracePt t="13054" x="5289550" y="2876550"/>
          <p14:tracePt t="13070" x="5187950" y="2647950"/>
          <p14:tracePt t="13087" x="5080000" y="2451100"/>
          <p14:tracePt t="13103" x="5029200" y="2368550"/>
          <p14:tracePt t="13120" x="4959350" y="2222500"/>
          <p14:tracePt t="13136" x="4908550" y="2152650"/>
          <p14:tracePt t="13152" x="4832350" y="2025650"/>
          <p14:tracePt t="13169" x="4768850" y="1924050"/>
          <p14:tracePt t="13186" x="4730750" y="1885950"/>
          <p14:tracePt t="13203" x="4648200" y="1784350"/>
          <p14:tracePt t="13219" x="4540250" y="1676400"/>
          <p14:tracePt t="13235" x="4470400" y="1625600"/>
          <p14:tracePt t="13252" x="4305300" y="1492250"/>
          <p14:tracePt t="13269" x="4222750" y="1416050"/>
          <p14:tracePt t="13272" x="4140200" y="1333500"/>
          <p14:tracePt t="13302" x="3981450" y="1200150"/>
          <p14:tracePt t="13318" x="3898900" y="1117600"/>
          <p14:tracePt t="13336" x="3784600" y="1022350"/>
          <p14:tracePt t="13352" x="3759200" y="1003300"/>
          <p14:tracePt t="13368" x="3740150" y="996950"/>
          <p14:tracePt t="13385" x="3721100" y="996950"/>
          <p14:tracePt t="13422" x="3714750" y="996950"/>
          <p14:tracePt t="13435" x="3708400" y="1003300"/>
          <p14:tracePt t="13483" x="3702050" y="1009650"/>
          <p14:tracePt t="13518" x="3702050" y="1016000"/>
          <p14:tracePt t="13532" x="3695700" y="1022350"/>
          <p14:tracePt t="13539" x="3695700" y="1028700"/>
          <p14:tracePt t="13554" x="3695700" y="1041400"/>
          <p14:tracePt t="13570" x="3689350" y="1047750"/>
          <p14:tracePt t="13584" x="3683000" y="1054100"/>
          <p14:tracePt t="13600" x="3683000" y="1060450"/>
          <p14:tracePt t="13618" x="3676650" y="1079500"/>
          <p14:tracePt t="13634" x="3676650" y="1092200"/>
          <p14:tracePt t="13651" x="3670300" y="1111250"/>
          <p14:tracePt t="13667" x="3663950" y="1123950"/>
          <p14:tracePt t="13684" x="3657600" y="1136650"/>
          <p14:tracePt t="13701" x="3644900" y="1149350"/>
          <p14:tracePt t="13717" x="3644900" y="1155700"/>
          <p14:tracePt t="13734" x="3638550" y="1168400"/>
          <p14:tracePt t="13750" x="3632200" y="1181100"/>
          <p14:tracePt t="13777" x="3632200" y="1187450"/>
          <p14:tracePt t="13819" x="3632200" y="1193800"/>
          <p14:tracePt t="13847" x="3632200" y="1200150"/>
          <p14:tracePt t="13854" x="3632200" y="1206500"/>
          <p14:tracePt t="13870" x="3632200" y="1212850"/>
          <p14:tracePt t="13890" x="3632200" y="1219200"/>
          <p14:tracePt t="13900" x="3638550" y="1225550"/>
          <p14:tracePt t="13917" x="3651250" y="1238250"/>
          <p14:tracePt t="13933" x="3702050" y="1270000"/>
          <p14:tracePt t="13950" x="3829050" y="1352550"/>
          <p14:tracePt t="13967" x="4032250" y="1466850"/>
          <p14:tracePt t="13983" x="4165600" y="1536700"/>
          <p14:tracePt t="14001" x="4546600" y="1746250"/>
          <p14:tracePt t="14017" x="4902200" y="1962150"/>
          <p14:tracePt t="14033" x="5086350" y="2089150"/>
          <p14:tracePt t="14049" x="5264150" y="2203450"/>
          <p14:tracePt t="14066" x="5613400" y="2520950"/>
          <p14:tracePt t="14082" x="5670550" y="260350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76200"/>
            <a:ext cx="8839200" cy="762000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altLang="zh-TW" dirty="0" smtClean="0">
                <a:solidFill>
                  <a:srgbClr val="333399"/>
                </a:solidFill>
                <a:ea typeface="新細明體" pitchFamily="18" charset="-120"/>
              </a:rPr>
              <a:t>Data Validation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685800"/>
            <a:ext cx="9144000" cy="6172200"/>
          </a:xfrm>
        </p:spPr>
        <p:txBody>
          <a:bodyPr/>
          <a:lstStyle/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Donald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Knuth    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8.50   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35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Grace Hopper    </a:t>
            </a:r>
            <a:r>
              <a:rPr lang="en-US" altLang="zh-TW" b="1" spc="-100" dirty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40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     9.10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Jon Von </a:t>
            </a:r>
            <a:r>
              <a:rPr lang="en-US" altLang="zh-TW" spc="-100" dirty="0" err="1">
                <a:latin typeface="Lucida Console" panose="020B0609040504020204" pitchFamily="49" charset="0"/>
                <a:ea typeface="新細明體" pitchFamily="18" charset="-120"/>
              </a:rPr>
              <a:t>Neuman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 9.80    35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L. Page  8.50   40      </a:t>
            </a:r>
            <a:r>
              <a:rPr lang="en-US" altLang="zh-TW" b="1" spc="-100" dirty="0" smtClean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40</a:t>
            </a:r>
            <a:endParaRPr lang="en-US" altLang="zh-TW" b="1" spc="-100" dirty="0">
              <a:solidFill>
                <a:srgbClr val="7030A0"/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Sergey </a:t>
            </a:r>
            <a:r>
              <a:rPr lang="en-US" altLang="zh-TW" spc="-100" dirty="0" err="1">
                <a:latin typeface="Lucida Console" panose="020B0609040504020204" pitchFamily="49" charset="0"/>
                <a:ea typeface="新細明體" pitchFamily="18" charset="-120"/>
              </a:rPr>
              <a:t>Brin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    7.50    55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Tim Berners Lee 8.50    15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 cat </a:t>
            </a:r>
            <a:r>
              <a:rPr lang="en-US" altLang="zh-TW" spc="-100" dirty="0" err="1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validate.awk</a:t>
            </a:r>
            <a:endParaRPr lang="en-US" altLang="zh-TW" spc="-100" dirty="0">
              <a:solidFill>
                <a:schemeClr val="bg1">
                  <a:lumMod val="50000"/>
                </a:schemeClr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NF != 3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spc="-100" dirty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number of fields not 3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" }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$2 &lt; 7.5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rate below minimum wage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"}</a:t>
            </a:r>
            <a:endParaRPr lang="en-US" altLang="zh-TW" spc="-100" dirty="0"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$2 &gt; 10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spc="-100" dirty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rate exceeds $10/hour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" }</a:t>
            </a:r>
            <a:endParaRPr lang="en-US" altLang="zh-TW" spc="-100" dirty="0"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$3 &lt; 0  { print $0, "negative hours worked" }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$3 &gt; 60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{ print $0, "</a:t>
            </a:r>
            <a:r>
              <a:rPr lang="en-US" altLang="zh-TW" spc="-100" dirty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too many hours worked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" }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 </a:t>
            </a:r>
            <a:r>
              <a:rPr lang="en-US" altLang="zh-TW" spc="-1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cat </a:t>
            </a: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salaries.txt </a:t>
            </a:r>
            <a:r>
              <a:rPr lang="en-US" altLang="zh-TW" spc="-1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| awk -</a:t>
            </a: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F"[\</a:t>
            </a:r>
            <a:r>
              <a:rPr lang="en-US" altLang="zh-TW" spc="-1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t</a:t>
            </a: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]" </a:t>
            </a:r>
            <a:r>
              <a:rPr lang="en-US" altLang="zh-TW" spc="-1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-f </a:t>
            </a:r>
            <a:r>
              <a:rPr lang="en-US" altLang="zh-TW" spc="-100" dirty="0" err="1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validate.awk</a:t>
            </a:r>
            <a:endParaRPr lang="en-US" altLang="zh-TW" spc="-100" dirty="0">
              <a:solidFill>
                <a:schemeClr val="bg1">
                  <a:lumMod val="50000"/>
                </a:schemeClr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Alfred </a:t>
            </a:r>
            <a:r>
              <a:rPr lang="en-US" altLang="zh-TW" spc="-100" dirty="0" err="1">
                <a:latin typeface="Lucida Console" panose="020B0609040504020204" pitchFamily="49" charset="0"/>
                <a:ea typeface="新細明體" pitchFamily="18" charset="-120"/>
              </a:rPr>
              <a:t>Aho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     </a:t>
            </a: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3.50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  40 </a:t>
            </a: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rate below minimum wage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30" dirty="0">
                <a:latin typeface="Lucida Console" panose="020B0609040504020204" pitchFamily="49" charset="0"/>
                <a:ea typeface="新細明體" pitchFamily="18" charset="-120"/>
              </a:rPr>
              <a:t>Peter</a:t>
            </a:r>
            <a:r>
              <a:rPr lang="en-US" altLang="zh-TW" sz="1800" spc="-13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30" dirty="0">
                <a:latin typeface="Lucida Console" panose="020B0609040504020204" pitchFamily="49" charset="0"/>
                <a:ea typeface="新細明體" pitchFamily="18" charset="-120"/>
              </a:rPr>
              <a:t>Weinberger</a:t>
            </a:r>
            <a:r>
              <a:rPr lang="en-US" altLang="zh-TW" sz="1400" spc="-13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7.50    </a:t>
            </a:r>
            <a:r>
              <a:rPr lang="en-US" altLang="zh-TW" spc="-100" dirty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400</a:t>
            </a:r>
            <a:r>
              <a:rPr lang="en-US" altLang="zh-TW" spc="-100" dirty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00" dirty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too many hours worked</a:t>
            </a:r>
            <a:endParaRPr lang="en-US" altLang="zh-TW" spc="-110" dirty="0">
              <a:solidFill>
                <a:srgbClr val="7030A0"/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Brian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Kernighan </a:t>
            </a: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$9.00  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40 </a:t>
            </a: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rate below minimum wage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Grace Hopper    </a:t>
            </a:r>
            <a:r>
              <a:rPr lang="en-US" altLang="zh-TW" spc="-100" dirty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40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     9.10 </a:t>
            </a:r>
            <a:r>
              <a:rPr lang="en-US" altLang="zh-TW" spc="-100" dirty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rate exceeds $10/hour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L. Page  8.50   40      </a:t>
            </a:r>
            <a:r>
              <a:rPr lang="en-US" altLang="zh-TW" spc="-100" dirty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40 </a:t>
            </a:r>
            <a:r>
              <a:rPr lang="en-US" altLang="zh-TW" spc="-110" dirty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number of fields not </a:t>
            </a:r>
            <a:r>
              <a:rPr lang="en-US" altLang="zh-TW" spc="-110" dirty="0" smtClean="0">
                <a:solidFill>
                  <a:srgbClr val="7030A0"/>
                </a:solidFill>
                <a:latin typeface="Lucida Console" panose="020B0609040504020204" pitchFamily="49" charset="0"/>
                <a:ea typeface="新細明體" pitchFamily="18" charset="-120"/>
              </a:rPr>
              <a:t>3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1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</a:t>
            </a:r>
            <a:endParaRPr lang="en-US" altLang="zh-TW" spc="-100" dirty="0">
              <a:solidFill>
                <a:schemeClr val="bg1">
                  <a:lumMod val="50000"/>
                </a:schemeClr>
              </a:solidFill>
              <a:latin typeface="Lucida Console" panose="020B0609040504020204" pitchFamily="49" charset="0"/>
              <a:ea typeface="新細明體" pitchFamily="18" charset="-120"/>
            </a:endParaRPr>
          </a:p>
        </p:txBody>
      </p:sp>
      <p:sp>
        <p:nvSpPr>
          <p:cNvPr id="4" name="Rounded Rectangular Callout 5"/>
          <p:cNvSpPr>
            <a:spLocks noChangeArrowheads="1"/>
          </p:cNvSpPr>
          <p:nvPr/>
        </p:nvSpPr>
        <p:spPr bwMode="auto">
          <a:xfrm>
            <a:off x="304800" y="3634666"/>
            <a:ext cx="3733800" cy="1143000"/>
          </a:xfrm>
          <a:prstGeom prst="wedgeRoundRectCallout">
            <a:avLst>
              <a:gd name="adj1" fmla="val 32746"/>
              <a:gd name="adj2" fmla="val 125038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 anchor="ctr" anchorCtr="0"/>
          <a:lstStyle/>
          <a:p>
            <a:pPr marL="0" lvl="1"/>
            <a:r>
              <a:rPr lang="en-US" altLang="zh-TW" sz="2800" dirty="0" smtClean="0">
                <a:ea typeface="新細明體" pitchFamily="18" charset="-120"/>
              </a:rPr>
              <a:t>But wait.</a:t>
            </a:r>
            <a:br>
              <a:rPr lang="en-US" altLang="zh-TW" sz="2800" dirty="0" smtClean="0">
                <a:ea typeface="新細明體" pitchFamily="18" charset="-120"/>
              </a:rPr>
            </a:br>
            <a:r>
              <a:rPr lang="en-US" altLang="zh-TW" sz="2800" dirty="0" smtClean="0">
                <a:ea typeface="新細明體" pitchFamily="18" charset="-120"/>
              </a:rPr>
              <a:t>Yes, this field is broken.</a:t>
            </a:r>
            <a:endParaRPr lang="en-US" altLang="zh-TW" sz="2800" dirty="0">
              <a:ea typeface="新細明體" pitchFamily="18" charset="-120"/>
            </a:endParaRPr>
          </a:p>
        </p:txBody>
      </p:sp>
      <p:sp>
        <p:nvSpPr>
          <p:cNvPr id="6" name="Rounded Rectangular Callout 5"/>
          <p:cNvSpPr>
            <a:spLocks noChangeArrowheads="1"/>
          </p:cNvSpPr>
          <p:nvPr/>
        </p:nvSpPr>
        <p:spPr bwMode="auto">
          <a:xfrm>
            <a:off x="4038600" y="4114800"/>
            <a:ext cx="4724400" cy="685800"/>
          </a:xfrm>
          <a:prstGeom prst="wedgeRoundRectCallout">
            <a:avLst>
              <a:gd name="adj1" fmla="val -8920"/>
              <a:gd name="adj2" fmla="val 174635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 anchor="ctr" anchorCtr="0"/>
          <a:lstStyle/>
          <a:p>
            <a:pPr marL="0" lvl="1"/>
            <a:r>
              <a:rPr lang="en-US" altLang="zh-TW" sz="2800" dirty="0" smtClean="0">
                <a:ea typeface="新細明體" pitchFamily="18" charset="-120"/>
              </a:rPr>
              <a:t>But it isn't broken in this way.</a:t>
            </a:r>
            <a:endParaRPr lang="en-US" altLang="zh-TW" sz="2800" dirty="0">
              <a:ea typeface="新細明體" pitchFamily="18" charset="-120"/>
            </a:endParaRPr>
          </a:p>
        </p:txBody>
      </p:sp>
      <p:sp>
        <p:nvSpPr>
          <p:cNvPr id="7" name="Rounded Rectangular Callout 6"/>
          <p:cNvSpPr>
            <a:spLocks noChangeArrowheads="1"/>
          </p:cNvSpPr>
          <p:nvPr/>
        </p:nvSpPr>
        <p:spPr bwMode="auto">
          <a:xfrm>
            <a:off x="304800" y="1752600"/>
            <a:ext cx="3733800" cy="685800"/>
          </a:xfrm>
          <a:prstGeom prst="wedgeRoundRectCallout">
            <a:avLst>
              <a:gd name="adj1" fmla="val -33348"/>
              <a:gd name="adj2" fmla="val 186286"/>
              <a:gd name="adj3" fmla="val 1666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rIns="45720" anchor="ctr" anchorCtr="0"/>
          <a:lstStyle/>
          <a:p>
            <a:pPr marL="0" lvl="1"/>
            <a:r>
              <a:rPr lang="en-US" altLang="zh-TW" sz="2800" dirty="0" smtClean="0">
                <a:ea typeface="新細明體" pitchFamily="18" charset="-120"/>
              </a:rPr>
              <a:t>So why is $9.00 &lt; 7.5 ?</a:t>
            </a:r>
            <a:endParaRPr lang="en-US" altLang="zh-TW" sz="2800" dirty="0">
              <a:ea typeface="新細明體" pitchFamily="18" charset="-12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19000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174"/>
    </mc:Choice>
    <mc:Fallback xmlns="">
      <p:transition spd="slow" advTm="451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animBg="1"/>
      <p:bldP spid="6" grpId="0" animBg="1"/>
      <p:bldP spid="7" grpId="0" animBg="1"/>
    </p:bldLst>
  </p:timing>
  <p:extLst>
    <p:ext uri="{3A86A75C-4F4B-4683-9AE1-C65F6400EC91}">
      <p14:laserTraceLst xmlns:p14="http://schemas.microsoft.com/office/powerpoint/2010/main">
        <p14:tracePtLst>
          <p14:tracePt t="2857" x="5575300" y="2654300"/>
          <p14:tracePt t="2871" x="5480050" y="2705100"/>
          <p14:tracePt t="2878" x="5384800" y="2768600"/>
          <p14:tracePt t="2886" x="5283200" y="2813050"/>
          <p14:tracePt t="2902" x="5162550" y="2863850"/>
          <p14:tracePt t="2919" x="4889500" y="2978150"/>
          <p14:tracePt t="2935" x="4616450" y="3124200"/>
          <p14:tracePt t="2952" x="4457700" y="3225800"/>
          <p14:tracePt t="2969" x="4178300" y="3397250"/>
          <p14:tracePt t="2985" x="3917950" y="3575050"/>
          <p14:tracePt t="3002" x="3822700" y="3657600"/>
          <p14:tracePt t="3006" x="3727450" y="3746500"/>
          <p14:tracePt t="3019" x="3625850" y="3860800"/>
          <p14:tracePt t="3035" x="3441700" y="4083050"/>
          <p14:tracePt t="3054" x="3321050" y="4260850"/>
          <p14:tracePt t="3068" x="3276600" y="4362450"/>
          <p14:tracePt t="3085" x="3206750" y="4559300"/>
          <p14:tracePt t="3102" x="3194050" y="4660900"/>
          <p14:tracePt t="3118" x="3181350" y="4857750"/>
          <p14:tracePt t="3135" x="3187700" y="4946650"/>
          <p14:tracePt t="3151" x="3225800" y="5226050"/>
          <p14:tracePt t="3168" x="3244850" y="5308600"/>
          <p14:tracePt t="3185" x="3276600" y="5397500"/>
          <p14:tracePt t="3201" x="3327400" y="5556250"/>
          <p14:tracePt t="3218" x="3409950" y="5708650"/>
          <p14:tracePt t="3235" x="3498850" y="5892800"/>
          <p14:tracePt t="3251" x="3543300" y="5988050"/>
          <p14:tracePt t="3268" x="3600450" y="6159500"/>
          <p14:tracePt t="3285" x="3632200" y="6292850"/>
          <p14:tracePt t="3301" x="3638550" y="6343650"/>
          <p14:tracePt t="3318" x="3651250" y="6400800"/>
          <p14:tracePt t="3334" x="3651250" y="6426200"/>
          <p14:tracePt t="3351" x="3644900" y="6457950"/>
          <p14:tracePt t="3368" x="3638550" y="6496050"/>
          <p14:tracePt t="3384" x="3625850" y="6508750"/>
          <p14:tracePt t="3401" x="3625850" y="6515100"/>
          <p14:tracePt t="3417" x="3619500" y="6521450"/>
          <p14:tracePt t="3434" x="3606800" y="6521450"/>
          <p14:tracePt t="3467" x="3587750" y="6502400"/>
          <p14:tracePt t="3484" x="3581400" y="6496050"/>
          <p14:tracePt t="3487" x="3575050" y="6496050"/>
          <p14:tracePt t="3522" x="3575050" y="6489700"/>
          <p14:tracePt t="3557" x="3575050" y="6483350"/>
          <p14:tracePt t="3571" x="3587750" y="6483350"/>
          <p14:tracePt t="3585" x="3600450" y="6483350"/>
          <p14:tracePt t="3592" x="3619500" y="6483350"/>
          <p14:tracePt t="3606" x="3644900" y="6489700"/>
          <p14:tracePt t="3616" x="3683000" y="6496050"/>
          <p14:tracePt t="3634" x="3778250" y="6534150"/>
          <p14:tracePt t="3650" x="3848100" y="6565900"/>
          <p14:tracePt t="3666" x="4019550" y="6623050"/>
          <p14:tracePt t="3683" x="4216400" y="6686550"/>
          <p14:tracePt t="3699" x="4318000" y="6705600"/>
          <p14:tracePt t="3716" x="4527550" y="6737350"/>
          <p14:tracePt t="3733" x="4730750" y="6769100"/>
          <p14:tracePt t="3749" x="4819650" y="6775450"/>
          <p14:tracePt t="3767" x="4978400" y="6794500"/>
          <p14:tracePt t="3782" x="5067300" y="6807200"/>
          <p14:tracePt t="3799" x="5092700" y="6813550"/>
          <p14:tracePt t="3817" x="5111750" y="6813550"/>
          <p14:tracePt t="3852" x="5111750" y="6807200"/>
          <p14:tracePt t="3886" x="5111750" y="6800850"/>
          <p14:tracePt t="3907" x="5105400" y="6794500"/>
          <p14:tracePt t="3914" x="5092700" y="6781800"/>
          <p14:tracePt t="3921" x="5086350" y="6769100"/>
          <p14:tracePt t="3936" x="5060950" y="6750050"/>
          <p14:tracePt t="3949" x="5054600" y="6731000"/>
          <p14:tracePt t="3965" x="5029200" y="6699250"/>
          <p14:tracePt t="3982" x="5003800" y="6667500"/>
          <p14:tracePt t="3986" x="4984750" y="6642100"/>
          <p14:tracePt t="3999" x="4965700" y="6610350"/>
          <p14:tracePt t="4015" x="4921250" y="6559550"/>
          <p14:tracePt t="4032" x="4895850" y="6521450"/>
          <p14:tracePt t="4048" x="4826000" y="6445250"/>
          <p14:tracePt t="4065" x="4762500" y="6362700"/>
          <p14:tracePt t="4082" x="4692650" y="6286500"/>
          <p14:tracePt t="4098" x="4660900" y="6248400"/>
          <p14:tracePt t="4115" x="4629150" y="6203950"/>
          <p14:tracePt t="4132" x="4565650" y="6134100"/>
          <p14:tracePt t="4148" x="4546600" y="6115050"/>
          <p14:tracePt t="4165" x="4527550" y="6102350"/>
          <p14:tracePt t="4181" x="4483100" y="6070600"/>
          <p14:tracePt t="4198" x="4445000" y="6045200"/>
          <p14:tracePt t="4215" x="4381500" y="6013450"/>
          <p14:tracePt t="4231" x="4362450" y="6007100"/>
          <p14:tracePt t="4248" x="4286250" y="5988050"/>
          <p14:tracePt t="4265" x="4222750" y="5981700"/>
          <p14:tracePt t="4281" x="4191000" y="5975350"/>
          <p14:tracePt t="4298" x="4133850" y="5975350"/>
          <p14:tracePt t="4314" x="4076700" y="5975350"/>
          <p14:tracePt t="4331" x="4057650" y="5975350"/>
          <p14:tracePt t="4348" x="4006850" y="5988050"/>
          <p14:tracePt t="4363" x="3937000" y="6000750"/>
          <p14:tracePt t="4380" x="3911600" y="6007100"/>
          <p14:tracePt t="4398" x="3835400" y="6032500"/>
          <p14:tracePt t="4414" x="3752850" y="6064250"/>
          <p14:tracePt t="4430" x="3721100" y="6083300"/>
          <p14:tracePt t="4447" x="3657600" y="6121400"/>
          <p14:tracePt t="4464" x="3613150" y="6146800"/>
          <p14:tracePt t="4481" x="3549650" y="6178550"/>
          <p14:tracePt t="4484" x="3524250" y="6191250"/>
          <p14:tracePt t="4497" x="3492500" y="6210300"/>
          <p14:tracePt t="4513" x="3473450" y="6216650"/>
          <p14:tracePt t="4530" x="3448050" y="6235700"/>
          <p14:tracePt t="4547" x="3429000" y="6254750"/>
          <p14:tracePt t="4563" x="3422650" y="6261100"/>
          <p14:tracePt t="4580" x="3403600" y="6280150"/>
          <p14:tracePt t="4596" x="3397250" y="6286500"/>
          <p14:tracePt t="4630" x="3390900" y="6292850"/>
          <p14:tracePt t="4664" x="3384550" y="6292850"/>
          <p14:tracePt t="4755" x="3384550" y="6299200"/>
          <p14:tracePt t="4761" x="3390900" y="6299200"/>
          <p14:tracePt t="4797" x="3397250" y="6299200"/>
          <p14:tracePt t="4818" x="3403600" y="6305550"/>
          <p14:tracePt t="4825" x="3409950" y="6305550"/>
          <p14:tracePt t="4832" x="3416300" y="6305550"/>
          <p14:tracePt t="4849" x="3422650" y="6305550"/>
          <p14:tracePt t="4862" x="3429000" y="6305550"/>
          <p14:tracePt t="4878" x="3448050" y="6311900"/>
          <p14:tracePt t="4895" x="3492500" y="6311900"/>
          <p14:tracePt t="4912" x="3530600" y="6311900"/>
          <p14:tracePt t="4929" x="3619500" y="6318250"/>
          <p14:tracePt t="4945" x="3740150" y="6330950"/>
          <p14:tracePt t="4962" x="3790950" y="6330950"/>
          <p14:tracePt t="4979" x="3905250" y="6337300"/>
          <p14:tracePt t="4995" x="3987800" y="6343650"/>
          <p14:tracePt t="5012" x="4019550" y="6343650"/>
          <p14:tracePt t="5028" x="4076700" y="6343650"/>
          <p14:tracePt t="5045" x="4121150" y="6343650"/>
          <p14:tracePt t="5062" x="4146550" y="6343650"/>
          <p14:tracePt t="5079" x="4184650" y="6337300"/>
          <p14:tracePt t="5095" x="4197350" y="6337300"/>
          <p14:tracePt t="5112" x="4260850" y="6337300"/>
          <p14:tracePt t="5128" x="4279900" y="6343650"/>
          <p14:tracePt t="5145" x="4298950" y="6343650"/>
          <p14:tracePt t="5162" x="4330700" y="6343650"/>
          <p14:tracePt t="5178" x="4368800" y="6350000"/>
          <p14:tracePt t="5195" x="4381500" y="6350000"/>
          <p14:tracePt t="5211" x="4406900" y="6350000"/>
          <p14:tracePt t="5227" x="4425950" y="6350000"/>
          <p14:tracePt t="5245" x="4445000" y="6350000"/>
          <p14:tracePt t="5261" x="4451350" y="6350000"/>
          <p14:tracePt t="5278" x="4470400" y="6356350"/>
          <p14:tracePt t="5295" x="4476750" y="6356350"/>
          <p14:tracePt t="5311" x="4483100" y="6362700"/>
          <p14:tracePt t="5328" x="4489450" y="6369050"/>
          <p14:tracePt t="5344" x="4495800" y="6369050"/>
          <p14:tracePt t="5377" x="4502150" y="6369050"/>
          <p14:tracePt t="5406" x="4508500" y="6369050"/>
          <p14:tracePt t="5414" x="4508500" y="6375400"/>
          <p14:tracePt t="5462" x="4514850" y="6375400"/>
          <p14:tracePt t="5497" x="4521200" y="6375400"/>
          <p14:tracePt t="5546" x="4527550" y="6381750"/>
          <p14:tracePt t="5644" x="4533900" y="6381750"/>
          <p14:tracePt t="6022" x="4527550" y="6375400"/>
          <p14:tracePt t="6036" x="4514850" y="6375400"/>
          <p14:tracePt t="6045" x="4495800" y="6369050"/>
          <p14:tracePt t="6058" x="4464050" y="6369050"/>
          <p14:tracePt t="6075" x="4425950" y="6362700"/>
          <p14:tracePt t="6092" x="4229100" y="6343650"/>
          <p14:tracePt t="6108" x="4152900" y="6343650"/>
          <p14:tracePt t="6125" x="4076700" y="6330950"/>
          <p14:tracePt t="6141" x="3873500" y="6330950"/>
          <p14:tracePt t="6157" x="3657600" y="6318250"/>
          <p14:tracePt t="6174" x="3556000" y="6318250"/>
          <p14:tracePt t="6191" x="3378200" y="6324600"/>
          <p14:tracePt t="6208" x="3225800" y="6337300"/>
          <p14:tracePt t="6226" x="3111500" y="6337300"/>
          <p14:tracePt t="6241" x="3041650" y="6343650"/>
          <p14:tracePt t="6257" x="2940050" y="6343650"/>
          <p14:tracePt t="6275" x="2857500" y="6350000"/>
          <p14:tracePt t="6291" x="2832100" y="6356350"/>
          <p14:tracePt t="6307" x="2794000" y="6369050"/>
          <p14:tracePt t="6324" x="2781300" y="6375400"/>
          <p14:tracePt t="6340" x="2774950" y="6381750"/>
          <p14:tracePt t="6357" x="2774950" y="6394450"/>
          <p14:tracePt t="6374" x="2774950" y="6426200"/>
          <p14:tracePt t="6390" x="2774950" y="6438900"/>
          <p14:tracePt t="6798" x="2781300" y="6438900"/>
          <p14:tracePt t="6804" x="2800350" y="6438900"/>
          <p14:tracePt t="6819" x="2825750" y="6432550"/>
          <p14:tracePt t="6825" x="2870200" y="6426200"/>
          <p14:tracePt t="6838" x="2921000" y="6426200"/>
          <p14:tracePt t="6855" x="3054350" y="6407150"/>
          <p14:tracePt t="6872" x="3130550" y="6388100"/>
          <p14:tracePt t="6889" x="3314700" y="6369050"/>
          <p14:tracePt t="6905" x="3505200" y="6350000"/>
          <p14:tracePt t="6922" x="3594100" y="6337300"/>
          <p14:tracePt t="6938" x="3746500" y="6318250"/>
          <p14:tracePt t="6955" x="3829050" y="6305550"/>
          <p14:tracePt t="6972" x="4019550" y="6299200"/>
          <p14:tracePt t="6988" x="4064000" y="6292850"/>
          <p14:tracePt t="7005" x="4102100" y="6292850"/>
          <p14:tracePt t="7022" x="4140200" y="6286500"/>
          <p14:tracePt t="7038" x="4178300" y="6280150"/>
          <p14:tracePt t="7055" x="4191000" y="6273800"/>
          <p14:tracePt t="7071" x="4222750" y="6273800"/>
          <p14:tracePt t="7088" x="4248150" y="6267450"/>
          <p14:tracePt t="7105" x="4260850" y="6261100"/>
          <p14:tracePt t="7121" x="4286250" y="6261100"/>
          <p14:tracePt t="7138" x="4318000" y="6254750"/>
          <p14:tracePt t="7155" x="4349750" y="6254750"/>
          <p14:tracePt t="7171" x="4368800" y="6254750"/>
          <p14:tracePt t="7188" x="4394200" y="6254750"/>
          <p14:tracePt t="7204" x="4476750" y="6254750"/>
          <p14:tracePt t="7221" x="4514850" y="6254750"/>
          <p14:tracePt t="7237" x="4546600" y="6254750"/>
          <p14:tracePt t="7254" x="4622800" y="6261100"/>
          <p14:tracePt t="7270" x="4641850" y="6261100"/>
          <p14:tracePt t="7288" x="4654550" y="6261100"/>
          <p14:tracePt t="7304" x="4673600" y="6261100"/>
          <p14:tracePt t="7320" x="4679950" y="6261100"/>
          <p14:tracePt t="7337" x="4679950" y="6254750"/>
          <p14:tracePt t="7354" x="4679950" y="6248400"/>
          <p14:tracePt t="7370" x="4673600" y="6242050"/>
          <p14:tracePt t="7387" x="4660900" y="6242050"/>
          <p14:tracePt t="7403" x="4648200" y="6242050"/>
          <p14:tracePt t="7421" x="4616450" y="6242050"/>
          <p14:tracePt t="7436" x="4514850" y="6248400"/>
          <p14:tracePt t="7453" x="4445000" y="6248400"/>
          <p14:tracePt t="7470" x="4241800" y="6261100"/>
          <p14:tracePt t="7487" x="4000500" y="6286500"/>
          <p14:tracePt t="7502" x="3873500" y="6286500"/>
          <p14:tracePt t="7520" x="3632200" y="6318250"/>
          <p14:tracePt t="7536" x="3416300" y="6330950"/>
          <p14:tracePt t="7554" x="3327400" y="6343650"/>
          <p14:tracePt t="7569" x="3225800" y="6350000"/>
          <p14:tracePt t="7586" x="3194050" y="6350000"/>
          <p14:tracePt t="7603" x="3162300" y="6356350"/>
          <p14:tracePt t="7619" x="3155950" y="6356350"/>
          <p14:tracePt t="7653" x="3155950" y="6362700"/>
          <p14:tracePt t="7669" x="3162300" y="6369050"/>
          <p14:tracePt t="7686" x="3168650" y="6369050"/>
          <p14:tracePt t="7702" x="3181350" y="6369050"/>
          <p14:tracePt t="7719" x="3232150" y="6375400"/>
          <p14:tracePt t="7736" x="3314700" y="6381750"/>
          <p14:tracePt t="7752" x="3378200" y="6381750"/>
          <p14:tracePt t="7769" x="3530600" y="6381750"/>
          <p14:tracePt t="7786" x="3695700" y="6381750"/>
          <p14:tracePt t="7802" x="3771900" y="6381750"/>
          <p14:tracePt t="7819" x="3892550" y="6375400"/>
          <p14:tracePt t="7835" x="3949700" y="6369050"/>
          <p14:tracePt t="7852" x="3962400" y="6369050"/>
          <p14:tracePt t="7869" x="3968750" y="6369050"/>
          <p14:tracePt t="7905" x="3956050" y="6369050"/>
          <p14:tracePt t="7921" x="3937000" y="6369050"/>
          <p14:tracePt t="7935" x="3917950" y="6369050"/>
          <p14:tracePt t="7952" x="3816350" y="6369050"/>
          <p14:tracePt t="7968" x="3663950" y="6369050"/>
          <p14:tracePt t="7985" x="3575050" y="6369050"/>
          <p14:tracePt t="8002" x="3397250" y="6388100"/>
          <p14:tracePt t="8018" x="3225800" y="6419850"/>
          <p14:tracePt t="8034" x="3149600" y="6426200"/>
          <p14:tracePt t="8052" x="3016250" y="6457950"/>
          <p14:tracePt t="8068" x="2952750" y="6464300"/>
          <p14:tracePt t="8084" x="2940050" y="6464300"/>
          <p14:tracePt t="8101" x="2933700" y="6470650"/>
          <p14:tracePt t="8137" x="2933700" y="6477000"/>
          <p14:tracePt t="8151" x="2946400" y="6477000"/>
          <p14:tracePt t="8167" x="2978150" y="6477000"/>
          <p14:tracePt t="8185" x="3079750" y="6477000"/>
          <p14:tracePt t="8201" x="3143250" y="6477000"/>
          <p14:tracePt t="8217" x="3232150" y="6477000"/>
          <p14:tracePt t="8234" x="3536950" y="6477000"/>
          <p14:tracePt t="8251" x="3651250" y="6470650"/>
          <p14:tracePt t="8269" x="3879850" y="6451600"/>
          <p14:tracePt t="8283" x="3981450" y="6438900"/>
          <p14:tracePt t="8300" x="4178300" y="6400800"/>
          <p14:tracePt t="8318" x="4356100" y="6381750"/>
          <p14:tracePt t="8333" x="4445000" y="6362700"/>
          <p14:tracePt t="8350" x="4603750" y="6318250"/>
          <p14:tracePt t="8367" x="4711700" y="6286500"/>
          <p14:tracePt t="8383" x="4768850" y="6273800"/>
          <p14:tracePt t="8400" x="4806950" y="6267450"/>
          <p14:tracePt t="8417" x="4889500" y="6261100"/>
          <p14:tracePt t="8433" x="4933950" y="6248400"/>
          <p14:tracePt t="8451" x="5003800" y="6242050"/>
          <p14:tracePt t="8467" x="5041900" y="6242050"/>
          <p14:tracePt t="8483" x="5086350" y="6235700"/>
          <p14:tracePt t="8500" x="5130800" y="6235700"/>
          <p14:tracePt t="8516" x="5149850" y="6235700"/>
          <p14:tracePt t="8533" x="5200650" y="6235700"/>
          <p14:tracePt t="8550" x="5232400" y="6235700"/>
          <p14:tracePt t="8566" x="5251450" y="6235700"/>
          <p14:tracePt t="8584" x="5283200" y="6235700"/>
          <p14:tracePt t="8599" x="5308600" y="6235700"/>
          <p14:tracePt t="8616" x="5321300" y="6235700"/>
          <p14:tracePt t="8633" x="5334000" y="6235700"/>
          <p14:tracePt t="8649" x="5346700" y="6235700"/>
          <p14:tracePt t="8997" x="5346700" y="6229350"/>
          <p14:tracePt t="9025" x="5340350" y="6229350"/>
          <p14:tracePt t="9039" x="5334000" y="6223000"/>
          <p14:tracePt t="9046" x="5327650" y="6223000"/>
          <p14:tracePt t="9060" x="5321300" y="6216650"/>
          <p14:tracePt t="9074" x="5308600" y="6216650"/>
          <p14:tracePt t="9095" x="5289550" y="6197600"/>
          <p14:tracePt t="9102" x="5257800" y="6178550"/>
          <p14:tracePt t="9117" x="5213350" y="6146800"/>
          <p14:tracePt t="9131" x="5143500" y="6108700"/>
          <p14:tracePt t="9147" x="5041900" y="6057900"/>
          <p14:tracePt t="9165" x="4787900" y="5956300"/>
          <p14:tracePt t="9180" x="4603750" y="5905500"/>
          <p14:tracePt t="9197" x="4400550" y="5854700"/>
          <p14:tracePt t="9216" x="3930650" y="5778500"/>
          <p14:tracePt t="9231" x="3689350" y="5765800"/>
          <p14:tracePt t="9247" x="3238500" y="5772150"/>
          <p14:tracePt t="9264" x="2832100" y="5816600"/>
          <p14:tracePt t="9280" x="2533650" y="5873750"/>
          <p14:tracePt t="9298" x="2419350" y="5880100"/>
          <p14:tracePt t="9314" x="2260600" y="5918200"/>
          <p14:tracePt t="9331" x="2165350" y="5956300"/>
          <p14:tracePt t="9347" x="2120900" y="5962650"/>
          <p14:tracePt t="9363" x="2076450" y="5975350"/>
          <p14:tracePt t="9380" x="2070100" y="5981700"/>
          <p14:tracePt t="9397" x="2063750" y="5988050"/>
          <p14:tracePt t="9466" x="2070100" y="5988050"/>
          <p14:tracePt t="9495" x="2076450" y="5988050"/>
          <p14:tracePt t="9508" x="2082800" y="5988050"/>
          <p14:tracePt t="9516" x="2095500" y="5988050"/>
          <p14:tracePt t="9532" x="2108200" y="5988050"/>
          <p14:tracePt t="9546" x="2127250" y="5988050"/>
          <p14:tracePt t="9563" x="2178050" y="5994400"/>
          <p14:tracePt t="9579" x="2266950" y="5994400"/>
          <p14:tracePt t="9596" x="2317750" y="5994400"/>
          <p14:tracePt t="9613" x="2444750" y="5994400"/>
          <p14:tracePt t="9629" x="2571750" y="5994400"/>
          <p14:tracePt t="9646" x="2628900" y="5994400"/>
          <p14:tracePt t="9663" x="2730500" y="5994400"/>
          <p14:tracePt t="9679" x="2787650" y="5994400"/>
          <p14:tracePt t="9696" x="2806700" y="5994400"/>
          <p14:tracePt t="9712" x="2832100" y="6000750"/>
          <p14:tracePt t="9729" x="2857500" y="6000750"/>
          <p14:tracePt t="9746" x="2863850" y="6000750"/>
          <p14:tracePt t="9762" x="2870200" y="6007100"/>
          <p14:tracePt t="9779" x="2876550" y="6007100"/>
          <p14:tracePt t="9929" x="2882900" y="6007100"/>
          <p14:tracePt t="9936" x="2889250" y="6007100"/>
          <p14:tracePt t="9950" x="2895600" y="6007100"/>
          <p14:tracePt t="9961" x="2895600" y="6013450"/>
          <p14:tracePt t="9978" x="2908300" y="6013450"/>
          <p14:tracePt t="9994" x="2914650" y="6013450"/>
          <p14:tracePt t="10012" x="2952750" y="6019800"/>
          <p14:tracePt t="10028" x="3009900" y="6019800"/>
          <p14:tracePt t="10044" x="3035300" y="6026150"/>
          <p14:tracePt t="10061" x="3079750" y="6038850"/>
          <p14:tracePt t="10077" x="3117850" y="6038850"/>
          <p14:tracePt t="10094" x="3130550" y="6045200"/>
          <p14:tracePt t="10111" x="3155950" y="6045200"/>
          <p14:tracePt t="10127" x="3162300" y="6045200"/>
          <p14:tracePt t="10580" x="3155950" y="6045200"/>
          <p14:tracePt t="10727" x="3162300" y="6045200"/>
          <p14:tracePt t="10755" x="3168650" y="6038850"/>
          <p14:tracePt t="10769" x="3175000" y="6038850"/>
          <p14:tracePt t="10778" x="3194050" y="6038850"/>
          <p14:tracePt t="10792" x="3213100" y="6045200"/>
          <p14:tracePt t="10808" x="3238500" y="6045200"/>
          <p14:tracePt t="10825" x="3352800" y="6057900"/>
          <p14:tracePt t="10841" x="3587750" y="6083300"/>
          <p14:tracePt t="10858" x="3727450" y="6102350"/>
          <p14:tracePt t="10875" x="4127500" y="6115050"/>
          <p14:tracePt t="10891" x="4565650" y="6115050"/>
          <p14:tracePt t="10909" x="4984750" y="6115050"/>
          <p14:tracePt t="10924" x="5232400" y="6096000"/>
          <p14:tracePt t="10941" x="5619750" y="6038850"/>
          <p14:tracePt t="10958" x="5918200" y="5981700"/>
          <p14:tracePt t="10974" x="6045200" y="5962650"/>
          <p14:tracePt t="10991" x="6280150" y="5911850"/>
          <p14:tracePt t="11008" x="6369050" y="5886450"/>
          <p14:tracePt t="11024" x="6540500" y="5861050"/>
          <p14:tracePt t="11041" x="6604000" y="5848350"/>
          <p14:tracePt t="11058" x="6711950" y="5829300"/>
          <p14:tracePt t="11074" x="6756400" y="5816600"/>
          <p14:tracePt t="11091" x="6794500" y="5797550"/>
          <p14:tracePt t="11107" x="6870700" y="5765800"/>
          <p14:tracePt t="11124" x="6889750" y="5759450"/>
          <p14:tracePt t="11140" x="6915150" y="5740400"/>
          <p14:tracePt t="11157" x="6934200" y="5734050"/>
          <p14:tracePt t="11174" x="6953250" y="5727700"/>
          <p14:tracePt t="11190" x="6965950" y="5721350"/>
          <p14:tracePt t="11207" x="6997700" y="5715000"/>
          <p14:tracePt t="11224" x="7016750" y="5715000"/>
          <p14:tracePt t="11240" x="7035800" y="5708650"/>
          <p14:tracePt t="11257" x="7048500" y="5708650"/>
          <p14:tracePt t="11274" x="7073900" y="5708650"/>
          <p14:tracePt t="11307" x="7080250" y="5708650"/>
          <p14:tracePt t="11364" x="7080250" y="5715000"/>
          <p14:tracePt t="15236" x="7004050" y="5695950"/>
          <p14:tracePt t="15250" x="6877050" y="5664200"/>
          <p14:tracePt t="15257" x="6731000" y="5638800"/>
          <p14:tracePt t="15272" x="6559550" y="5619750"/>
          <p14:tracePt t="15279" x="6369050" y="5607050"/>
          <p14:tracePt t="15293" x="6197600" y="5581650"/>
          <p14:tracePt t="15309" x="5848350" y="5556250"/>
          <p14:tracePt t="15326" x="5657850" y="5562600"/>
          <p14:tracePt t="15342" x="5314950" y="5562600"/>
          <p14:tracePt t="15359" x="5187950" y="5575300"/>
          <p14:tracePt t="15377" x="4813300" y="5607050"/>
          <p14:tracePt t="15392" x="4692650" y="5626100"/>
          <p14:tracePt t="15409" x="4591050" y="5657850"/>
          <p14:tracePt t="15426" x="4381500" y="5708650"/>
          <p14:tracePt t="15442" x="4197350" y="5759450"/>
          <p14:tracePt t="15460" x="4121150" y="5791200"/>
          <p14:tracePt t="15475" x="3994150" y="5835650"/>
          <p14:tracePt t="15492" x="3905250" y="5892800"/>
          <p14:tracePt t="15510" x="3835400" y="5924550"/>
          <p14:tracePt t="15525" x="3803650" y="5949950"/>
          <p14:tracePt t="15542" x="3714750" y="5981700"/>
          <p14:tracePt t="15558" x="3613150" y="6026150"/>
          <p14:tracePt t="15575" x="3549650" y="6038850"/>
          <p14:tracePt t="15592" x="3441700" y="6051550"/>
          <p14:tracePt t="15608" x="3340100" y="6064250"/>
          <p14:tracePt t="15625" x="3282950" y="6064250"/>
          <p14:tracePt t="15642" x="3168650" y="6057900"/>
          <p14:tracePt t="15658" x="2997200" y="6019800"/>
          <p14:tracePt t="15675" x="2908300" y="5988050"/>
          <p14:tracePt t="15692" x="2755900" y="5930900"/>
          <p14:tracePt t="15708" x="2686050" y="5880100"/>
          <p14:tracePt t="15725" x="2559050" y="5759450"/>
          <p14:tracePt t="15741" x="2470150" y="5689600"/>
          <p14:tracePt t="15758" x="2419350" y="5626100"/>
          <p14:tracePt t="15775" x="2343150" y="5575300"/>
          <p14:tracePt t="15791" x="2317750" y="5562600"/>
          <p14:tracePt t="15808" x="2305050" y="5562600"/>
          <p14:tracePt t="15825" x="2298700" y="5556250"/>
          <p14:tracePt t="16049" x="2317750" y="5562600"/>
          <p14:tracePt t="16062" x="2336800" y="5568950"/>
          <p14:tracePt t="16070" x="2355850" y="5594350"/>
          <p14:tracePt t="16076" x="2400300" y="5607050"/>
          <p14:tracePt t="16094" x="2457450" y="5638800"/>
          <p14:tracePt t="16107" x="2514600" y="5664200"/>
          <p14:tracePt t="16124" x="2660650" y="5715000"/>
          <p14:tracePt t="16140" x="2806700" y="5765800"/>
          <p14:tracePt t="16156" x="2889250" y="5791200"/>
          <p14:tracePt t="16173" x="2997200" y="5822950"/>
          <p14:tracePt t="16190" x="3092450" y="5848350"/>
          <p14:tracePt t="16206" x="3124200" y="5854700"/>
          <p14:tracePt t="16224" x="3162300" y="5867400"/>
          <p14:tracePt t="16240" x="3187700" y="5873750"/>
          <p14:tracePt t="16256" x="3194050" y="5873750"/>
          <p14:tracePt t="16273" x="3200400" y="5873750"/>
          <p14:tracePt t="16290" x="3206750" y="5873750"/>
          <p14:tracePt t="16573" x="3200400" y="5873750"/>
          <p14:tracePt t="16624" x="3194050" y="5867400"/>
          <p14:tracePt t="16705" x="3194050" y="5861050"/>
          <p14:tracePt t="16812" x="3194050" y="5854700"/>
          <p14:tracePt t="16839" x="3200400" y="5854700"/>
          <p14:tracePt t="16847" x="3206750" y="5854700"/>
          <p14:tracePt t="16868" x="3213100" y="5854700"/>
          <p14:tracePt t="16889" x="3219450" y="5848350"/>
          <p14:tracePt t="16910" x="3225800" y="5842000"/>
          <p14:tracePt t="16931" x="3232150" y="5842000"/>
          <p14:tracePt t="16938" x="3238500" y="5835650"/>
          <p14:tracePt t="16959" x="3251200" y="5829300"/>
          <p14:tracePt t="16973" x="3257550" y="5829300"/>
          <p14:tracePt t="16980" x="3270250" y="5822950"/>
          <p14:tracePt t="16989" x="3282950" y="5810250"/>
          <p14:tracePt t="17003" x="3295650" y="5803900"/>
          <p14:tracePt t="17020" x="3308350" y="5778500"/>
          <p14:tracePt t="17037" x="3327400" y="5746750"/>
          <p14:tracePt t="17054" x="3352800" y="5683250"/>
          <p14:tracePt t="17071" x="3371850" y="5600700"/>
          <p14:tracePt t="17087" x="3371850" y="5537200"/>
          <p14:tracePt t="17103" x="3365500" y="5410200"/>
          <p14:tracePt t="17120" x="3327400" y="5238750"/>
          <p14:tracePt t="17137" x="3308350" y="5149850"/>
          <p14:tracePt t="17153" x="3257550" y="5003800"/>
          <p14:tracePt t="17170" x="3219450" y="4902200"/>
          <p14:tracePt t="17186" x="3206750" y="4870450"/>
          <p14:tracePt t="17203" x="3181350" y="4832350"/>
          <p14:tracePt t="17220" x="3149600" y="4806950"/>
          <p14:tracePt t="17236" x="3136900" y="4800600"/>
          <p14:tracePt t="17253" x="3092450" y="4794250"/>
          <p14:tracePt t="17269" x="3048000" y="4794250"/>
          <p14:tracePt t="17286" x="3022600" y="4794250"/>
          <p14:tracePt t="17302" x="2971800" y="4819650"/>
          <p14:tracePt t="17319" x="2952750" y="4832350"/>
          <p14:tracePt t="17336" x="2927350" y="4876800"/>
          <p14:tracePt t="17352" x="2901950" y="4927600"/>
          <p14:tracePt t="17369" x="2901950" y="4953000"/>
          <p14:tracePt t="17386" x="2895600" y="5022850"/>
          <p14:tracePt t="17402" x="2921000" y="5099050"/>
          <p14:tracePt t="17419" x="2927350" y="5118100"/>
          <p14:tracePt t="17435" x="2965450" y="5162550"/>
          <p14:tracePt t="17452" x="3022600" y="5219700"/>
          <p14:tracePt t="17471" x="3098800" y="5257800"/>
          <p14:tracePt t="17485" x="3155950" y="5295900"/>
          <p14:tracePt t="17502" x="3257550" y="5372100"/>
          <p14:tracePt t="17519" x="3314700" y="5410200"/>
          <p14:tracePt t="17535" x="3454400" y="5524500"/>
          <p14:tracePt t="17552" x="3562350" y="5632450"/>
          <p14:tracePt t="17568" x="3644900" y="5721350"/>
          <p14:tracePt t="17585" x="3683000" y="5765800"/>
          <p14:tracePt t="17602" x="3714750" y="5803900"/>
          <p14:tracePt t="17605" x="3733800" y="5835650"/>
          <p14:tracePt t="17618" x="3752850" y="5854700"/>
          <p14:tracePt t="17635" x="3752850" y="5861050"/>
          <p14:tracePt t="17652" x="3752850" y="5867400"/>
          <p14:tracePt t="17702" x="3746500" y="5873750"/>
          <p14:tracePt t="17708" x="3740150" y="5880100"/>
          <p14:tracePt t="17722" x="3733800" y="5886450"/>
          <p14:tracePt t="17734" x="3727450" y="5899150"/>
          <p14:tracePt t="17751" x="3708400" y="5918200"/>
          <p14:tracePt t="17768" x="3702050" y="5930900"/>
          <p14:tracePt t="17785" x="3676650" y="5943600"/>
          <p14:tracePt t="17801" x="3657600" y="5956300"/>
          <p14:tracePt t="17818" x="3651250" y="5956300"/>
          <p14:tracePt t="17834" x="3625850" y="5962650"/>
          <p14:tracePt t="17851" x="3606800" y="5969000"/>
          <p14:tracePt t="17868" x="3600450" y="5969000"/>
          <p14:tracePt t="17884" x="3587750" y="5969000"/>
          <p14:tracePt t="17900" x="3581400" y="5969000"/>
          <p14:tracePt t="17918" x="3581400" y="5962650"/>
          <p14:tracePt t="17950" x="3581400" y="5956300"/>
          <p14:tracePt t="17967" x="3581400" y="5949950"/>
          <p14:tracePt t="17988" x="3587750" y="5949950"/>
          <p14:tracePt t="18003" x="3587750" y="5943600"/>
          <p14:tracePt t="18017" x="3587750" y="5937250"/>
          <p14:tracePt t="18033" x="3587750" y="5930900"/>
          <p14:tracePt t="18050" x="3594100" y="5930900"/>
          <p14:tracePt t="18093" x="3594100" y="5924550"/>
          <p14:tracePt t="18101" x="3587750" y="5924550"/>
          <p14:tracePt t="18107" x="3581400" y="5924550"/>
          <p14:tracePt t="18121" x="3575050" y="5924550"/>
          <p14:tracePt t="18142" x="3568700" y="5930900"/>
          <p14:tracePt t="18150" x="3556000" y="5937250"/>
          <p14:tracePt t="18166" x="3543300" y="5943600"/>
          <p14:tracePt t="18183" x="3505200" y="5956300"/>
          <p14:tracePt t="18199" x="3479800" y="5969000"/>
          <p14:tracePt t="18216" x="3467100" y="5975350"/>
          <p14:tracePt t="18233" x="3454400" y="5981700"/>
          <p14:tracePt t="18249" x="3435350" y="5988050"/>
          <p14:tracePt t="18266" x="3429000" y="5988050"/>
          <p14:tracePt t="18299" x="3422650" y="5988050"/>
          <p14:tracePt t="18316" x="3422650" y="5969000"/>
          <p14:tracePt t="18332" x="3409950" y="5962650"/>
          <p14:tracePt t="18348" x="3403600" y="5943600"/>
          <p14:tracePt t="18366" x="3390900" y="5918200"/>
          <p14:tracePt t="18382" x="3371850" y="5880100"/>
          <p14:tracePt t="18399" x="3365500" y="5873750"/>
          <p14:tracePt t="18415" x="3346450" y="5861050"/>
          <p14:tracePt t="18432" x="3333750" y="5848350"/>
          <p14:tracePt t="18465" x="3333750" y="5842000"/>
          <p14:tracePt t="20251" x="3390900" y="5842000"/>
          <p14:tracePt t="20258" x="3441700" y="5842000"/>
          <p14:tracePt t="20272" x="3479800" y="5842000"/>
          <p14:tracePt t="20279" x="3556000" y="5842000"/>
          <p14:tracePt t="20296" x="3619500" y="5842000"/>
          <p14:tracePt t="20309" x="3683000" y="5842000"/>
          <p14:tracePt t="20326" x="3886200" y="5842000"/>
          <p14:tracePt t="20342" x="4140200" y="5822950"/>
          <p14:tracePt t="20359" x="4286250" y="5797550"/>
          <p14:tracePt t="20375" x="4533900" y="5797550"/>
          <p14:tracePt t="20392" x="4813300" y="5797550"/>
          <p14:tracePt t="20409" x="4972050" y="5803900"/>
          <p14:tracePt t="20426" x="5213350" y="5835650"/>
          <p14:tracePt t="20441" x="5441950" y="5848350"/>
          <p14:tracePt t="20458" x="5556250" y="5854700"/>
          <p14:tracePt t="20475" x="5765800" y="5899150"/>
          <p14:tracePt t="20491" x="5867400" y="5918200"/>
          <p14:tracePt t="20510" x="6019800" y="5949950"/>
          <p14:tracePt t="20525" x="6134100" y="5975350"/>
          <p14:tracePt t="20541" x="6216650" y="5994400"/>
          <p14:tracePt t="20558" x="6254750" y="5994400"/>
          <p14:tracePt t="20574" x="6299200" y="5994400"/>
          <p14:tracePt t="20591" x="6311900" y="5994400"/>
          <p14:tracePt t="20609" x="6362700" y="5988050"/>
          <p14:tracePt t="20625" x="6375400" y="5988050"/>
          <p14:tracePt t="20628" x="6388100" y="5988050"/>
          <p14:tracePt t="20644" x="6388100" y="5981700"/>
          <p14:tracePt t="20657" x="6394450" y="5981700"/>
          <p14:tracePt t="20674" x="6400800" y="5975350"/>
          <p14:tracePt t="20748" x="6394450" y="5969000"/>
          <p14:tracePt t="20811" x="6388100" y="5969000"/>
          <p14:tracePt t="20818" x="6381750" y="5969000"/>
          <p14:tracePt t="20853" x="6375400" y="5962650"/>
          <p14:tracePt t="20875" x="6362700" y="5962650"/>
          <p14:tracePt t="20888" x="6356350" y="5962650"/>
          <p14:tracePt t="20902" x="6350000" y="5962650"/>
          <p14:tracePt t="20930" x="6350000" y="5956300"/>
          <p14:tracePt t="20951" x="6343650" y="5956300"/>
          <p14:tracePt t="20993" x="6337300" y="5956300"/>
          <p14:tracePt t="21000" x="6330950" y="5949950"/>
          <p14:tracePt t="21070" x="6324600" y="5949950"/>
          <p14:tracePt t="21091" x="6318250" y="5949950"/>
          <p14:tracePt t="21098" x="6305550" y="5949950"/>
          <p14:tracePt t="21112" x="6299200" y="5949950"/>
          <p14:tracePt t="21126" x="6286500" y="5949950"/>
          <p14:tracePt t="21140" x="6254750" y="5949950"/>
          <p14:tracePt t="21156" x="6165850" y="5937250"/>
          <p14:tracePt t="21173" x="6013450" y="5930900"/>
          <p14:tracePt t="21190" x="5797550" y="5930900"/>
          <p14:tracePt t="21206" x="5670550" y="5930900"/>
          <p14:tracePt t="21222" x="5543550" y="5930900"/>
          <p14:tracePt t="21239" x="5137150" y="5930900"/>
          <p14:tracePt t="21255" x="5003800" y="5943600"/>
          <p14:tracePt t="21273" x="4864100" y="5956300"/>
          <p14:tracePt t="21288" x="4635500" y="5962650"/>
          <p14:tracePt t="21305" x="4432300" y="5975350"/>
          <p14:tracePt t="21323" x="4292600" y="5975350"/>
          <p14:tracePt t="21339" x="4222750" y="5975350"/>
          <p14:tracePt t="21355" x="4083050" y="5975350"/>
          <p14:tracePt t="21372" x="3968750" y="5975350"/>
          <p14:tracePt t="21389" x="3930650" y="5975350"/>
          <p14:tracePt t="21405" x="3860800" y="5975350"/>
          <p14:tracePt t="21422" x="3803650" y="5975350"/>
          <p14:tracePt t="21438" x="3784600" y="5975350"/>
          <p14:tracePt t="21455" x="3746500" y="5975350"/>
          <p14:tracePt t="21471" x="3708400" y="5969000"/>
          <p14:tracePt t="21488" x="3695700" y="5962650"/>
          <p14:tracePt t="21505" x="3676650" y="5956300"/>
          <p14:tracePt t="21521" x="3644900" y="5949950"/>
          <p14:tracePt t="21538" x="3632200" y="5949950"/>
          <p14:tracePt t="21555" x="3606800" y="5943600"/>
          <p14:tracePt t="21571" x="3594100" y="5943600"/>
          <p14:tracePt t="21589" x="3562350" y="5937250"/>
          <p14:tracePt t="21604" x="3536950" y="5937250"/>
          <p14:tracePt t="21621" x="3517900" y="5937250"/>
          <p14:tracePt t="21638" x="3467100" y="5937250"/>
          <p14:tracePt t="21654" x="3454400" y="5937250"/>
          <p14:tracePt t="21671" x="3441700" y="5943600"/>
          <p14:tracePt t="21688" x="3429000" y="5943600"/>
          <p14:tracePt t="21704" x="3416300" y="5943600"/>
          <p14:tracePt t="21721" x="3403600" y="5943600"/>
          <p14:tracePt t="21737" x="3397250" y="5943600"/>
          <p14:tracePt t="23376" x="3390900" y="5911850"/>
          <p14:tracePt t="23383" x="3359150" y="5861050"/>
          <p14:tracePt t="23397" x="3321050" y="5816600"/>
          <p14:tracePt t="23411" x="3270250" y="5772150"/>
          <p14:tracePt t="23425" x="3238500" y="5734050"/>
          <p14:tracePt t="23439" x="3194050" y="5689600"/>
          <p14:tracePt t="23453" x="3130550" y="5638800"/>
          <p14:tracePt t="23464" x="3098800" y="5594350"/>
          <p14:tracePt t="23482" x="3028950" y="5537200"/>
          <p14:tracePt t="23498" x="3003550" y="5518150"/>
          <p14:tracePt t="23514" x="2997200" y="5511800"/>
          <p14:tracePt t="23531" x="2990850" y="5511800"/>
          <p14:tracePt t="23565" x="2984500" y="5511800"/>
          <p14:tracePt t="23600" x="2984500" y="5505450"/>
          <p14:tracePt t="23825" x="2984500" y="5511800"/>
          <p14:tracePt t="23839" x="2984500" y="5530850"/>
          <p14:tracePt t="23853" x="2984500" y="5549900"/>
          <p14:tracePt t="23867" x="2984500" y="5581650"/>
          <p14:tracePt t="23888" x="2984500" y="5607050"/>
          <p14:tracePt t="23894" x="2984500" y="5645150"/>
          <p14:tracePt t="23909" x="2990850" y="5689600"/>
          <p14:tracePt t="23923" x="2997200" y="5715000"/>
          <p14:tracePt t="23930" x="3003550" y="5759450"/>
          <p14:tracePt t="23946" x="3003550" y="5778500"/>
          <p14:tracePt t="23963" x="3009900" y="5797550"/>
          <p14:tracePt t="23979" x="3016250" y="5816600"/>
          <p14:tracePt t="23997" x="3022600" y="5822950"/>
          <p14:tracePt t="24014" x="3035300" y="5848350"/>
          <p14:tracePt t="24030" x="3048000" y="5861050"/>
          <p14:tracePt t="24046" x="3054350" y="5867400"/>
          <p14:tracePt t="24063" x="3067050" y="5880100"/>
          <p14:tracePt t="24079" x="3073400" y="5886450"/>
          <p14:tracePt t="24096" x="3073400" y="5892800"/>
          <p14:tracePt t="24113" x="3079750" y="5892800"/>
          <p14:tracePt t="24146" x="3086100" y="5892800"/>
          <p14:tracePt t="24168" x="3092450" y="5892800"/>
          <p14:tracePt t="24189" x="3098800" y="5892800"/>
          <p14:tracePt t="24210" x="3105150" y="5892800"/>
          <p14:tracePt t="24224" x="3111500" y="5892800"/>
          <p14:tracePt t="24252" x="3117850" y="5892800"/>
          <p14:tracePt t="24266" x="3124200" y="5892800"/>
          <p14:tracePt t="24272" x="3130550" y="5892800"/>
          <p14:tracePt t="24281" x="3136900" y="5892800"/>
          <p14:tracePt t="24295" x="3143250" y="5886450"/>
          <p14:tracePt t="24312" x="3149600" y="5886450"/>
          <p14:tracePt t="24331" x="3162300" y="5880100"/>
          <p14:tracePt t="24345" x="3175000" y="5873750"/>
          <p14:tracePt t="24363" x="3187700" y="5867400"/>
          <p14:tracePt t="24379" x="3213100" y="5854700"/>
          <p14:tracePt t="24395" x="3225800" y="5842000"/>
          <p14:tracePt t="24412" x="3238500" y="5835650"/>
          <p14:tracePt t="24428" x="3270250" y="5816600"/>
          <p14:tracePt t="24445" x="3282950" y="5810250"/>
          <p14:tracePt t="24462" x="3295650" y="5791200"/>
          <p14:tracePt t="24478" x="3295650" y="5784850"/>
          <p14:tracePt t="24494" x="3302000" y="5778500"/>
          <p14:tracePt t="24511" x="3308350" y="5765800"/>
          <p14:tracePt t="24544" x="3314700" y="5765800"/>
          <p14:tracePt t="24567" x="3314700" y="5759450"/>
          <p14:tracePt t="24616" x="3308350" y="5759450"/>
          <p14:tracePt t="24629" x="3302000" y="5753100"/>
          <p14:tracePt t="24637" x="3295650" y="5753100"/>
          <p14:tracePt t="24651" x="3289300" y="5746750"/>
          <p14:tracePt t="24665" x="3276600" y="5746750"/>
          <p14:tracePt t="24681" x="3244850" y="5740400"/>
          <p14:tracePt t="24694" x="3219450" y="5740400"/>
          <p14:tracePt t="24710" x="3168650" y="5740400"/>
          <p14:tracePt t="24729" x="3054350" y="5727700"/>
          <p14:tracePt t="24743" x="2978150" y="5727700"/>
          <p14:tracePt t="24761" x="2901950" y="5734050"/>
          <p14:tracePt t="24777" x="2717800" y="5740400"/>
          <p14:tracePt t="24793" x="2628900" y="5740400"/>
          <p14:tracePt t="24810" x="2463800" y="5765800"/>
          <p14:tracePt t="24826" x="2317750" y="5791200"/>
          <p14:tracePt t="24843" x="2209800" y="5810250"/>
          <p14:tracePt t="24860" x="2171700" y="5816600"/>
          <p14:tracePt t="24877" x="2114550" y="5835650"/>
          <p14:tracePt t="24893" x="2089150" y="5842000"/>
          <p14:tracePt t="24910" x="2051050" y="5848350"/>
          <p14:tracePt t="24926" x="2044700" y="5848350"/>
          <p14:tracePt t="24973" x="2038350" y="5842000"/>
          <p14:tracePt t="25092" x="2038350" y="5835650"/>
          <p14:tracePt t="25155" x="2038350" y="5829300"/>
          <p14:tracePt t="25190" x="2038350" y="5816600"/>
          <p14:tracePt t="25204" x="2044700" y="5810250"/>
          <p14:tracePt t="25217" x="2044700" y="5803900"/>
          <p14:tracePt t="25227" x="2044700" y="5797550"/>
          <p14:tracePt t="25242" x="2051050" y="5784850"/>
          <p14:tracePt t="25258" x="2063750" y="5753100"/>
          <p14:tracePt t="25275" x="2082800" y="5708650"/>
          <p14:tracePt t="25291" x="2089150" y="5683250"/>
          <p14:tracePt t="25309" x="2114550" y="5600700"/>
          <p14:tracePt t="25325" x="2120900" y="5505450"/>
          <p14:tracePt t="25341" x="2133600" y="5454650"/>
          <p14:tracePt t="25358" x="2133600" y="5346700"/>
          <p14:tracePt t="25375" x="2133600" y="5245100"/>
          <p14:tracePt t="25391" x="2127250" y="5213350"/>
          <p14:tracePt t="25408" x="2120900" y="5168900"/>
          <p14:tracePt t="25425" x="2120900" y="5149850"/>
          <p14:tracePt t="25442" x="2114550" y="5143500"/>
          <p14:tracePt t="25474" x="2108200" y="5143500"/>
          <p14:tracePt t="25491" x="2089150" y="5149850"/>
          <p14:tracePt t="25508" x="2076450" y="5156200"/>
          <p14:tracePt t="25524" x="2070100" y="5162550"/>
          <p14:tracePt t="25541" x="2051050" y="5168900"/>
          <p14:tracePt t="25557" x="2044700" y="5175250"/>
          <p14:tracePt t="25590" x="2038350" y="5181600"/>
          <p14:tracePt t="25610" x="2032000" y="5187950"/>
          <p14:tracePt t="25652" x="2025650" y="5194300"/>
          <p14:tracePt t="25673" x="2019300" y="5200650"/>
          <p14:tracePt t="26134" x="2051050" y="5162550"/>
          <p14:tracePt t="26141" x="2114550" y="5092700"/>
          <p14:tracePt t="26158" x="2203450" y="4984750"/>
          <p14:tracePt t="26171" x="2298700" y="4851400"/>
          <p14:tracePt t="26189" x="2571750" y="4476750"/>
          <p14:tracePt t="26205" x="2705100" y="4273550"/>
          <p14:tracePt t="26222" x="2832100" y="4089400"/>
          <p14:tracePt t="26239" x="3016250" y="3841750"/>
          <p14:tracePt t="26255" x="3181350" y="3644900"/>
          <p14:tracePt t="26272" x="3238500" y="3575050"/>
          <p14:tracePt t="26289" x="3314700" y="3524250"/>
          <p14:tracePt t="26305" x="3352800" y="3505200"/>
          <p14:tracePt t="26321" x="3365500" y="3505200"/>
          <p14:tracePt t="26338" x="3371850" y="3505200"/>
          <p14:tracePt t="26373" x="3371850" y="3511550"/>
          <p14:tracePt t="26393" x="3365500" y="3517900"/>
          <p14:tracePt t="26421" x="3359150" y="3517900"/>
          <p14:tracePt t="26456" x="3352800" y="3517900"/>
          <p14:tracePt t="26533" x="3359150" y="3517900"/>
          <p14:tracePt t="26540" x="3359150" y="3511550"/>
          <p14:tracePt t="26557" x="3365500" y="3511550"/>
          <p14:tracePt t="26570" x="3371850" y="3505200"/>
          <p14:tracePt t="26587" x="3384550" y="3486150"/>
          <p14:tracePt t="26604" x="3422650" y="3435350"/>
          <p14:tracePt t="26620" x="3441700" y="3403600"/>
          <p14:tracePt t="26637" x="3479800" y="3282950"/>
          <p14:tracePt t="26653" x="3505200" y="3086100"/>
          <p14:tracePt t="26670" x="3517900" y="2959100"/>
          <p14:tracePt t="26674" x="3511550" y="2800350"/>
          <p14:tracePt t="26687" x="3486150" y="2635250"/>
          <p14:tracePt t="26703" x="3390900" y="2178050"/>
          <p14:tracePt t="26720" x="3333750" y="1943100"/>
          <p14:tracePt t="26737" x="3225800" y="1555750"/>
          <p14:tracePt t="26753" x="3143250" y="1308100"/>
          <p14:tracePt t="26770" x="3124200" y="1225550"/>
          <p14:tracePt t="26786" x="3098800" y="1162050"/>
          <p14:tracePt t="26803" x="3098800" y="1149350"/>
          <p14:tracePt t="26820" x="3092450" y="1149350"/>
          <p14:tracePt t="26884" x="3092450" y="1155700"/>
          <p14:tracePt t="26891" x="3092450" y="1162050"/>
          <p14:tracePt t="26912" x="3092450" y="1168400"/>
          <p14:tracePt t="26926" x="3086100" y="1174750"/>
          <p14:tracePt t="26936" x="3086100" y="1181100"/>
          <p14:tracePt t="26953" x="3086100" y="1206500"/>
          <p14:tracePt t="26969" x="3098800" y="1257300"/>
          <p14:tracePt t="26986" x="3111500" y="1314450"/>
          <p14:tracePt t="27003" x="3155950" y="1422400"/>
          <p14:tracePt t="27018" x="3181350" y="1504950"/>
          <p14:tracePt t="27035" x="3238500" y="1676400"/>
          <p14:tracePt t="27052" x="3314700" y="1885950"/>
          <p14:tracePt t="27069" x="3346450" y="2000250"/>
          <p14:tracePt t="27086" x="3390900" y="2133600"/>
          <p14:tracePt t="27103" x="3530600" y="2559050"/>
          <p14:tracePt t="27119" x="3562350" y="2673350"/>
          <p14:tracePt t="27136" x="3613150" y="2857500"/>
          <p14:tracePt t="27152" x="3638550" y="2940050"/>
          <p14:tracePt t="27168" x="3689350" y="3073400"/>
          <p14:tracePt t="27185" x="3733800" y="3162300"/>
          <p14:tracePt t="27202" x="3759200" y="3194050"/>
          <p14:tracePt t="27221" x="3797300" y="3238500"/>
          <p14:tracePt t="27236" x="3810000" y="3251200"/>
          <p14:tracePt t="27251" x="3822700" y="3263900"/>
          <p14:tracePt t="27269" x="3835400" y="3276600"/>
          <p14:tracePt t="27285" x="3835400" y="3282950"/>
          <p14:tracePt t="27302" x="3841750" y="3282950"/>
          <p14:tracePt t="27318" x="3848100" y="3289300"/>
          <p14:tracePt t="27340" x="3854450" y="3295650"/>
          <p14:tracePt t="27354" x="3860800" y="3295650"/>
          <p14:tracePt t="27368" x="3873500" y="3302000"/>
          <p14:tracePt t="27384" x="3886200" y="3314700"/>
          <p14:tracePt t="27403" x="3911600" y="3327400"/>
          <p14:tracePt t="27418" x="3917950" y="3346450"/>
          <p14:tracePt t="27434" x="3930650" y="3352800"/>
          <p14:tracePt t="27451" x="3956050" y="3365500"/>
          <p14:tracePt t="27468" x="3968750" y="3371850"/>
          <p14:tracePt t="27484" x="3987800" y="3384550"/>
          <p14:tracePt t="27501" x="4032250" y="3397250"/>
          <p14:tracePt t="27517" x="4064000" y="3409950"/>
          <p14:tracePt t="27535" x="4159250" y="3435350"/>
          <p14:tracePt t="27551" x="4229100" y="3454400"/>
          <p14:tracePt t="27567" x="4318000" y="3479800"/>
          <p14:tracePt t="27585" x="4483100" y="3498850"/>
          <p14:tracePt t="27600" x="4578350" y="3505200"/>
          <p14:tracePt t="27617" x="4667250" y="3505200"/>
          <p14:tracePt t="27634" x="4832350" y="3505200"/>
          <p14:tracePt t="27651" x="4908550" y="3486150"/>
          <p14:tracePt t="27667" x="4965700" y="3467100"/>
          <p14:tracePt t="27683" x="5048250" y="3429000"/>
          <p14:tracePt t="27700" x="5086350" y="3403600"/>
          <p14:tracePt t="27717" x="5105400" y="3390900"/>
          <p14:tracePt t="27733" x="5118100" y="3365500"/>
          <p14:tracePt t="27750" x="5118100" y="3359150"/>
          <p14:tracePt t="27767" x="5111750" y="3352800"/>
          <p14:tracePt t="27783" x="5080000" y="3327400"/>
          <p14:tracePt t="27799" x="5029200" y="3308350"/>
          <p14:tracePt t="27816" x="4870450" y="3289300"/>
          <p14:tracePt t="27833" x="4781550" y="3289300"/>
          <p14:tracePt t="27850" x="4679950" y="3289300"/>
          <p14:tracePt t="27866" x="4400550" y="3460750"/>
          <p14:tracePt t="27883" x="4337050" y="3556000"/>
          <p14:tracePt t="27899" x="4273550" y="3727450"/>
          <p14:tracePt t="27916" x="4279900" y="3854450"/>
          <p14:tracePt t="27933" x="4286250" y="3898900"/>
          <p14:tracePt t="27950" x="4349750" y="3987800"/>
          <p14:tracePt t="27965" x="4451350" y="4051300"/>
          <p14:tracePt t="27982" x="4508500" y="4083050"/>
          <p14:tracePt t="27998" x="4660900" y="4108450"/>
          <p14:tracePt t="28015" x="4857750" y="4121150"/>
          <p14:tracePt t="28033" x="5048250" y="4108450"/>
          <p14:tracePt t="28049" x="5137150" y="4108450"/>
          <p14:tracePt t="28065" x="5200650" y="4095750"/>
          <p14:tracePt t="28083" x="5302250" y="4051300"/>
          <p14:tracePt t="28099" x="5334000" y="4025900"/>
          <p14:tracePt t="28116" x="5359400" y="3994150"/>
          <p14:tracePt t="28132" x="5365750" y="3841750"/>
          <p14:tracePt t="28149" x="5346700" y="3790950"/>
          <p14:tracePt t="28166" x="5264150" y="3663950"/>
          <p14:tracePt t="28182" x="5194300" y="3600450"/>
          <p14:tracePt t="28198" x="5124450" y="3549650"/>
          <p14:tracePt t="28215" x="4940300" y="3467100"/>
          <p14:tracePt t="28231" x="4838700" y="3460750"/>
          <p14:tracePt t="28248" x="4762500" y="3460750"/>
          <p14:tracePt t="28265" x="4616450" y="3498850"/>
          <p14:tracePt t="28281" x="4508500" y="3594100"/>
          <p14:tracePt t="28298" x="4476750" y="3683000"/>
          <p14:tracePt t="28314" x="4470400" y="3702050"/>
          <p14:tracePt t="28331" x="4470400" y="3752850"/>
          <p14:tracePt t="28348" x="4514850" y="3797300"/>
          <p14:tracePt t="28364" x="4578350" y="3848100"/>
          <p14:tracePt t="28381" x="4610100" y="3873500"/>
          <p14:tracePt t="28398" x="4724400" y="3924300"/>
          <p14:tracePt t="28414" x="4781550" y="3956050"/>
          <p14:tracePt t="28431" x="4991100" y="3994150"/>
          <p14:tracePt t="28447" x="5041900" y="4000500"/>
          <p14:tracePt t="28466" x="5099050" y="4000500"/>
          <p14:tracePt t="28481" x="5181600" y="3981450"/>
          <p14:tracePt t="28497" x="5213350" y="3968750"/>
          <p14:tracePt t="28514" x="5232400" y="3956050"/>
          <p14:tracePt t="28531" x="5264150" y="3911600"/>
          <p14:tracePt t="28547" x="5270500" y="3841750"/>
          <p14:tracePt t="28565" x="5245100" y="3752850"/>
          <p14:tracePt t="28580" x="5226050" y="3714750"/>
          <p14:tracePt t="28597" x="5187950" y="3663950"/>
          <p14:tracePt t="28614" x="5105400" y="3575050"/>
          <p14:tracePt t="28630" x="5035550" y="3536950"/>
          <p14:tracePt t="28647" x="4965700" y="3492500"/>
          <p14:tracePt t="28663" x="4806950" y="3448050"/>
          <p14:tracePt t="28680" x="4730750" y="3435350"/>
          <p14:tracePt t="28697" x="4597400" y="3448050"/>
          <p14:tracePt t="28713" x="4457700" y="3549650"/>
          <p14:tracePt t="28730" x="4400550" y="3606800"/>
          <p14:tracePt t="28747" x="4330700" y="3746500"/>
          <p14:tracePt t="28763" x="4311650" y="3841750"/>
          <p14:tracePt t="28779" x="4311650" y="3879850"/>
          <p14:tracePt t="28796" x="4324350" y="3905250"/>
          <p14:tracePt t="28813" x="4337050" y="3917950"/>
          <p14:tracePt t="28830" x="4375150" y="3937000"/>
          <p14:tracePt t="28846" x="4432300" y="3962400"/>
          <p14:tracePt t="28863" x="4489450" y="3981450"/>
          <p14:tracePt t="28880" x="4591050" y="3987800"/>
          <p14:tracePt t="28896" x="4686300" y="3987800"/>
          <p14:tracePt t="28912" x="4737100" y="3968750"/>
          <p14:tracePt t="28929" x="4826000" y="3911600"/>
          <p14:tracePt t="28946" x="4895850" y="3854450"/>
          <p14:tracePt t="28962" x="4914900" y="3822700"/>
          <p14:tracePt t="28979" x="4927600" y="3702050"/>
          <p14:tracePt t="28995" x="4927600" y="3638550"/>
          <p14:tracePt t="29013" x="4864100" y="3441700"/>
          <p14:tracePt t="29028" x="4800600" y="3340100"/>
          <p14:tracePt t="29045" x="4737100" y="3232150"/>
          <p14:tracePt t="29062" x="4533900" y="3035300"/>
          <p14:tracePt t="29079" x="4476750" y="3009900"/>
          <p14:tracePt t="29095" x="4419600" y="2984500"/>
          <p14:tracePt t="29111" x="4305300" y="2984500"/>
          <p14:tracePt t="29128" x="4178300" y="3035300"/>
          <p14:tracePt t="29145" x="4133850" y="3079750"/>
          <p14:tracePt t="29162" x="4038600" y="3194050"/>
          <p14:tracePt t="29178" x="4000500" y="3251200"/>
          <p14:tracePt t="29195" x="3962400" y="3384550"/>
          <p14:tracePt t="29211" x="3949700" y="3429000"/>
          <p14:tracePt t="29215" x="3949700" y="3467100"/>
          <p14:tracePt t="29228" x="3949700" y="3517900"/>
          <p14:tracePt t="29244" x="3962400" y="3638550"/>
          <p14:tracePt t="29261" x="3962400" y="3714750"/>
          <p14:tracePt t="29279" x="3962400" y="3854450"/>
          <p14:tracePt t="29294" x="3949700" y="4013200"/>
          <p14:tracePt t="29311" x="3930650" y="4076700"/>
          <p14:tracePt t="29328" x="3860800" y="4241800"/>
          <p14:tracePt t="29344" x="3759200" y="4400550"/>
          <p14:tracePt t="29361" x="3695700" y="4508500"/>
          <p14:tracePt t="29378" x="3530600" y="4667250"/>
          <p14:tracePt t="29394" x="3448050" y="4737100"/>
          <p14:tracePt t="29411" x="3289300" y="4870450"/>
          <p14:tracePt t="29428" x="3162300" y="4984750"/>
          <p14:tracePt t="29444" x="3105150" y="5041900"/>
          <p14:tracePt t="29461" x="3016250" y="5143500"/>
          <p14:tracePt t="29477" x="2933700" y="5238750"/>
          <p14:tracePt t="29494" x="2901950" y="5270500"/>
          <p14:tracePt t="29510" x="2832100" y="5334000"/>
          <p14:tracePt t="29527" x="2774950" y="5378450"/>
          <p14:tracePt t="29544" x="2755900" y="5391150"/>
          <p14:tracePt t="29560" x="2730500" y="5422900"/>
          <p14:tracePt t="29577" x="2698750" y="5441950"/>
          <p14:tracePt t="29594" x="2686050" y="5448300"/>
          <p14:tracePt t="29610" x="2679700" y="5454650"/>
          <p14:tracePt t="29627" x="2673350" y="5461000"/>
          <p14:tracePt t="29660" x="2667000" y="5461000"/>
          <p14:tracePt t="29679" x="2660650" y="5461000"/>
          <p14:tracePt t="29693" x="2647950" y="5461000"/>
          <p14:tracePt t="29710" x="2641600" y="5461000"/>
          <p14:tracePt t="29713" x="2628900" y="5461000"/>
          <p14:tracePt t="29729" x="2616200" y="5461000"/>
          <p14:tracePt t="29743" x="2603500" y="5461000"/>
          <p14:tracePt t="29759" x="2571750" y="5467350"/>
          <p14:tracePt t="29777" x="2533650" y="5473700"/>
          <p14:tracePt t="29792" x="2514600" y="5480050"/>
          <p14:tracePt t="29809" x="2457450" y="5492750"/>
          <p14:tracePt t="29826" x="2381250" y="5524500"/>
          <p14:tracePt t="29842" x="2336800" y="5543550"/>
          <p14:tracePt t="29859" x="2273300" y="5575300"/>
          <p14:tracePt t="29875" x="2222500" y="5613400"/>
          <p14:tracePt t="29892" x="2197100" y="5638800"/>
          <p14:tracePt t="29909" x="2165350" y="5670550"/>
          <p14:tracePt t="29925" x="2139950" y="5695950"/>
          <p14:tracePt t="29942" x="2114550" y="5715000"/>
          <p14:tracePt t="29959" x="2095500" y="5727700"/>
          <p14:tracePt t="29975" x="2089150" y="5753100"/>
          <p14:tracePt t="29992" x="2089150" y="5759450"/>
          <p14:tracePt t="30010" x="2089150" y="5765800"/>
          <p14:tracePt t="30025" x="2089150" y="5772150"/>
          <p14:tracePt t="30085" x="2095500" y="5772150"/>
          <p14:tracePt t="30093" x="2108200" y="5772150"/>
          <p14:tracePt t="30106" x="2120900" y="5772150"/>
          <p14:tracePt t="30112" x="2146300" y="5778500"/>
          <p14:tracePt t="30128" x="2178050" y="5778500"/>
          <p14:tracePt t="30142" x="2228850" y="5778500"/>
          <p14:tracePt t="30158" x="2381250" y="5759450"/>
          <p14:tracePt t="30175" x="2590800" y="5727700"/>
          <p14:tracePt t="30191" x="2730500" y="5702300"/>
          <p14:tracePt t="30209" x="3079750" y="5645150"/>
          <p14:tracePt t="30226" x="3441700" y="5594350"/>
          <p14:tracePt t="30241" x="3638550" y="5568950"/>
          <p14:tracePt t="30258" x="3975100" y="5530850"/>
          <p14:tracePt t="30274" x="4273550" y="5492750"/>
          <p14:tracePt t="30291" x="4413250" y="5486400"/>
          <p14:tracePt t="30310" x="4641850" y="5473700"/>
          <p14:tracePt t="30325" x="4845050" y="5486400"/>
          <p14:tracePt t="30341" x="4921250" y="5486400"/>
          <p14:tracePt t="30358" x="5054600" y="5518150"/>
          <p14:tracePt t="30374" x="5105400" y="5524500"/>
          <p14:tracePt t="30391" x="5162550" y="5543550"/>
          <p14:tracePt t="30408" x="5207000" y="5543550"/>
          <p14:tracePt t="30424" x="5226050" y="5549900"/>
          <p14:tracePt t="30441" x="5251450" y="5556250"/>
          <p14:tracePt t="30457" x="5264150" y="5556250"/>
          <p14:tracePt t="30474" x="5270500" y="5562600"/>
          <p14:tracePt t="30491" x="5276850" y="5562600"/>
          <p14:tracePt t="30595" x="5270500" y="5562600"/>
          <p14:tracePt t="30617" x="5264150" y="5562600"/>
          <p14:tracePt t="30624" x="5257800" y="5562600"/>
          <p14:tracePt t="30638" x="5251450" y="5562600"/>
          <p14:tracePt t="30645" x="5245100" y="5562600"/>
          <p14:tracePt t="30656" x="5238750" y="5562600"/>
          <p14:tracePt t="30673" x="5238750" y="5556250"/>
          <p14:tracePt t="31037" x="5276850" y="5568950"/>
          <p14:tracePt t="31044" x="5334000" y="5607050"/>
          <p14:tracePt t="31058" x="5384800" y="5657850"/>
          <p14:tracePt t="31072" x="5441950" y="5695950"/>
          <p14:tracePt t="31089" x="5568950" y="5784850"/>
          <p14:tracePt t="31105" x="5638800" y="5822950"/>
          <p14:tracePt t="31121" x="5772150" y="5880100"/>
          <p14:tracePt t="31138" x="5911850" y="5937250"/>
          <p14:tracePt t="31155" x="5975350" y="5969000"/>
          <p14:tracePt t="31172" x="6083300" y="5994400"/>
          <p14:tracePt t="31188" x="6146800" y="6007100"/>
          <p14:tracePt t="31205" x="6178550" y="6013450"/>
          <p14:tracePt t="31221" x="6184900" y="6019800"/>
          <p14:tracePt t="31238" x="6191250" y="6019800"/>
          <p14:tracePt t="31296" x="6184900" y="6013450"/>
          <p14:tracePt t="31317" x="6178550" y="6013450"/>
          <p14:tracePt t="31324" x="6172200" y="6013450"/>
          <p14:tracePt t="31340" x="6165850" y="6013450"/>
          <p14:tracePt t="31359" x="6159500" y="6013450"/>
          <p14:tracePt t="31374" x="6153150" y="6013450"/>
          <p14:tracePt t="31394" x="6146800" y="6007100"/>
          <p14:tracePt t="31485" x="6153150" y="6007100"/>
          <p14:tracePt t="31506" x="6159500" y="6007100"/>
          <p14:tracePt t="31527" x="6165850" y="6007100"/>
          <p14:tracePt t="31534" x="6172200" y="6007100"/>
          <p14:tracePt t="31549" x="6184900" y="6007100"/>
          <p14:tracePt t="31556" x="6203950" y="6007100"/>
          <p14:tracePt t="31570" x="6223000" y="6000750"/>
          <p14:tracePt t="31586" x="6254750" y="6000750"/>
          <p14:tracePt t="31603" x="6350000" y="5975350"/>
          <p14:tracePt t="31620" x="6489700" y="5943600"/>
          <p14:tracePt t="31636" x="6572250" y="5924550"/>
          <p14:tracePt t="31654" x="6819900" y="5873750"/>
          <p14:tracePt t="31669" x="6883400" y="5854700"/>
          <p14:tracePt t="31686" x="6953250" y="5835650"/>
          <p14:tracePt t="31703" x="7086600" y="5810250"/>
          <p14:tracePt t="31719" x="7194550" y="5791200"/>
          <p14:tracePt t="31736" x="7232650" y="5772150"/>
          <p14:tracePt t="31753" x="7296150" y="5759450"/>
          <p14:tracePt t="31769" x="7327900" y="5753100"/>
          <p14:tracePt t="31787" x="7340600" y="5746750"/>
          <p14:tracePt t="31818" x="7334250" y="5740400"/>
          <p14:tracePt t="31836" x="7321550" y="5740400"/>
          <p14:tracePt t="31852" x="7296150" y="5740400"/>
          <p14:tracePt t="31869" x="7213600" y="5759450"/>
          <p14:tracePt t="31886" x="7048500" y="5778500"/>
          <p14:tracePt t="31902" x="6934200" y="5778500"/>
          <p14:tracePt t="31920" x="6667500" y="5797550"/>
          <p14:tracePt t="31935" x="6375400" y="5810250"/>
          <p14:tracePt t="31952" x="6216650" y="5822950"/>
          <p14:tracePt t="31969" x="5949950" y="5829300"/>
          <p14:tracePt t="31985" x="5835650" y="5842000"/>
          <p14:tracePt t="32002" x="5670550" y="5842000"/>
          <p14:tracePt t="32018" x="5549900" y="5835650"/>
          <p14:tracePt t="32035" x="5524500" y="5829300"/>
          <p14:tracePt t="32052" x="5505450" y="5829300"/>
          <p14:tracePt t="32068" x="5499100" y="5829300"/>
          <p14:tracePt t="32109" x="5505450" y="5835650"/>
          <p14:tracePt t="32118" x="5524500" y="5842000"/>
          <p14:tracePt t="32134" x="5549900" y="5848350"/>
          <p14:tracePt t="32151" x="5626100" y="5880100"/>
          <p14:tracePt t="32168" x="5721350" y="5905500"/>
          <p14:tracePt t="32185" x="5778500" y="5924550"/>
          <p14:tracePt t="32201" x="5899150" y="5975350"/>
          <p14:tracePt t="32218" x="6070600" y="6013450"/>
          <p14:tracePt t="32235" x="6318250" y="6064250"/>
          <p14:tracePt t="32251" x="6464300" y="6102350"/>
          <p14:tracePt t="32268" x="6591300" y="6121400"/>
          <p14:tracePt t="32271" x="6756400" y="6159500"/>
          <p14:tracePt t="32284" x="7080250" y="6178550"/>
          <p14:tracePt t="32301" x="7264400" y="6178550"/>
          <p14:tracePt t="32318" x="7423150" y="6178550"/>
          <p14:tracePt t="32334" x="7677150" y="6178550"/>
          <p14:tracePt t="32350" x="7880350" y="6153150"/>
          <p14:tracePt t="32368" x="8007350" y="6146800"/>
          <p14:tracePt t="32384" x="8039100" y="6146800"/>
          <p14:tracePt t="32400" x="8058150" y="6140450"/>
          <p14:tracePt t="32438" x="8051800" y="6140450"/>
          <p14:tracePt t="32450" x="8045450" y="6140450"/>
          <p14:tracePt t="32467" x="8020050" y="6140450"/>
          <p14:tracePt t="32483" x="7994650" y="6140450"/>
          <p14:tracePt t="32501" x="7899400" y="6165850"/>
          <p14:tracePt t="32517" x="7715250" y="6184900"/>
          <p14:tracePt t="32533" x="7613650" y="6184900"/>
          <p14:tracePt t="32550" x="7366000" y="6184900"/>
          <p14:tracePt t="32566" x="7086600" y="6184900"/>
          <p14:tracePt t="32583" x="6927850" y="6184900"/>
          <p14:tracePt t="32600" x="6680200" y="6172200"/>
          <p14:tracePt t="32616" x="6565900" y="6172200"/>
          <p14:tracePt t="32634" x="6286500" y="6159500"/>
          <p14:tracePt t="32649" x="6216650" y="6159500"/>
          <p14:tracePt t="32666" x="6165850" y="6159500"/>
          <p14:tracePt t="32683" x="6121400" y="6159500"/>
          <p14:tracePt t="32699" x="6102350" y="6159500"/>
          <p14:tracePt t="32716" x="6096000" y="6159500"/>
          <p14:tracePt t="32788" x="6102350" y="6159500"/>
          <p14:tracePt t="32809" x="6108700" y="6159500"/>
          <p14:tracePt t="32817" x="6127750" y="6159500"/>
          <p14:tracePt t="32830" x="6146800" y="6159500"/>
          <p14:tracePt t="32837" x="6184900" y="6159500"/>
          <p14:tracePt t="32848" x="6242050" y="6153150"/>
          <p14:tracePt t="32865" x="6362700" y="6115050"/>
          <p14:tracePt t="32882" x="6426200" y="6096000"/>
          <p14:tracePt t="32899" x="6508750" y="6064250"/>
          <p14:tracePt t="32915" x="6699250" y="5988050"/>
          <p14:tracePt t="32932" x="6731000" y="5975350"/>
          <p14:tracePt t="32949" x="6756400" y="5956300"/>
          <p14:tracePt t="32965" x="6762750" y="5949950"/>
          <p14:tracePt t="32982" x="6762750" y="5943600"/>
          <p14:tracePt t="32999" x="6750050" y="5943600"/>
          <p14:tracePt t="33016" x="6737350" y="5943600"/>
          <p14:tracePt t="33032" x="6686550" y="5930900"/>
          <p14:tracePt t="33048" x="6584950" y="5905500"/>
          <p14:tracePt t="33064" x="6515100" y="5892800"/>
          <p14:tracePt t="33082" x="6362700" y="5873750"/>
          <p14:tracePt t="33098" x="6191250" y="5854700"/>
          <p14:tracePt t="33115" x="6102350" y="5854700"/>
          <p14:tracePt t="33131" x="5949950" y="5854700"/>
          <p14:tracePt t="33148" x="5810250" y="5854700"/>
          <p14:tracePt t="33165" x="5734050" y="5861050"/>
          <p14:tracePt t="33181" x="5632450" y="5861050"/>
          <p14:tracePt t="33198" x="5568950" y="5867400"/>
          <p14:tracePt t="33216" x="5543550" y="5867400"/>
          <p14:tracePt t="33230" x="5530850" y="5873750"/>
          <p14:tracePt t="33247" x="5524500" y="5873750"/>
          <p14:tracePt t="33320" x="5524500" y="5880100"/>
          <p14:tracePt t="33425" x="5518150" y="5880100"/>
          <p14:tracePt t="33446" x="5511800" y="5880100"/>
          <p14:tracePt t="33460" x="5505450" y="5880100"/>
          <p14:tracePt t="33467" x="5499100" y="5880100"/>
          <p14:tracePt t="33480" x="5492750" y="5880100"/>
          <p14:tracePt t="33496" x="5486400" y="5880100"/>
          <p14:tracePt t="33517" x="5486400" y="5886450"/>
          <p14:tracePt t="33544" x="5480050" y="5886450"/>
          <p14:tracePt t="33586" x="5480050" y="5892800"/>
          <p14:tracePt t="33614" x="5486400" y="5899150"/>
          <p14:tracePt t="33628" x="5499100" y="5899150"/>
          <p14:tracePt t="33635" x="5511800" y="5899150"/>
          <p14:tracePt t="33650" x="5537200" y="5899150"/>
          <p14:tracePt t="33663" x="5568950" y="5899150"/>
          <p14:tracePt t="33679" x="5670550" y="5899150"/>
          <p14:tracePt t="33696" x="5740400" y="5886450"/>
          <p14:tracePt t="33713" x="5905500" y="5848350"/>
          <p14:tracePt t="33729" x="6102350" y="5797550"/>
          <p14:tracePt t="33746" x="6216650" y="5765800"/>
          <p14:tracePt t="33762" x="6451600" y="5708650"/>
          <p14:tracePt t="33779" x="6686550" y="5638800"/>
          <p14:tracePt t="33797" x="6902450" y="5581650"/>
          <p14:tracePt t="33812" x="7010400" y="5562600"/>
          <p14:tracePt t="33829" x="7200900" y="5530850"/>
          <p14:tracePt t="33846" x="7359650" y="5505450"/>
          <p14:tracePt t="33863" x="7435850" y="5505450"/>
          <p14:tracePt t="33879" x="7499350" y="5505450"/>
          <p14:tracePt t="33895" x="7651750" y="5505450"/>
          <p14:tracePt t="33911" x="7702550" y="5505450"/>
          <p14:tracePt t="33929" x="7797800" y="5505450"/>
          <p14:tracePt t="33945" x="7835900" y="5505450"/>
          <p14:tracePt t="33962" x="7912100" y="5505450"/>
          <p14:tracePt t="33979" x="7981950" y="5505450"/>
          <p14:tracePt t="33995" x="8007350" y="5505450"/>
          <p14:tracePt t="34011" x="8058150" y="5505450"/>
          <p14:tracePt t="34028" x="8115300" y="5505450"/>
          <p14:tracePt t="34045" x="8134350" y="5505450"/>
          <p14:tracePt t="34063" x="8185150" y="5499100"/>
          <p14:tracePt t="34078" x="8235950" y="5480050"/>
          <p14:tracePt t="34094" x="8255000" y="5480050"/>
          <p14:tracePt t="34112" x="8305800" y="5473700"/>
          <p14:tracePt t="34128" x="8356600" y="5473700"/>
          <p14:tracePt t="34144" x="8375650" y="5473700"/>
          <p14:tracePt t="34161" x="8426450" y="5473700"/>
          <p14:tracePt t="34178" x="8464550" y="5473700"/>
          <p14:tracePt t="34194" x="8483600" y="5473700"/>
          <p14:tracePt t="34211" x="8521700" y="5480050"/>
          <p14:tracePt t="34227" x="8528050" y="5480050"/>
          <p14:tracePt t="34245" x="8553450" y="5492750"/>
          <p14:tracePt t="34287" x="8553450" y="5499100"/>
          <p14:tracePt t="34307" x="8553450" y="5505450"/>
          <p14:tracePt t="34314" x="8547100" y="5505450"/>
          <p14:tracePt t="34350" x="8534400" y="5511800"/>
          <p14:tracePt t="34356" x="8528050" y="5511800"/>
          <p14:tracePt t="34371" x="8515350" y="5518150"/>
          <p14:tracePt t="34380" x="8496300" y="5524500"/>
          <p14:tracePt t="34394" x="8477250" y="5524500"/>
          <p14:tracePt t="34410" x="8356600" y="5562600"/>
          <p14:tracePt t="34427" x="8178800" y="5588000"/>
          <p14:tracePt t="34443" x="8064500" y="5600700"/>
          <p14:tracePt t="34460" x="7797800" y="5632450"/>
          <p14:tracePt t="34477" x="7467600" y="5670550"/>
          <p14:tracePt t="34493" x="7277100" y="5683250"/>
          <p14:tracePt t="34510" x="6902450" y="5708650"/>
          <p14:tracePt t="34526" x="6572250" y="5727700"/>
          <p14:tracePt t="34543" x="6419850" y="5727700"/>
          <p14:tracePt t="34560" x="6191250" y="5740400"/>
          <p14:tracePt t="34576" x="6102350" y="5740400"/>
          <p14:tracePt t="34593" x="5911850" y="5740400"/>
          <p14:tracePt t="34609" x="5759450" y="5740400"/>
          <p14:tracePt t="34626" x="5708650" y="5740400"/>
          <p14:tracePt t="34643" x="5651500" y="5740400"/>
          <p14:tracePt t="34659" x="5626100" y="5746750"/>
          <p14:tracePt t="34676" x="5613400" y="5746750"/>
          <p14:tracePt t="34693" x="5607050" y="5746750"/>
          <p14:tracePt t="34725" x="5600700" y="5753100"/>
          <p14:tracePt t="35722" x="5505450" y="5753100"/>
          <p14:tracePt t="35736" x="5378450" y="5753100"/>
          <p14:tracePt t="35743" x="5264150" y="5746750"/>
          <p14:tracePt t="35759" x="5175250" y="5746750"/>
          <p14:tracePt t="35772" x="4984750" y="5734050"/>
          <p14:tracePt t="35789" x="4895850" y="5734050"/>
          <p14:tracePt t="35806" x="4718050" y="5715000"/>
          <p14:tracePt t="35822" x="4629150" y="5715000"/>
          <p14:tracePt t="35838" x="4489450" y="5715000"/>
          <p14:tracePt t="35842" x="4413250" y="5715000"/>
          <p14:tracePt t="35858" x="4337050" y="5715000"/>
          <p14:tracePt t="35871" x="4260850" y="5721350"/>
          <p14:tracePt t="35889" x="4114800" y="5721350"/>
          <p14:tracePt t="35906" x="4000500" y="5727700"/>
          <p14:tracePt t="35922" x="3956050" y="5740400"/>
          <p14:tracePt t="35939" x="3898900" y="5746750"/>
          <p14:tracePt t="35956" x="3860800" y="5753100"/>
          <p14:tracePt t="35972" x="3835400" y="5759450"/>
          <p14:tracePt t="35989" x="3810000" y="5765800"/>
          <p14:tracePt t="36005" x="3797300" y="5772150"/>
          <p14:tracePt t="36022" x="3784600" y="5778500"/>
          <p14:tracePt t="36038" x="3771900" y="5778500"/>
          <p14:tracePt t="36054" x="3752850" y="5778500"/>
          <p14:tracePt t="36071" x="3740150" y="5778500"/>
          <p14:tracePt t="36088" x="3721100" y="5778500"/>
          <p14:tracePt t="36104" x="3708400" y="5778500"/>
          <p14:tracePt t="36121" x="3657600" y="5791200"/>
          <p14:tracePt t="36138" x="3606800" y="5797550"/>
          <p14:tracePt t="36154" x="3594100" y="5797550"/>
          <p14:tracePt t="36171" x="3530600" y="5803900"/>
          <p14:tracePt t="36187" x="3511550" y="5803900"/>
          <p14:tracePt t="36204" x="3498850" y="5803900"/>
          <p14:tracePt t="36221" x="3467100" y="5803900"/>
          <p14:tracePt t="36237" x="3448050" y="5803900"/>
          <p14:tracePt t="36254" x="3435350" y="5803900"/>
          <p14:tracePt t="36270" x="3422650" y="5803900"/>
          <p14:tracePt t="36287" x="3409950" y="5803900"/>
          <p14:tracePt t="36304" x="3403600" y="5803900"/>
          <p14:tracePt t="36337" x="3397250" y="5810250"/>
          <p14:tracePt t="36366" x="3390900" y="5810250"/>
          <p14:tracePt t="36493" x="3390900" y="5816600"/>
          <p14:tracePt t="36535" x="3390900" y="5829300"/>
          <p14:tracePt t="36542" x="3384550" y="5835650"/>
          <p14:tracePt t="36562" x="3384550" y="5842000"/>
          <p14:tracePt t="36576" x="3378200" y="5842000"/>
          <p14:tracePt t="36585" x="3378200" y="5848350"/>
          <p14:tracePt t="36606" x="3378200" y="5854700"/>
          <p14:tracePt t="36646" x="3371850" y="5861050"/>
          <p14:tracePt t="36681" x="3371850" y="5867400"/>
          <p14:tracePt t="36716" x="3371850" y="5873750"/>
          <p14:tracePt t="36731" x="3378200" y="5873750"/>
          <p14:tracePt t="36752" x="3384550" y="5873750"/>
          <p14:tracePt t="36786" x="3390900" y="5873750"/>
          <p14:tracePt t="36793" x="3397250" y="5873750"/>
          <p14:tracePt t="36807" x="3403600" y="5873750"/>
          <p14:tracePt t="36819" x="3409950" y="5873750"/>
          <p14:tracePt t="36836" x="3416300" y="5873750"/>
          <p14:tracePt t="36852" x="3422650" y="5867400"/>
          <p14:tracePt t="36868" x="3422650" y="5861050"/>
          <p14:tracePt t="36885" x="3429000" y="5848350"/>
          <p14:tracePt t="36918" x="3429000" y="5842000"/>
          <p14:tracePt t="36935" x="3429000" y="5816600"/>
          <p14:tracePt t="36952" x="3429000" y="5803900"/>
          <p14:tracePt t="36969" x="3416300" y="5778500"/>
          <p14:tracePt t="36984" x="3390900" y="5746750"/>
          <p14:tracePt t="37001" x="3378200" y="5734050"/>
          <p14:tracePt t="37018" x="3340100" y="5721350"/>
          <p14:tracePt t="37034" x="3302000" y="5715000"/>
          <p14:tracePt t="37051" x="3282950" y="5715000"/>
          <p14:tracePt t="37068" x="3232150" y="5727700"/>
          <p14:tracePt t="37084" x="3219450" y="5746750"/>
          <p14:tracePt t="37102" x="3175000" y="5772150"/>
          <p14:tracePt t="37117" x="3175000" y="5778500"/>
          <p14:tracePt t="37134" x="3168650" y="5791200"/>
          <p14:tracePt t="37151" x="3175000" y="5816600"/>
          <p14:tracePt t="37168" x="3200400" y="5848350"/>
          <p14:tracePt t="37184" x="3213100" y="5867400"/>
          <p14:tracePt t="37200" x="3257550" y="5924550"/>
          <p14:tracePt t="37217" x="3327400" y="5981700"/>
          <p14:tracePt t="37234" x="3390900" y="6013450"/>
          <p14:tracePt t="37250" x="3422650" y="6032500"/>
          <p14:tracePt t="37267" x="3473450" y="6045200"/>
          <p14:tracePt t="37284" x="3511550" y="6051550"/>
          <p14:tracePt t="37300" x="3536950" y="6051550"/>
          <p14:tracePt t="37317" x="3575050" y="6038850"/>
          <p14:tracePt t="37333" x="3606800" y="6013450"/>
          <p14:tracePt t="37350" x="3619500" y="5988050"/>
          <p14:tracePt t="37368" x="3644900" y="5937250"/>
          <p14:tracePt t="37383" x="3663950" y="5886450"/>
          <p14:tracePt t="37400" x="3670300" y="5848350"/>
          <p14:tracePt t="37417" x="3676650" y="5791200"/>
          <p14:tracePt t="37433" x="3676650" y="5753100"/>
          <p14:tracePt t="37449" x="3676650" y="5708650"/>
          <p14:tracePt t="37467" x="3657600" y="5670550"/>
          <p14:tracePt t="37483" x="3644900" y="5651500"/>
          <p14:tracePt t="37500" x="3587750" y="5594350"/>
          <p14:tracePt t="37516" x="3568700" y="5581650"/>
          <p14:tracePt t="37533" x="3549650" y="5575300"/>
          <p14:tracePt t="37550" x="3505200" y="5556250"/>
          <p14:tracePt t="37566" x="3460750" y="5549900"/>
          <p14:tracePt t="37583" x="3435350" y="5549900"/>
          <p14:tracePt t="37599" x="3403600" y="5549900"/>
          <p14:tracePt t="37616" x="3371850" y="5562600"/>
          <p14:tracePt t="37632" x="3352800" y="5568950"/>
          <p14:tracePt t="37649" x="3321050" y="5600700"/>
          <p14:tracePt t="37665" x="3282950" y="5657850"/>
          <p14:tracePt t="37683" x="3263900" y="5715000"/>
          <p14:tracePt t="37699" x="3244850" y="5746750"/>
          <p14:tracePt t="37715" x="3244850" y="5759450"/>
          <p14:tracePt t="37732" x="3251200" y="5829300"/>
          <p14:tracePt t="37749" x="3270250" y="5854700"/>
          <p14:tracePt t="37765" x="3282950" y="5873750"/>
          <p14:tracePt t="37782" x="3321050" y="5924550"/>
          <p14:tracePt t="37799" x="3371850" y="5962650"/>
          <p14:tracePt t="37815" x="3422650" y="5994400"/>
          <p14:tracePt t="37831" x="3454400" y="6000750"/>
          <p14:tracePt t="37848" x="3511550" y="6007100"/>
          <p14:tracePt t="37865" x="3606800" y="5994400"/>
          <p14:tracePt t="37881" x="3644900" y="5988050"/>
          <p14:tracePt t="37898" x="3733800" y="5943600"/>
          <p14:tracePt t="37914" x="3803650" y="5886450"/>
          <p14:tracePt t="37931" x="3835400" y="5848350"/>
          <p14:tracePt t="37948" x="3867150" y="5791200"/>
          <p14:tracePt t="37964" x="3886200" y="5746750"/>
          <p14:tracePt t="37981" x="3879850" y="5727700"/>
          <p14:tracePt t="37998" x="3867150" y="5689600"/>
          <p14:tracePt t="38014" x="3816350" y="5651500"/>
          <p14:tracePt t="38031" x="3784600" y="5626100"/>
          <p14:tracePt t="38048" x="3695700" y="5600700"/>
          <p14:tracePt t="38064" x="3625850" y="5588000"/>
          <p14:tracePt t="38081" x="3587750" y="5581650"/>
          <p14:tracePt t="38097" x="3530600" y="5581650"/>
          <p14:tracePt t="38114" x="3498850" y="5581650"/>
          <p14:tracePt t="38131" x="3448050" y="5588000"/>
          <p14:tracePt t="38147" x="3416300" y="5607050"/>
          <p14:tracePt t="38164" x="3403600" y="5619750"/>
          <p14:tracePt t="38180" x="3390900" y="5645150"/>
          <p14:tracePt t="38197" x="3378200" y="5670550"/>
          <p14:tracePt t="38214" x="3371850" y="5695950"/>
          <p14:tracePt t="38230" x="3371850" y="5721350"/>
          <p14:tracePt t="38247" x="3371850" y="5740400"/>
          <p14:tracePt t="39724" x="3378200" y="5740400"/>
          <p14:tracePt t="39738" x="3390900" y="5740400"/>
          <p14:tracePt t="39745" x="3409950" y="5740400"/>
          <p14:tracePt t="39761" x="3435350" y="5746750"/>
          <p14:tracePt t="39774" x="3479800" y="5753100"/>
          <p14:tracePt t="39791" x="3511550" y="5759450"/>
          <p14:tracePt t="39808" x="3568700" y="5765800"/>
          <p14:tracePt t="39825" x="3587750" y="5772150"/>
          <p14:tracePt t="39841" x="3632200" y="5778500"/>
          <p14:tracePt t="39858" x="3670300" y="5791200"/>
          <p14:tracePt t="39874" x="3683000" y="5797550"/>
          <p14:tracePt t="39892" x="3727450" y="5797550"/>
          <p14:tracePt t="39908" x="3746500" y="5803900"/>
          <p14:tracePt t="39925" x="3765550" y="5810250"/>
          <p14:tracePt t="39941" x="3810000" y="5822950"/>
          <p14:tracePt t="39958" x="3829050" y="5829300"/>
          <p14:tracePt t="39974" x="3879850" y="5835650"/>
          <p14:tracePt t="39991" x="3930650" y="5842000"/>
          <p14:tracePt t="40007" x="3949700" y="5842000"/>
          <p14:tracePt t="40025" x="3987800" y="5842000"/>
          <p14:tracePt t="40041" x="4025900" y="5842000"/>
          <p14:tracePt t="40057" x="4038600" y="5835650"/>
          <p14:tracePt t="40074" x="4070350" y="5829300"/>
          <p14:tracePt t="40090" x="4070350" y="5822950"/>
          <p14:tracePt t="40124" x="4083050" y="5816600"/>
          <p14:tracePt t="40160" x="4089400" y="5816600"/>
          <p14:tracePt t="40186" x="4095750" y="5810250"/>
          <p14:tracePt t="40214" x="4102100" y="5803900"/>
          <p14:tracePt t="40242" x="4108450" y="5803900"/>
          <p14:tracePt t="42075" x="4102100" y="5797550"/>
          <p14:tracePt t="42081" x="4070350" y="5791200"/>
          <p14:tracePt t="42096" x="4038600" y="5765800"/>
          <p14:tracePt t="42110" x="4006850" y="5746750"/>
          <p14:tracePt t="42119" x="3975100" y="5734050"/>
          <p14:tracePt t="42133" x="3943350" y="5708650"/>
          <p14:tracePt t="42150" x="3911600" y="5683250"/>
          <p14:tracePt t="42166" x="3854450" y="5645150"/>
          <p14:tracePt t="42183" x="3822700" y="5613400"/>
          <p14:tracePt t="42200" x="3784600" y="5575300"/>
          <p14:tracePt t="42216" x="3759200" y="5537200"/>
          <p14:tracePt t="42233" x="3746500" y="5511800"/>
          <p14:tracePt t="42250" x="3714750" y="5461000"/>
          <p14:tracePt t="42266" x="3702050" y="5429250"/>
          <p14:tracePt t="42283" x="3676650" y="5397500"/>
          <p14:tracePt t="42300" x="3619500" y="5295900"/>
          <p14:tracePt t="42316" x="3549650" y="5149850"/>
          <p14:tracePt t="42334" x="3448050" y="4972050"/>
          <p14:tracePt t="42349" x="3321050" y="4768850"/>
          <p14:tracePt t="42366" x="3244850" y="4667250"/>
          <p14:tracePt t="42383" x="3105150" y="4432300"/>
          <p14:tracePt t="42399" x="2952750" y="4229100"/>
          <p14:tracePt t="42416" x="2876550" y="4127500"/>
          <p14:tracePt t="42432" x="2736850" y="3892550"/>
          <p14:tracePt t="42449" x="2578100" y="3663950"/>
          <p14:tracePt t="42465" x="2527300" y="3556000"/>
          <p14:tracePt t="42482" x="2413000" y="3352800"/>
          <p14:tracePt t="42499" x="2368550" y="3276600"/>
          <p14:tracePt t="42516" x="2298700" y="3098800"/>
          <p14:tracePt t="42532" x="2266950" y="3009900"/>
          <p14:tracePt t="42549" x="2228850" y="2927350"/>
          <p14:tracePt t="42565" x="2165350" y="2768600"/>
          <p14:tracePt t="42582" x="2120900" y="2647950"/>
          <p14:tracePt t="42599" x="2101850" y="2603500"/>
          <p14:tracePt t="42615" x="2063750" y="2495550"/>
          <p14:tracePt t="42632" x="2057400" y="2476500"/>
          <p14:tracePt t="42649" x="2051050" y="2444750"/>
          <p14:tracePt t="42665" x="2051050" y="2432050"/>
          <p14:tracePt t="42682" x="2051050" y="2419350"/>
          <p14:tracePt t="42726" x="2051050" y="2413000"/>
          <p14:tracePt t="42838" x="2044700" y="2413000"/>
          <p14:tracePt t="42866" x="2038350" y="2419350"/>
          <p14:tracePt t="42887" x="2038350" y="2425700"/>
          <p14:tracePt t="42894" x="2032000" y="2425700"/>
          <p14:tracePt t="43358" x="2051050" y="2425700"/>
          <p14:tracePt t="43365" x="2076450" y="2425700"/>
          <p14:tracePt t="43380" x="2114550" y="2425700"/>
          <p14:tracePt t="43396" x="2159000" y="2425700"/>
          <p14:tracePt t="43412" x="2266950" y="2406650"/>
          <p14:tracePt t="43430" x="2368550" y="2406650"/>
          <p14:tracePt t="43446" x="2419350" y="2406650"/>
          <p14:tracePt t="43463" x="2533650" y="2406650"/>
          <p14:tracePt t="43479" x="2628900" y="2419350"/>
          <p14:tracePt t="43495" x="2673350" y="2425700"/>
          <p14:tracePt t="43512" x="2717800" y="2425700"/>
          <p14:tracePt t="43529" x="2762250" y="2432050"/>
          <p14:tracePt t="43548" x="2794000" y="2438400"/>
          <p14:tracePt t="43562" x="2806700" y="2438400"/>
          <p14:tracePt t="43578" x="2825750" y="2444750"/>
          <p14:tracePt t="43596" x="2844800" y="2451100"/>
          <p14:tracePt t="43611" x="2851150" y="2451100"/>
          <p14:tracePt t="43629" x="2857500" y="2457450"/>
          <p14:tracePt t="43645" x="2870200" y="2457450"/>
          <p14:tracePt t="43661" x="2876550" y="2457450"/>
          <p14:tracePt t="43678" x="2882900" y="2457450"/>
          <p14:tracePt t="43694" x="2895600" y="2463800"/>
          <p14:tracePt t="43711" x="2901950" y="2463800"/>
          <p14:tracePt t="43729" x="2914650" y="2470150"/>
          <p14:tracePt t="43744" x="2927350" y="2470150"/>
          <p14:tracePt t="43761" x="2940050" y="2476500"/>
          <p14:tracePt t="43778" x="2952750" y="2476500"/>
          <p14:tracePt t="43794" x="2959100" y="2476500"/>
          <p14:tracePt t="43811" x="2978150" y="2482850"/>
          <p14:tracePt t="43828" x="2997200" y="2482850"/>
          <p14:tracePt t="43862" x="3003550" y="2489200"/>
          <p14:tracePt t="43878" x="3009900" y="2495550"/>
          <p14:tracePt t="43894" x="3016250" y="2495550"/>
          <p14:tracePt t="43911" x="3022600" y="2501900"/>
          <p14:tracePt t="43927" x="3028950" y="250825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1295400"/>
            <a:ext cx="9144000" cy="4876800"/>
          </a:xfrm>
        </p:spPr>
        <p:txBody>
          <a:bodyPr/>
          <a:lstStyle/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chemeClr val="bg1"/>
                </a:solidFill>
                <a:latin typeface="Lucida Console" panose="020B0609040504020204" pitchFamily="49" charset="0"/>
                <a:ea typeface="新細明體" pitchFamily="18" charset="-120"/>
              </a:rPr>
              <a:t>% </a:t>
            </a: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echo|awk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'{print </a:t>
            </a: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10+10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,</a:t>
            </a:r>
            <a:r>
              <a:rPr lang="en-US" altLang="zh-TW" spc="-100" dirty="0">
                <a:solidFill>
                  <a:srgbClr val="FFC000"/>
                </a:solidFill>
                <a:latin typeface="Lucida Console" panose="020B0609040504020204" pitchFamily="49" charset="0"/>
                <a:ea typeface="新細明體" pitchFamily="18" charset="-120"/>
              </a:rPr>
              <a:t>"10" "10"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}'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20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00" dirty="0">
                <a:solidFill>
                  <a:srgbClr val="FFC000"/>
                </a:solidFill>
                <a:latin typeface="Lucida Console" panose="020B0609040504020204" pitchFamily="49" charset="0"/>
                <a:ea typeface="新細明體" pitchFamily="18" charset="-120"/>
              </a:rPr>
              <a:t>1010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solidFill>
                  <a:schemeClr val="bg1"/>
                </a:solidFill>
                <a:latin typeface="Lucida Console" panose="020B0609040504020204" pitchFamily="49" charset="0"/>
                <a:ea typeface="新細明體" pitchFamily="18" charset="-120"/>
              </a:rPr>
              <a:t>% </a:t>
            </a: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echo|awk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'{print </a:t>
            </a: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"10"+"10"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,</a:t>
            </a:r>
            <a:r>
              <a:rPr lang="en-US" altLang="zh-TW" spc="-100" dirty="0">
                <a:solidFill>
                  <a:srgbClr val="FFC000"/>
                </a:solidFill>
                <a:latin typeface="Lucida Console" panose="020B0609040504020204" pitchFamily="49" charset="0"/>
                <a:ea typeface="新細明體" pitchFamily="18" charset="-120"/>
              </a:rPr>
              <a:t>10 10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}'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20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00" dirty="0">
                <a:solidFill>
                  <a:srgbClr val="FFC000"/>
                </a:solidFill>
                <a:latin typeface="Lucida Console" panose="020B0609040504020204" pitchFamily="49" charset="0"/>
                <a:ea typeface="新細明體" pitchFamily="18" charset="-120"/>
              </a:rPr>
              <a:t>1010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chemeClr val="bg1"/>
                </a:solidFill>
                <a:latin typeface="Lucida Console" panose="020B0609040504020204" pitchFamily="49" charset="0"/>
                <a:ea typeface="新細明體" pitchFamily="18" charset="-120"/>
              </a:rPr>
              <a:t>% </a:t>
            </a:r>
            <a:r>
              <a:rPr lang="en-US" altLang="zh-TW" spc="-1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echo|awk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'{print </a:t>
            </a:r>
            <a:r>
              <a:rPr lang="en-US" altLang="zh-TW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"55NotANum"+0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,</a:t>
            </a:r>
            <a:r>
              <a:rPr lang="en-US" altLang="zh-TW" spc="-100" dirty="0" smtClean="0">
                <a:solidFill>
                  <a:srgbClr val="FFC000"/>
                </a:solidFill>
                <a:latin typeface="Lucida Console" panose="020B0609040504020204" pitchFamily="49" charset="0"/>
                <a:ea typeface="新細明體" pitchFamily="18" charset="-120"/>
              </a:rPr>
              <a:t>0+"NotANum"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}'</a:t>
            </a:r>
            <a:endParaRPr lang="en-US" altLang="zh-TW" spc="-100" dirty="0"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55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00" dirty="0" smtClean="0">
                <a:solidFill>
                  <a:srgbClr val="FFC000"/>
                </a:solidFill>
                <a:latin typeface="Lucida Console" panose="020B0609040504020204" pitchFamily="49" charset="0"/>
                <a:ea typeface="新細明體" pitchFamily="18" charset="-120"/>
              </a:rPr>
              <a:t>0</a:t>
            </a:r>
            <a:endParaRPr lang="en-US" altLang="zh-TW" spc="-100" dirty="0">
              <a:solidFill>
                <a:srgbClr val="FFC000"/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solidFill>
                  <a:schemeClr val="bg1"/>
                </a:solidFill>
                <a:latin typeface="Lucida Console" panose="020B0609040504020204" pitchFamily="49" charset="0"/>
                <a:ea typeface="新細明體" pitchFamily="18" charset="-120"/>
              </a:rPr>
              <a:t>% </a:t>
            </a: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echo|awk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'{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print</a:t>
            </a:r>
            <a:r>
              <a:rPr lang="en-US" altLang="zh-TW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("</a:t>
            </a: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a"&lt;"b")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,</a:t>
            </a:r>
            <a:r>
              <a:rPr lang="en-US" altLang="zh-TW" spc="-100" dirty="0">
                <a:solidFill>
                  <a:srgbClr val="FFC000"/>
                </a:solidFill>
                <a:latin typeface="Lucida Console" panose="020B0609040504020204" pitchFamily="49" charset="0"/>
                <a:ea typeface="新細明體" pitchFamily="18" charset="-120"/>
              </a:rPr>
              <a:t>("a"&gt;"A")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,</a:t>
            </a:r>
            <a:r>
              <a:rPr lang="en-US" altLang="zh-TW" spc="-100" dirty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("a"&lt;"</a:t>
            </a:r>
            <a:r>
              <a:rPr lang="en-US" altLang="zh-TW" spc="-100" dirty="0" err="1" smtClean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ap</a:t>
            </a:r>
            <a:r>
              <a:rPr lang="en-US" altLang="zh-TW" spc="-100" dirty="0" smtClean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")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}'</a:t>
            </a:r>
            <a:endParaRPr lang="en-US" altLang="zh-TW" spc="-100" dirty="0"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1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00" dirty="0">
                <a:solidFill>
                  <a:srgbClr val="FFC000"/>
                </a:solidFill>
                <a:latin typeface="Lucida Console" panose="020B0609040504020204" pitchFamily="49" charset="0"/>
                <a:ea typeface="新細明體" pitchFamily="18" charset="-120"/>
              </a:rPr>
              <a:t>1 </a:t>
            </a:r>
            <a:r>
              <a:rPr lang="en-US" altLang="zh-TW" spc="-100" dirty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1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chemeClr val="bg1"/>
                </a:solidFill>
                <a:latin typeface="Lucida Console" panose="020B0609040504020204" pitchFamily="49" charset="0"/>
                <a:ea typeface="新細明體" pitchFamily="18" charset="-120"/>
              </a:rPr>
              <a:t>% </a:t>
            </a: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echo|awk 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'{print</a:t>
            </a: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("10"&lt;"9")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,</a:t>
            </a:r>
            <a:r>
              <a:rPr lang="en-US" altLang="zh-TW" spc="-100" dirty="0">
                <a:solidFill>
                  <a:srgbClr val="FFC000"/>
                </a:solidFill>
                <a:latin typeface="Lucida Console" panose="020B0609040504020204" pitchFamily="49" charset="0"/>
                <a:ea typeface="新細明體" pitchFamily="18" charset="-120"/>
              </a:rPr>
              <a:t>(10&lt;9</a:t>
            </a:r>
            <a:r>
              <a:rPr lang="en-US" altLang="zh-TW" spc="-100" dirty="0" smtClean="0">
                <a:solidFill>
                  <a:srgbClr val="FFC000"/>
                </a:solidFill>
                <a:latin typeface="Lucida Console" panose="020B0609040504020204" pitchFamily="49" charset="0"/>
                <a:ea typeface="新細明體" pitchFamily="18" charset="-120"/>
              </a:rPr>
              <a:t>)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,</a:t>
            </a:r>
            <a:r>
              <a:rPr lang="en-US" altLang="zh-TW" spc="-100" dirty="0" smtClean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("$"&lt;"7")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}'</a:t>
            </a:r>
            <a:endParaRPr lang="en-US" altLang="zh-TW" spc="-100" dirty="0"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1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00" dirty="0">
                <a:solidFill>
                  <a:srgbClr val="FFC000"/>
                </a:solidFill>
                <a:latin typeface="Lucida Console" panose="020B0609040504020204" pitchFamily="49" charset="0"/>
                <a:ea typeface="新細明體" pitchFamily="18" charset="-120"/>
              </a:rPr>
              <a:t>0</a:t>
            </a:r>
            <a:r>
              <a:rPr lang="en-US" altLang="zh-TW" spc="-10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00" dirty="0" smtClean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1</a:t>
            </a:r>
            <a:endParaRPr lang="en-US" altLang="zh-TW" spc="-100" dirty="0">
              <a:solidFill>
                <a:srgbClr val="009900"/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solidFill>
                  <a:schemeClr val="bg1"/>
                </a:solidFill>
                <a:latin typeface="Lucida Console" panose="020B0609040504020204" pitchFamily="49" charset="0"/>
                <a:ea typeface="新細明體" pitchFamily="18" charset="-120"/>
              </a:rPr>
              <a:t>% </a:t>
            </a: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echo|awk 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'{print</a:t>
            </a:r>
            <a:r>
              <a:rPr lang="en-US" altLang="zh-TW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("$9"&lt;"</a:t>
            </a:r>
            <a:r>
              <a:rPr lang="en-US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7.5</a:t>
            </a:r>
            <a:r>
              <a:rPr lang="en-US" altLang="zh-TW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")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,</a:t>
            </a:r>
            <a:r>
              <a:rPr lang="en-US" altLang="zh-TW" spc="-100" dirty="0" smtClean="0">
                <a:solidFill>
                  <a:srgbClr val="FFC000"/>
                </a:solidFill>
                <a:latin typeface="Lucida Console" panose="020B0609040504020204" pitchFamily="49" charset="0"/>
                <a:ea typeface="新細明體" pitchFamily="18" charset="-120"/>
              </a:rPr>
              <a:t>("$9"&lt;</a:t>
            </a:r>
            <a:r>
              <a:rPr lang="en-US" altLang="zh-TW" spc="-100" dirty="0">
                <a:solidFill>
                  <a:srgbClr val="FFC000"/>
                </a:solidFill>
                <a:latin typeface="Lucida Console" panose="020B0609040504020204" pitchFamily="49" charset="0"/>
                <a:ea typeface="新細明體" pitchFamily="18" charset="-120"/>
              </a:rPr>
              <a:t>7.5</a:t>
            </a:r>
            <a:r>
              <a:rPr lang="en-US" altLang="zh-TW" spc="-100" dirty="0" smtClean="0">
                <a:solidFill>
                  <a:srgbClr val="FFC000"/>
                </a:solidFill>
                <a:latin typeface="Lucida Console" panose="020B0609040504020204" pitchFamily="49" charset="0"/>
                <a:ea typeface="新細明體" pitchFamily="18" charset="-120"/>
              </a:rPr>
              <a:t>)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}'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1</a:t>
            </a:r>
            <a:r>
              <a:rPr lang="en-US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en-US" altLang="zh-TW" spc="-100" dirty="0" smtClean="0">
                <a:solidFill>
                  <a:srgbClr val="FFC000"/>
                </a:solidFill>
                <a:latin typeface="Lucida Console" panose="020B0609040504020204" pitchFamily="49" charset="0"/>
                <a:ea typeface="新細明體" pitchFamily="18" charset="-120"/>
              </a:rPr>
              <a:t>1</a:t>
            </a:r>
            <a:endParaRPr lang="en-US" altLang="zh-TW" spc="-100" dirty="0">
              <a:solidFill>
                <a:srgbClr val="FFC000"/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00" dirty="0">
                <a:solidFill>
                  <a:schemeClr val="bg1"/>
                </a:solidFill>
                <a:latin typeface="Lucida Console" panose="020B0609040504020204" pitchFamily="49" charset="0"/>
                <a:ea typeface="新細明體" pitchFamily="18" charset="-120"/>
              </a:rPr>
              <a:t>% </a:t>
            </a: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echo 8@X </a:t>
            </a:r>
            <a:r>
              <a:rPr lang="en-US" altLang="zh-TW" spc="-1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| </a:t>
            </a:r>
            <a:r>
              <a:rPr lang="en-US" altLang="zh-TW" spc="-100" dirty="0" err="1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tr</a:t>
            </a:r>
            <a:r>
              <a:rPr lang="en-US" altLang="zh-TW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 "@" "\n" | awk \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pt-BR" altLang="zh-TW" spc="-100" dirty="0" smtClean="0">
                <a:solidFill>
                  <a:schemeClr val="bg1"/>
                </a:solidFill>
                <a:latin typeface="Lucida Console" panose="020B0609040504020204" pitchFamily="49" charset="0"/>
                <a:ea typeface="新細明體" pitchFamily="18" charset="-120"/>
              </a:rPr>
              <a:t>? </a:t>
            </a:r>
            <a:r>
              <a:rPr lang="pt-BR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'{</a:t>
            </a:r>
            <a:r>
              <a:rPr lang="pt-BR" altLang="zh-TW" spc="-100" dirty="0">
                <a:latin typeface="Lucida Console" panose="020B0609040504020204" pitchFamily="49" charset="0"/>
                <a:ea typeface="新細明體" pitchFamily="18" charset="-120"/>
              </a:rPr>
              <a:t>print(</a:t>
            </a:r>
            <a:r>
              <a:rPr lang="pt-BR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$</a:t>
            </a:r>
            <a:r>
              <a:rPr lang="pt-BR" altLang="zh-TW" spc="-100" dirty="0" smtClean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1</a:t>
            </a:r>
            <a:r>
              <a:rPr lang="pt-BR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,</a:t>
            </a:r>
            <a:r>
              <a:rPr lang="pt-BR" altLang="zh-TW" spc="-100" dirty="0" smtClean="0">
                <a:solidFill>
                  <a:srgbClr val="FFC000"/>
                </a:solidFill>
                <a:latin typeface="Lucida Console" panose="020B0609040504020204" pitchFamily="49" charset="0"/>
                <a:ea typeface="新細明體" pitchFamily="18" charset="-120"/>
              </a:rPr>
              <a:t>$</a:t>
            </a:r>
            <a:r>
              <a:rPr lang="pt-BR" altLang="zh-TW" spc="-100" dirty="0">
                <a:solidFill>
                  <a:srgbClr val="FFC000"/>
                </a:solidFill>
                <a:latin typeface="Lucida Console" panose="020B0609040504020204" pitchFamily="49" charset="0"/>
                <a:ea typeface="新細明體" pitchFamily="18" charset="-120"/>
              </a:rPr>
              <a:t>1+0</a:t>
            </a:r>
            <a:r>
              <a:rPr lang="pt-BR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,</a:t>
            </a:r>
            <a:r>
              <a:rPr lang="pt-BR" altLang="zh-TW" spc="-100" dirty="0" smtClean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$</a:t>
            </a:r>
            <a:r>
              <a:rPr lang="pt-BR" altLang="zh-TW" spc="-100" dirty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1</a:t>
            </a:r>
            <a:r>
              <a:rPr lang="pt-BR" altLang="zh-TW" spc="-100" dirty="0" smtClean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+"0"</a:t>
            </a:r>
            <a:r>
              <a:rPr lang="pt-BR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,</a:t>
            </a:r>
            <a:r>
              <a:rPr lang="pt-BR" altLang="zh-TW" spc="-100" dirty="0" smtClean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$</a:t>
            </a:r>
            <a:r>
              <a:rPr lang="pt-BR" altLang="zh-TW" spc="-100" dirty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1</a:t>
            </a:r>
            <a:r>
              <a:rPr lang="pt-BR" altLang="zh-TW" spc="-10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pt-BR" altLang="zh-TW" spc="-100" dirty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"o</a:t>
            </a:r>
            <a:r>
              <a:rPr lang="pt-BR" altLang="zh-TW" spc="-100" dirty="0" smtClean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"</a:t>
            </a:r>
            <a:r>
              <a:rPr lang="en-US" dirty="0" smtClean="0"/>
              <a:t>,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$NF-1</a:t>
            </a:r>
            <a:r>
              <a:rPr lang="en-US" dirty="0" smtClean="0">
                <a:solidFill>
                  <a:srgbClr val="9030A0"/>
                </a:solidFill>
              </a:rPr>
              <a:t>,$(NF-1</a:t>
            </a:r>
            <a:r>
              <a:rPr lang="en-US" dirty="0">
                <a:solidFill>
                  <a:srgbClr val="9030A0"/>
                </a:solidFill>
              </a:rPr>
              <a:t>)</a:t>
            </a:r>
            <a:r>
              <a:rPr lang="pt-BR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)}'</a:t>
            </a:r>
            <a:endParaRPr lang="pt-BR" altLang="zh-TW" spc="-100" dirty="0"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pt-BR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8</a:t>
            </a:r>
            <a:r>
              <a:rPr lang="pt-BR" altLang="zh-TW" spc="-10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pt-BR" altLang="zh-TW" spc="-100" dirty="0">
                <a:solidFill>
                  <a:srgbClr val="FFC000"/>
                </a:solidFill>
                <a:latin typeface="Lucida Console" panose="020B0609040504020204" pitchFamily="49" charset="0"/>
                <a:ea typeface="新細明體" pitchFamily="18" charset="-120"/>
              </a:rPr>
              <a:t>8</a:t>
            </a:r>
            <a:r>
              <a:rPr lang="pt-BR" altLang="zh-TW" spc="-10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pt-BR" altLang="zh-TW" spc="-100" dirty="0" smtClean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8</a:t>
            </a:r>
            <a:r>
              <a:rPr lang="pt-BR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pt-BR" altLang="zh-TW" spc="-100" dirty="0" smtClean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8o </a:t>
            </a:r>
            <a:r>
              <a:rPr lang="pt-BR" altLang="zh-TW" spc="-100" dirty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7</a:t>
            </a:r>
            <a:r>
              <a:rPr lang="pt-BR" altLang="zh-TW" spc="-100" dirty="0" smtClean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pt-BR" altLang="zh-TW" spc="-100" dirty="0">
                <a:solidFill>
                  <a:srgbClr val="9030A0"/>
                </a:solidFill>
                <a:latin typeface="Lucida Console" panose="020B0609040504020204" pitchFamily="49" charset="0"/>
                <a:ea typeface="新細明體" pitchFamily="18" charset="-120"/>
              </a:rPr>
              <a:t>8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pt-BR" altLang="zh-TW" spc="-100" dirty="0">
                <a:solidFill>
                  <a:srgbClr val="FF0000"/>
                </a:solidFill>
                <a:latin typeface="Lucida Console" panose="020B0609040504020204" pitchFamily="49" charset="0"/>
                <a:ea typeface="新細明體" pitchFamily="18" charset="-120"/>
              </a:rPr>
              <a:t>X</a:t>
            </a:r>
            <a:r>
              <a:rPr lang="pt-BR" altLang="zh-TW" spc="-10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pt-BR" altLang="zh-TW" spc="-100" dirty="0">
                <a:solidFill>
                  <a:srgbClr val="FFC000"/>
                </a:solidFill>
                <a:latin typeface="Lucida Console" panose="020B0609040504020204" pitchFamily="49" charset="0"/>
                <a:ea typeface="新細明體" pitchFamily="18" charset="-120"/>
              </a:rPr>
              <a:t>0</a:t>
            </a:r>
            <a:r>
              <a:rPr lang="pt-BR" altLang="zh-TW" spc="-100" dirty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pt-BR" altLang="zh-TW" spc="-100" dirty="0" smtClean="0">
                <a:solidFill>
                  <a:srgbClr val="009900"/>
                </a:solidFill>
                <a:latin typeface="Lucida Console" panose="020B0609040504020204" pitchFamily="49" charset="0"/>
                <a:ea typeface="新細明體" pitchFamily="18" charset="-120"/>
              </a:rPr>
              <a:t>0</a:t>
            </a:r>
            <a:r>
              <a:rPr lang="pt-BR" altLang="zh-TW" spc="-100" dirty="0" smtClean="0"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pt-BR" altLang="zh-TW" spc="-100" dirty="0" smtClean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Xo </a:t>
            </a:r>
            <a:r>
              <a:rPr lang="pt-BR" altLang="zh-TW" spc="-100" dirty="0" smtClean="0">
                <a:solidFill>
                  <a:schemeClr val="accent2">
                    <a:lumMod val="75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-1</a:t>
            </a:r>
            <a:r>
              <a:rPr lang="pt-BR" altLang="zh-TW" spc="-100" dirty="0" smtClean="0">
                <a:solidFill>
                  <a:srgbClr val="00B0F0"/>
                </a:solidFill>
                <a:latin typeface="Lucida Console" panose="020B0609040504020204" pitchFamily="49" charset="0"/>
                <a:ea typeface="新細明體" pitchFamily="18" charset="-120"/>
              </a:rPr>
              <a:t> </a:t>
            </a:r>
            <a:r>
              <a:rPr lang="pt-BR" altLang="zh-TW" spc="-100" dirty="0">
                <a:solidFill>
                  <a:srgbClr val="9030A0"/>
                </a:solidFill>
                <a:latin typeface="Lucida Console" panose="020B0609040504020204" pitchFamily="49" charset="0"/>
                <a:ea typeface="新細明體" pitchFamily="18" charset="-120"/>
              </a:rPr>
              <a:t>X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spc="-11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</a:t>
            </a:r>
            <a:endParaRPr lang="en-US" altLang="zh-TW" spc="-100" dirty="0">
              <a:solidFill>
                <a:schemeClr val="bg1">
                  <a:lumMod val="50000"/>
                </a:schemeClr>
              </a:solidFill>
              <a:latin typeface="Lucida Console" panose="020B0609040504020204" pitchFamily="49" charset="0"/>
              <a:ea typeface="新細明體" pitchFamily="18" charset="-120"/>
            </a:endParaRPr>
          </a:p>
        </p:txBody>
      </p:sp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76200"/>
            <a:ext cx="8839200" cy="762000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ts val="0"/>
              </a:spcBef>
            </a:pPr>
            <a:r>
              <a:rPr lang="en-US" altLang="zh-TW" dirty="0" smtClean="0">
                <a:solidFill>
                  <a:srgbClr val="333399"/>
                </a:solidFill>
                <a:ea typeface="新細明體" pitchFamily="18" charset="-120"/>
              </a:rPr>
              <a:t>How Awk handles strings vs numbers</a:t>
            </a:r>
          </a:p>
        </p:txBody>
      </p:sp>
      <p:sp>
        <p:nvSpPr>
          <p:cNvPr id="4" name="Rounded Rectangular Callout 5"/>
          <p:cNvSpPr>
            <a:spLocks noChangeArrowheads="1"/>
          </p:cNvSpPr>
          <p:nvPr/>
        </p:nvSpPr>
        <p:spPr bwMode="auto">
          <a:xfrm>
            <a:off x="990600" y="0"/>
            <a:ext cx="3886200" cy="1447800"/>
          </a:xfrm>
          <a:prstGeom prst="wedgeRoundRectCallout">
            <a:avLst>
              <a:gd name="adj1" fmla="val 36748"/>
              <a:gd name="adj2" fmla="val 93519"/>
              <a:gd name="adj3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lIns="45720" rIns="45720" anchor="ctr" anchorCtr="0"/>
          <a:lstStyle/>
          <a:p>
            <a:pPr marL="0" lvl="1" algn="ctr"/>
            <a:r>
              <a:rPr lang="en-US" altLang="zh-TW" sz="2800" dirty="0" smtClean="0">
                <a:solidFill>
                  <a:srgbClr val="C00000"/>
                </a:solidFill>
                <a:ea typeface="新細明體" pitchFamily="18" charset="-120"/>
              </a:rPr>
              <a:t>What happens when you use a numeric operator on string operands?</a:t>
            </a:r>
            <a:endParaRPr lang="en-US" altLang="zh-TW" sz="2800" dirty="0">
              <a:solidFill>
                <a:srgbClr val="C00000"/>
              </a:solidFill>
              <a:ea typeface="新細明體" pitchFamily="18" charset="-120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0" y="1295400"/>
            <a:ext cx="762000" cy="487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Monotype Sorts" pitchFamily="2" charset="2"/>
              <a:buChar char="q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Monotype Sorts" pitchFamily="2" charset="2"/>
              <a:buChar char="u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70000"/>
              <a:buFont typeface="Monotype Sorts" pitchFamily="2" charset="2"/>
              <a:buChar char="l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9pPr>
          </a:lstStyle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</a:t>
            </a:r>
            <a:endParaRPr lang="en-US" altLang="zh-TW" kern="0" spc="-100" dirty="0" smtClean="0"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endParaRPr lang="en-US" altLang="zh-TW" kern="0" spc="-100" dirty="0" smtClean="0">
              <a:solidFill>
                <a:srgbClr val="FFC000"/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 </a:t>
            </a:r>
            <a:endParaRPr lang="en-US" altLang="zh-TW" kern="0" spc="-100" dirty="0" smtClean="0"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endParaRPr lang="en-US" altLang="zh-TW" kern="0" spc="-100" dirty="0" smtClean="0">
              <a:solidFill>
                <a:srgbClr val="FFC000"/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endParaRPr lang="en-US" altLang="zh-TW" kern="0" spc="-100" dirty="0" smtClean="0">
              <a:solidFill>
                <a:schemeClr val="bg1">
                  <a:lumMod val="50000"/>
                </a:schemeClr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</a:t>
            </a:r>
            <a:endParaRPr lang="en-US" altLang="zh-TW" kern="0" spc="-100" dirty="0" smtClean="0"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endParaRPr lang="en-US" altLang="zh-TW" kern="0" spc="-100" dirty="0" smtClean="0">
              <a:solidFill>
                <a:srgbClr val="009900"/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</a:t>
            </a:r>
            <a:endParaRPr lang="en-US" altLang="zh-TW" kern="0" spc="-100" dirty="0" smtClean="0"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endParaRPr lang="en-US" altLang="zh-TW" kern="0" spc="-100" dirty="0" smtClean="0">
              <a:solidFill>
                <a:srgbClr val="009900"/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</a:t>
            </a:r>
            <a:endParaRPr lang="en-US" altLang="zh-TW" kern="0" spc="-100" dirty="0" smtClean="0"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endParaRPr lang="en-US" altLang="zh-TW" kern="0" spc="-100" dirty="0" smtClean="0">
              <a:solidFill>
                <a:srgbClr val="FFC000"/>
              </a:solidFill>
              <a:latin typeface="Lucida Console" panose="020B0609040504020204" pitchFamily="49" charset="0"/>
              <a:ea typeface="新細明體" pitchFamily="18" charset="-120"/>
            </a:endParaRP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en-US" altLang="zh-TW" kern="0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%</a:t>
            </a:r>
          </a:p>
          <a:p>
            <a:pPr marL="233363" lvl="1" indent="0">
              <a:lnSpc>
                <a:spcPct val="89000"/>
              </a:lnSpc>
              <a:spcBef>
                <a:spcPts val="0"/>
              </a:spcBef>
              <a:buFont typeface="Monotype Sorts" pitchFamily="2" charset="2"/>
              <a:buNone/>
            </a:pPr>
            <a:r>
              <a:rPr lang="pt-BR" altLang="zh-TW" kern="0" spc="-1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ea typeface="新細明體" pitchFamily="18" charset="-120"/>
              </a:rPr>
              <a:t>?</a:t>
            </a:r>
            <a:endParaRPr lang="pt-BR" altLang="zh-TW" kern="0" spc="-100" dirty="0" smtClean="0">
              <a:latin typeface="Lucida Console" panose="020B0609040504020204" pitchFamily="49" charset="0"/>
              <a:ea typeface="新細明體" pitchFamily="18" charset="-120"/>
            </a:endParaRPr>
          </a:p>
        </p:txBody>
      </p:sp>
      <p:sp>
        <p:nvSpPr>
          <p:cNvPr id="9" name="Rounded Rectangular Callout 5"/>
          <p:cNvSpPr>
            <a:spLocks noChangeArrowheads="1"/>
          </p:cNvSpPr>
          <p:nvPr/>
        </p:nvSpPr>
        <p:spPr bwMode="auto">
          <a:xfrm>
            <a:off x="5181600" y="0"/>
            <a:ext cx="3886200" cy="1447800"/>
          </a:xfrm>
          <a:prstGeom prst="wedgeRoundRectCallout">
            <a:avLst>
              <a:gd name="adj1" fmla="val -36127"/>
              <a:gd name="adj2" fmla="val 91066"/>
              <a:gd name="adj3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lIns="45720" rIns="45720" anchor="ctr" anchorCtr="0"/>
          <a:lstStyle/>
          <a:p>
            <a:pPr marL="0" lvl="1" algn="ctr"/>
            <a:r>
              <a:rPr lang="en-US" altLang="zh-TW" sz="2800" dirty="0" smtClean="0">
                <a:solidFill>
                  <a:srgbClr val="FFC000"/>
                </a:solidFill>
                <a:ea typeface="新細明體" pitchFamily="18" charset="-120"/>
              </a:rPr>
              <a:t>What happens when you use a string operator on numeric operands?</a:t>
            </a:r>
            <a:endParaRPr lang="en-US" altLang="zh-TW" sz="2800" dirty="0">
              <a:solidFill>
                <a:srgbClr val="FFC000"/>
              </a:solidFill>
              <a:ea typeface="新細明體" pitchFamily="18" charset="-120"/>
            </a:endParaRPr>
          </a:p>
        </p:txBody>
      </p:sp>
      <p:sp>
        <p:nvSpPr>
          <p:cNvPr id="10" name="Rounded Rectangular Callout 5"/>
          <p:cNvSpPr>
            <a:spLocks noChangeArrowheads="1"/>
          </p:cNvSpPr>
          <p:nvPr/>
        </p:nvSpPr>
        <p:spPr bwMode="auto">
          <a:xfrm>
            <a:off x="304800" y="3505200"/>
            <a:ext cx="5257800" cy="1752600"/>
          </a:xfrm>
          <a:prstGeom prst="wedgeRoundRectCallout">
            <a:avLst>
              <a:gd name="adj1" fmla="val -36642"/>
              <a:gd name="adj2" fmla="val -99633"/>
              <a:gd name="adj3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lIns="45720" rIns="45720" anchor="ctr" anchorCtr="0"/>
          <a:lstStyle/>
          <a:p>
            <a:pPr marL="0" lvl="1" algn="ctr"/>
            <a:r>
              <a:rPr lang="en-US" altLang="zh-TW" sz="2800" dirty="0" smtClean="0">
                <a:ea typeface="新細明體" pitchFamily="18" charset="-120"/>
              </a:rPr>
              <a:t>The answer is that you get the same results as before, because Awk converts the operand types so that they work with the operator.</a:t>
            </a:r>
            <a:endParaRPr lang="en-US" altLang="zh-TW" sz="2800" dirty="0">
              <a:ea typeface="新細明體" pitchFamily="18" charset="-12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990600" y="609600"/>
            <a:ext cx="4306339" cy="1447800"/>
            <a:chOff x="990600" y="609600"/>
            <a:chExt cx="4306339" cy="1447800"/>
          </a:xfrm>
        </p:grpSpPr>
        <p:sp>
          <p:nvSpPr>
            <p:cNvPr id="12" name="Rounded Rectangular Callout 5"/>
            <p:cNvSpPr>
              <a:spLocks noChangeArrowheads="1"/>
            </p:cNvSpPr>
            <p:nvPr/>
          </p:nvSpPr>
          <p:spPr bwMode="auto">
            <a:xfrm>
              <a:off x="990600" y="609600"/>
              <a:ext cx="3886200" cy="1447800"/>
            </a:xfrm>
            <a:prstGeom prst="wedgeRoundRectCallout">
              <a:avLst>
                <a:gd name="adj1" fmla="val 92957"/>
                <a:gd name="adj2" fmla="val 90010"/>
                <a:gd name="adj3" fmla="val 16667"/>
              </a:avLst>
            </a:prstGeom>
            <a:solidFill>
              <a:srgbClr val="00B050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 lIns="45720" rIns="45720" anchor="ctr" anchorCtr="0"/>
            <a:lstStyle/>
            <a:p>
              <a:pPr marL="0" lvl="1" algn="ctr"/>
              <a:r>
                <a:rPr lang="en-US" altLang="zh-TW" sz="2800" dirty="0" smtClean="0">
                  <a:solidFill>
                    <a:srgbClr val="FF0000"/>
                  </a:solidFill>
                  <a:ea typeface="新細明體" pitchFamily="18" charset="-120"/>
                </a:rPr>
                <a:t>What happens when you use a numeric operator on string operands?</a:t>
              </a:r>
              <a:endParaRPr lang="en-US" altLang="zh-TW" sz="2800" dirty="0">
                <a:solidFill>
                  <a:srgbClr val="FF0000"/>
                </a:solidFill>
                <a:ea typeface="新細明體" pitchFamily="18" charset="-120"/>
              </a:endParaRPr>
            </a:p>
          </p:txBody>
        </p:sp>
        <p:sp>
          <p:nvSpPr>
            <p:cNvPr id="11" name="Rounded Rectangular Callout 5"/>
            <p:cNvSpPr>
              <a:spLocks noChangeArrowheads="1"/>
            </p:cNvSpPr>
            <p:nvPr/>
          </p:nvSpPr>
          <p:spPr bwMode="auto">
            <a:xfrm>
              <a:off x="990600" y="609600"/>
              <a:ext cx="3886200" cy="1447800"/>
            </a:xfrm>
            <a:prstGeom prst="wedgeRoundRectCallout">
              <a:avLst>
                <a:gd name="adj1" fmla="val 36748"/>
                <a:gd name="adj2" fmla="val 93519"/>
                <a:gd name="adj3" fmla="val 16667"/>
              </a:avLst>
            </a:prstGeom>
            <a:solidFill>
              <a:srgbClr val="00B050"/>
            </a:solidFill>
            <a:ln w="9525" algn="ctr">
              <a:solidFill>
                <a:schemeClr val="tx1"/>
              </a:solidFill>
              <a:round/>
              <a:headEnd/>
              <a:tailEnd/>
            </a:ln>
          </p:spPr>
          <p:txBody>
            <a:bodyPr lIns="45720" rIns="45720" anchor="ctr" anchorCtr="0"/>
            <a:lstStyle/>
            <a:p>
              <a:pPr marL="0" lvl="1" algn="ctr"/>
              <a:r>
                <a:rPr lang="en-US" altLang="zh-TW" sz="2800" dirty="0" smtClean="0">
                  <a:ea typeface="新細明體" pitchFamily="18" charset="-120"/>
                </a:rPr>
                <a:t>But what if the operand cannot be converted to</a:t>
              </a:r>
              <a:br>
                <a:rPr lang="en-US" altLang="zh-TW" sz="2800" dirty="0" smtClean="0">
                  <a:ea typeface="新細明體" pitchFamily="18" charset="-120"/>
                </a:rPr>
              </a:br>
              <a:r>
                <a:rPr lang="en-US" altLang="zh-TW" sz="2800" dirty="0" smtClean="0">
                  <a:ea typeface="新細明體" pitchFamily="18" charset="-120"/>
                </a:rPr>
                <a:t>a number?</a:t>
              </a:r>
              <a:endParaRPr lang="en-US" altLang="zh-TW" sz="2800" dirty="0">
                <a:ea typeface="新細明體" pitchFamily="18" charset="-120"/>
              </a:endParaRPr>
            </a:p>
          </p:txBody>
        </p:sp>
        <p:sp>
          <p:nvSpPr>
            <p:cNvPr id="3" name="Isosceles Triangle 2"/>
            <p:cNvSpPr/>
            <p:nvPr/>
          </p:nvSpPr>
          <p:spPr bwMode="auto">
            <a:xfrm rot="7212084">
              <a:off x="4790773" y="1430719"/>
              <a:ext cx="402731" cy="609600"/>
            </a:xfrm>
            <a:prstGeom prst="triangle">
              <a:avLst/>
            </a:prstGeom>
            <a:solidFill>
              <a:srgbClr val="00B05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</p:grpSp>
      <p:sp>
        <p:nvSpPr>
          <p:cNvPr id="15" name="Rounded Rectangular Callout 5"/>
          <p:cNvSpPr>
            <a:spLocks noChangeArrowheads="1"/>
          </p:cNvSpPr>
          <p:nvPr/>
        </p:nvSpPr>
        <p:spPr bwMode="auto">
          <a:xfrm>
            <a:off x="304800" y="4267200"/>
            <a:ext cx="2819400" cy="1828800"/>
          </a:xfrm>
          <a:prstGeom prst="wedgeRoundRectCallout">
            <a:avLst>
              <a:gd name="adj1" fmla="val -43344"/>
              <a:gd name="adj2" fmla="val -108828"/>
              <a:gd name="adj3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lIns="45720" rIns="45720" anchor="ctr" anchorCtr="0"/>
          <a:lstStyle/>
          <a:p>
            <a:pPr marL="0" lvl="1" algn="ctr"/>
            <a:r>
              <a:rPr lang="en-US" altLang="zh-TW" sz="2800" dirty="0" smtClean="0">
                <a:ea typeface="新細明體" pitchFamily="18" charset="-120"/>
              </a:rPr>
              <a:t>The answer is that any number at the front of the operand is used.</a:t>
            </a:r>
          </a:p>
        </p:txBody>
      </p:sp>
      <p:sp>
        <p:nvSpPr>
          <p:cNvPr id="16" name="Rounded Rectangular Callout 5"/>
          <p:cNvSpPr>
            <a:spLocks noChangeArrowheads="1"/>
          </p:cNvSpPr>
          <p:nvPr/>
        </p:nvSpPr>
        <p:spPr bwMode="auto">
          <a:xfrm>
            <a:off x="5105400" y="1447800"/>
            <a:ext cx="990600" cy="1371600"/>
          </a:xfrm>
          <a:prstGeom prst="wedgeRoundRectCallout">
            <a:avLst>
              <a:gd name="adj1" fmla="val -3942"/>
              <a:gd name="adj2" fmla="val 85522"/>
              <a:gd name="adj3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lIns="0" rIns="0" anchor="ctr" anchorCtr="0"/>
          <a:lstStyle/>
          <a:p>
            <a:pPr marL="0" lvl="1" algn="ctr"/>
            <a:r>
              <a:rPr lang="en-US" altLang="zh-TW" sz="2800" dirty="0" smtClean="0">
                <a:ea typeface="新細明體" pitchFamily="18" charset="-120"/>
              </a:rPr>
              <a:t>ASCII</a:t>
            </a:r>
            <a:br>
              <a:rPr lang="en-US" altLang="zh-TW" sz="2800" dirty="0" smtClean="0">
                <a:ea typeface="新細明體" pitchFamily="18" charset="-120"/>
              </a:rPr>
            </a:br>
            <a:r>
              <a:rPr lang="en-US" altLang="zh-TW" sz="2800" dirty="0" smtClean="0">
                <a:ea typeface="新細明體" pitchFamily="18" charset="-120"/>
              </a:rPr>
              <a:t>code</a:t>
            </a:r>
          </a:p>
          <a:p>
            <a:pPr marL="0" lvl="1" algn="ctr"/>
            <a:r>
              <a:rPr lang="en-US" altLang="zh-TW" sz="2800" dirty="0" smtClean="0">
                <a:ea typeface="新細明體" pitchFamily="18" charset="-120"/>
              </a:rPr>
              <a:t>97</a:t>
            </a:r>
            <a:endParaRPr lang="en-US" altLang="zh-TW" sz="2800" dirty="0">
              <a:ea typeface="新細明體" pitchFamily="18" charset="-120"/>
            </a:endParaRPr>
          </a:p>
        </p:txBody>
      </p:sp>
      <p:sp>
        <p:nvSpPr>
          <p:cNvPr id="17" name="Rounded Rectangular Callout 5"/>
          <p:cNvSpPr>
            <a:spLocks noChangeArrowheads="1"/>
          </p:cNvSpPr>
          <p:nvPr/>
        </p:nvSpPr>
        <p:spPr bwMode="auto">
          <a:xfrm>
            <a:off x="6096000" y="1447800"/>
            <a:ext cx="980217" cy="1371600"/>
          </a:xfrm>
          <a:prstGeom prst="wedgeRoundRectCallout">
            <a:avLst>
              <a:gd name="adj1" fmla="val -34798"/>
              <a:gd name="adj2" fmla="val 86652"/>
              <a:gd name="adj3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lIns="0" rIns="0" anchor="ctr" anchorCtr="0"/>
          <a:lstStyle/>
          <a:p>
            <a:pPr marL="0" lvl="1" algn="ctr"/>
            <a:r>
              <a:rPr lang="en-US" altLang="zh-TW" sz="2800" dirty="0" smtClean="0">
                <a:ea typeface="新細明體" pitchFamily="18" charset="-120"/>
              </a:rPr>
              <a:t>ASCII</a:t>
            </a:r>
            <a:br>
              <a:rPr lang="en-US" altLang="zh-TW" sz="2800" dirty="0" smtClean="0">
                <a:ea typeface="新細明體" pitchFamily="18" charset="-120"/>
              </a:rPr>
            </a:br>
            <a:r>
              <a:rPr lang="en-US" altLang="zh-TW" sz="2800" dirty="0" smtClean="0">
                <a:ea typeface="新細明體" pitchFamily="18" charset="-120"/>
              </a:rPr>
              <a:t>code</a:t>
            </a:r>
          </a:p>
          <a:p>
            <a:pPr marL="0" lvl="1" algn="ctr"/>
            <a:r>
              <a:rPr lang="en-US" altLang="zh-TW" sz="2800" dirty="0" smtClean="0">
                <a:ea typeface="新細明體" pitchFamily="18" charset="-120"/>
              </a:rPr>
              <a:t>65</a:t>
            </a:r>
            <a:endParaRPr lang="en-US" altLang="zh-TW" sz="2800" dirty="0">
              <a:ea typeface="新細明體" pitchFamily="18" charset="-120"/>
            </a:endParaRPr>
          </a:p>
        </p:txBody>
      </p:sp>
      <p:sp>
        <p:nvSpPr>
          <p:cNvPr id="18" name="Rounded Rectangular Callout 5"/>
          <p:cNvSpPr>
            <a:spLocks noChangeArrowheads="1"/>
          </p:cNvSpPr>
          <p:nvPr/>
        </p:nvSpPr>
        <p:spPr bwMode="auto">
          <a:xfrm>
            <a:off x="3124200" y="1447800"/>
            <a:ext cx="990600" cy="1371600"/>
          </a:xfrm>
          <a:prstGeom prst="wedgeRoundRectCallout">
            <a:avLst>
              <a:gd name="adj1" fmla="val 24138"/>
              <a:gd name="adj2" fmla="val 87782"/>
              <a:gd name="adj3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lIns="0" rIns="0" anchor="ctr" anchorCtr="0"/>
          <a:lstStyle/>
          <a:p>
            <a:pPr marL="0" lvl="1" algn="ctr"/>
            <a:r>
              <a:rPr lang="en-US" altLang="zh-TW" sz="2800" dirty="0" smtClean="0">
                <a:ea typeface="新細明體" pitchFamily="18" charset="-120"/>
              </a:rPr>
              <a:t>ASCII</a:t>
            </a:r>
            <a:br>
              <a:rPr lang="en-US" altLang="zh-TW" sz="2800" dirty="0" smtClean="0">
                <a:ea typeface="新細明體" pitchFamily="18" charset="-120"/>
              </a:rPr>
            </a:br>
            <a:r>
              <a:rPr lang="en-US" altLang="zh-TW" sz="2800" dirty="0" smtClean="0">
                <a:ea typeface="新細明體" pitchFamily="18" charset="-120"/>
              </a:rPr>
              <a:t>code</a:t>
            </a:r>
          </a:p>
          <a:p>
            <a:pPr marL="0" lvl="1" algn="ctr"/>
            <a:r>
              <a:rPr lang="en-US" altLang="zh-TW" sz="2800" dirty="0" smtClean="0">
                <a:ea typeface="新細明體" pitchFamily="18" charset="-120"/>
              </a:rPr>
              <a:t>97</a:t>
            </a:r>
            <a:endParaRPr lang="en-US" altLang="zh-TW" sz="2800" dirty="0">
              <a:ea typeface="新細明體" pitchFamily="18" charset="-120"/>
            </a:endParaRPr>
          </a:p>
        </p:txBody>
      </p:sp>
      <p:sp>
        <p:nvSpPr>
          <p:cNvPr id="19" name="Rounded Rectangular Callout 5"/>
          <p:cNvSpPr>
            <a:spLocks noChangeArrowheads="1"/>
          </p:cNvSpPr>
          <p:nvPr/>
        </p:nvSpPr>
        <p:spPr bwMode="auto">
          <a:xfrm>
            <a:off x="4114800" y="1447800"/>
            <a:ext cx="980217" cy="1371600"/>
          </a:xfrm>
          <a:prstGeom prst="wedgeRoundRectCallout">
            <a:avLst>
              <a:gd name="adj1" fmla="val -7128"/>
              <a:gd name="adj2" fmla="val 85522"/>
              <a:gd name="adj3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lIns="0" rIns="0" anchor="ctr" anchorCtr="0"/>
          <a:lstStyle/>
          <a:p>
            <a:pPr marL="0" lvl="1" algn="ctr"/>
            <a:r>
              <a:rPr lang="en-US" altLang="zh-TW" sz="2800" dirty="0" smtClean="0">
                <a:ea typeface="新細明體" pitchFamily="18" charset="-120"/>
              </a:rPr>
              <a:t>ASCII</a:t>
            </a:r>
            <a:br>
              <a:rPr lang="en-US" altLang="zh-TW" sz="2800" dirty="0" smtClean="0">
                <a:ea typeface="新細明體" pitchFamily="18" charset="-120"/>
              </a:rPr>
            </a:br>
            <a:r>
              <a:rPr lang="en-US" altLang="zh-TW" sz="2800" dirty="0" smtClean="0">
                <a:ea typeface="新細明體" pitchFamily="18" charset="-120"/>
              </a:rPr>
              <a:t>code</a:t>
            </a:r>
          </a:p>
          <a:p>
            <a:pPr marL="0" lvl="1" algn="ctr"/>
            <a:r>
              <a:rPr lang="en-US" altLang="zh-TW" sz="2800" dirty="0" smtClean="0">
                <a:ea typeface="新細明體" pitchFamily="18" charset="-120"/>
              </a:rPr>
              <a:t>98</a:t>
            </a:r>
            <a:endParaRPr lang="en-US" altLang="zh-TW" sz="2800" dirty="0">
              <a:ea typeface="新細明體" pitchFamily="18" charset="-120"/>
            </a:endParaRPr>
          </a:p>
        </p:txBody>
      </p:sp>
      <p:sp>
        <p:nvSpPr>
          <p:cNvPr id="20" name="Rounded Rectangular Callout 5"/>
          <p:cNvSpPr>
            <a:spLocks noChangeArrowheads="1"/>
          </p:cNvSpPr>
          <p:nvPr/>
        </p:nvSpPr>
        <p:spPr bwMode="auto">
          <a:xfrm>
            <a:off x="7074748" y="1447800"/>
            <a:ext cx="1754070" cy="1371600"/>
          </a:xfrm>
          <a:prstGeom prst="wedgeRoundRectCallout">
            <a:avLst>
              <a:gd name="adj1" fmla="val 7012"/>
              <a:gd name="adj2" fmla="val 88912"/>
              <a:gd name="adj3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lIns="0" rIns="0" anchor="ctr" anchorCtr="0"/>
          <a:lstStyle/>
          <a:p>
            <a:pPr marL="0" lvl="1" algn="ctr">
              <a:lnSpc>
                <a:spcPct val="80000"/>
              </a:lnSpc>
            </a:pPr>
            <a:r>
              <a:rPr lang="en-US" altLang="zh-TW" sz="2800" dirty="0" smtClean="0">
                <a:ea typeface="新細明體" pitchFamily="18" charset="-120"/>
              </a:rPr>
              <a:t>Longer</a:t>
            </a:r>
            <a:br>
              <a:rPr lang="en-US" altLang="zh-TW" sz="2800" dirty="0" smtClean="0">
                <a:ea typeface="新細明體" pitchFamily="18" charset="-120"/>
              </a:rPr>
            </a:br>
            <a:r>
              <a:rPr lang="en-US" altLang="zh-TW" sz="2800" dirty="0" smtClean="0">
                <a:ea typeface="新細明體" pitchFamily="18" charset="-120"/>
              </a:rPr>
              <a:t>is bigger</a:t>
            </a:r>
            <a:br>
              <a:rPr lang="en-US" altLang="zh-TW" sz="2800" dirty="0" smtClean="0">
                <a:ea typeface="新細明體" pitchFamily="18" charset="-120"/>
              </a:rPr>
            </a:br>
            <a:r>
              <a:rPr lang="en-US" altLang="zh-TW" sz="2800" dirty="0" smtClean="0">
                <a:ea typeface="新細明體" pitchFamily="18" charset="-120"/>
              </a:rPr>
              <a:t>(like in a</a:t>
            </a:r>
            <a:br>
              <a:rPr lang="en-US" altLang="zh-TW" sz="2800" dirty="0" smtClean="0">
                <a:ea typeface="新細明體" pitchFamily="18" charset="-120"/>
              </a:rPr>
            </a:br>
            <a:r>
              <a:rPr lang="en-US" altLang="zh-TW" sz="2800" dirty="0" smtClean="0">
                <a:ea typeface="新細明體" pitchFamily="18" charset="-120"/>
              </a:rPr>
              <a:t>dictionary) </a:t>
            </a:r>
            <a:endParaRPr lang="en-US" altLang="zh-TW" sz="2800" dirty="0">
              <a:ea typeface="新細明體" pitchFamily="18" charset="-120"/>
            </a:endParaRPr>
          </a:p>
        </p:txBody>
      </p:sp>
      <p:sp>
        <p:nvSpPr>
          <p:cNvPr id="21" name="Rounded Rectangular Callout 5"/>
          <p:cNvSpPr>
            <a:spLocks noChangeArrowheads="1"/>
          </p:cNvSpPr>
          <p:nvPr/>
        </p:nvSpPr>
        <p:spPr bwMode="auto">
          <a:xfrm>
            <a:off x="4800600" y="3352800"/>
            <a:ext cx="1828800" cy="1828800"/>
          </a:xfrm>
          <a:prstGeom prst="wedgeRoundRectCallout">
            <a:avLst>
              <a:gd name="adj1" fmla="val 21643"/>
              <a:gd name="adj2" fmla="val 72241"/>
              <a:gd name="adj3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lIns="0" rIns="0" anchor="ctr" anchorCtr="0"/>
          <a:lstStyle/>
          <a:p>
            <a:pPr marL="0" lvl="1" algn="ctr"/>
            <a:r>
              <a:rPr lang="en-US" altLang="zh-TW" sz="2800" dirty="0" smtClean="0">
                <a:ea typeface="新細明體" pitchFamily="18" charset="-120"/>
              </a:rPr>
              <a:t>Take the</a:t>
            </a:r>
            <a:br>
              <a:rPr lang="en-US" altLang="zh-TW" sz="2800" dirty="0" smtClean="0">
                <a:ea typeface="新細明體" pitchFamily="18" charset="-120"/>
              </a:rPr>
            </a:br>
            <a:r>
              <a:rPr lang="en-US" altLang="zh-TW" sz="2800" dirty="0" smtClean="0">
                <a:ea typeface="新細明體" pitchFamily="18" charset="-120"/>
              </a:rPr>
              <a:t>last field</a:t>
            </a:r>
            <a:br>
              <a:rPr lang="en-US" altLang="zh-TW" sz="2800" dirty="0" smtClean="0">
                <a:ea typeface="新細明體" pitchFamily="18" charset="-120"/>
              </a:rPr>
            </a:br>
            <a:r>
              <a:rPr lang="en-US" altLang="zh-TW" sz="2800" dirty="0" smtClean="0">
                <a:ea typeface="新細明體" pitchFamily="18" charset="-120"/>
              </a:rPr>
              <a:t>and subtract</a:t>
            </a:r>
            <a:br>
              <a:rPr lang="en-US" altLang="zh-TW" sz="2800" dirty="0" smtClean="0">
                <a:ea typeface="新細明體" pitchFamily="18" charset="-120"/>
              </a:rPr>
            </a:br>
            <a:r>
              <a:rPr lang="en-US" altLang="zh-TW" sz="2800" dirty="0" smtClean="0">
                <a:ea typeface="新細明體" pitchFamily="18" charset="-120"/>
              </a:rPr>
              <a:t>1 from it.</a:t>
            </a:r>
            <a:endParaRPr lang="en-US" altLang="zh-TW" sz="2800" dirty="0">
              <a:ea typeface="新細明體" pitchFamily="18" charset="-120"/>
            </a:endParaRPr>
          </a:p>
        </p:txBody>
      </p:sp>
      <p:sp>
        <p:nvSpPr>
          <p:cNvPr id="23" name="Rounded Rectangular Callout 5"/>
          <p:cNvSpPr>
            <a:spLocks noChangeArrowheads="1"/>
          </p:cNvSpPr>
          <p:nvPr/>
        </p:nvSpPr>
        <p:spPr bwMode="auto">
          <a:xfrm>
            <a:off x="6629400" y="3402227"/>
            <a:ext cx="2438400" cy="1828800"/>
          </a:xfrm>
          <a:prstGeom prst="wedgeRoundRectCallout">
            <a:avLst>
              <a:gd name="adj1" fmla="val -22640"/>
              <a:gd name="adj2" fmla="val 70890"/>
              <a:gd name="adj3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lIns="0" rIns="0" anchor="ctr" anchorCtr="0"/>
          <a:lstStyle/>
          <a:p>
            <a:pPr marL="0" lvl="1" algn="ctr"/>
            <a:r>
              <a:rPr lang="en-US" altLang="zh-TW" sz="2800" dirty="0" smtClean="0">
                <a:ea typeface="新細明體" pitchFamily="18" charset="-120"/>
              </a:rPr>
              <a:t>Take the 2</a:t>
            </a:r>
            <a:r>
              <a:rPr lang="en-US" altLang="zh-TW" sz="2800" baseline="30000" dirty="0" smtClean="0">
                <a:ea typeface="新細明體" pitchFamily="18" charset="-120"/>
              </a:rPr>
              <a:t>nd</a:t>
            </a:r>
            <a:r>
              <a:rPr lang="en-US" altLang="zh-TW" sz="2800" dirty="0" smtClean="0">
                <a:ea typeface="新細明體" pitchFamily="18" charset="-120"/>
              </a:rPr>
              <a:t>-to-</a:t>
            </a:r>
            <a:br>
              <a:rPr lang="en-US" altLang="zh-TW" sz="2800" dirty="0" smtClean="0">
                <a:ea typeface="新細明體" pitchFamily="18" charset="-120"/>
              </a:rPr>
            </a:br>
            <a:r>
              <a:rPr lang="en-US" altLang="zh-TW" sz="2800" dirty="0" smtClean="0">
                <a:ea typeface="新細明體" pitchFamily="18" charset="-120"/>
              </a:rPr>
              <a:t>last field. But if</a:t>
            </a:r>
            <a:br>
              <a:rPr lang="en-US" altLang="zh-TW" sz="2800" dirty="0" smtClean="0">
                <a:ea typeface="新細明體" pitchFamily="18" charset="-120"/>
              </a:rPr>
            </a:br>
            <a:r>
              <a:rPr lang="en-US" altLang="zh-TW" sz="2800" dirty="0" smtClean="0">
                <a:ea typeface="新細明體" pitchFamily="18" charset="-120"/>
              </a:rPr>
              <a:t>NF==1, then $0</a:t>
            </a:r>
            <a:br>
              <a:rPr lang="en-US" altLang="zh-TW" sz="2800" dirty="0" smtClean="0">
                <a:ea typeface="新細明體" pitchFamily="18" charset="-120"/>
              </a:rPr>
            </a:br>
            <a:r>
              <a:rPr lang="en-US" altLang="zh-TW" sz="2800" dirty="0" smtClean="0">
                <a:ea typeface="新細明體" pitchFamily="18" charset="-120"/>
              </a:rPr>
              <a:t>is the full line.</a:t>
            </a:r>
            <a:endParaRPr lang="en-US" altLang="zh-TW" sz="2800" dirty="0">
              <a:ea typeface="新細明體" pitchFamily="18" charset="-120"/>
            </a:endParaRPr>
          </a:p>
        </p:txBody>
      </p:sp>
      <p:sp>
        <p:nvSpPr>
          <p:cNvPr id="22" name="Rounded Rectangular Callout 5"/>
          <p:cNvSpPr>
            <a:spLocks noChangeArrowheads="1"/>
          </p:cNvSpPr>
          <p:nvPr/>
        </p:nvSpPr>
        <p:spPr bwMode="auto">
          <a:xfrm>
            <a:off x="2895600" y="2971800"/>
            <a:ext cx="2590800" cy="1828800"/>
          </a:xfrm>
          <a:prstGeom prst="wedgeRoundRectCallout">
            <a:avLst>
              <a:gd name="adj1" fmla="val -121383"/>
              <a:gd name="adj2" fmla="val -41605"/>
              <a:gd name="adj3" fmla="val 16667"/>
            </a:avLst>
          </a:prstGeom>
          <a:solidFill>
            <a:srgbClr val="00B05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lIns="45720" rIns="45720" anchor="ctr" anchorCtr="0"/>
          <a:lstStyle/>
          <a:p>
            <a:pPr marL="0" lvl="1" algn="ctr"/>
            <a:r>
              <a:rPr lang="en-US" altLang="zh-TW" sz="2800" dirty="0" smtClean="0">
                <a:ea typeface="新細明體" pitchFamily="18" charset="-120"/>
              </a:rPr>
              <a:t>And if there is no number at the front, then it converts to a 0.</a:t>
            </a:r>
            <a:endParaRPr lang="en-US" altLang="zh-TW" sz="2800" dirty="0">
              <a:ea typeface="新細明體" pitchFamily="18" charset="-12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35153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7611"/>
    </mc:Choice>
    <mc:Fallback xmlns="">
      <p:transition spd="slow" advTm="5776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245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4" dur="500"/>
                                        <p:tgtEl>
                                          <p:spTgt spid="245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6" dur="500"/>
                                        <p:tgtEl>
                                          <p:spTgt spid="245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9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500"/>
                            </p:stCondLst>
                            <p:childTnLst>
                              <p:par>
                                <p:cTn id="14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0" dur="500"/>
                                        <p:tgtEl>
                                          <p:spTgt spid="245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5" dur="500"/>
                                        <p:tgtEl>
                                          <p:spTgt spid="2457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8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3" dur="500"/>
                                        <p:tgtEl>
                                          <p:spTgt spid="2457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8" dur="500"/>
                                        <p:tgtEl>
                                          <p:spTgt spid="2457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1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6" dur="500"/>
                                        <p:tgtEl>
                                          <p:spTgt spid="2457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9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4" dur="500"/>
                                        <p:tgtEl>
                                          <p:spTgt spid="2457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7" dur="500"/>
                                        <p:tgtEl>
                                          <p:spTgt spid="2457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2" dur="500"/>
                                        <p:tgtEl>
                                          <p:spTgt spid="2457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5" dur="500"/>
                                        <p:tgtEl>
                                          <p:spTgt spid="2457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0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9" grpId="0" animBg="1"/>
      <p:bldP spid="9" grpId="1" animBg="1"/>
      <p:bldP spid="10" grpId="0" animBg="1"/>
      <p:bldP spid="10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3" grpId="0" animBg="1"/>
      <p:bldP spid="22" grpId="0" animBg="1"/>
      <p:bldP spid="22" grpId="1" animBg="1"/>
    </p:bldLst>
  </p:timing>
  <p:extLst>
    <p:ext uri="{3A86A75C-4F4B-4683-9AE1-C65F6400EC91}">
      <p14:laserTraceLst xmlns:p14="http://schemas.microsoft.com/office/powerpoint/2010/main">
        <p14:tracePtLst>
          <p14:tracePt t="2093" x="4616450" y="2914650"/>
          <p14:tracePt t="2101" x="4616450" y="2901950"/>
          <p14:tracePt t="2115" x="4616450" y="2889250"/>
          <p14:tracePt t="2127" x="4616450" y="2870200"/>
          <p14:tracePt t="2143" x="4610100" y="2813050"/>
          <p14:tracePt t="2160" x="4610100" y="2774950"/>
          <p14:tracePt t="2179" x="4591050" y="2654300"/>
          <p14:tracePt t="2194" x="4552950" y="2495550"/>
          <p14:tracePt t="2210" x="4546600" y="2393950"/>
          <p14:tracePt t="2227" x="4483100" y="2197100"/>
          <p14:tracePt t="2243" x="4432300" y="2000250"/>
          <p14:tracePt t="2260" x="4381500" y="1924050"/>
          <p14:tracePt t="2277" x="4298950" y="1746250"/>
          <p14:tracePt t="2294" x="4260850" y="1676400"/>
          <p14:tracePt t="2310" x="4165600" y="1517650"/>
          <p14:tracePt t="2326" x="4108450" y="1377950"/>
          <p14:tracePt t="2343" x="4083050" y="1333500"/>
          <p14:tracePt t="2360" x="4051300" y="1257300"/>
          <p14:tracePt t="2376" x="4025900" y="1193800"/>
          <p14:tracePt t="2393" x="4019550" y="1168400"/>
          <p14:tracePt t="2410" x="4000500" y="1117600"/>
          <p14:tracePt t="2426" x="3987800" y="1073150"/>
          <p14:tracePt t="2443" x="3987800" y="1047750"/>
          <p14:tracePt t="2460" x="3981450" y="1003300"/>
          <p14:tracePt t="2476" x="3981450" y="965200"/>
          <p14:tracePt t="2493" x="3981450" y="952500"/>
          <p14:tracePt t="2509" x="3981450" y="927100"/>
          <p14:tracePt t="2526" x="3987800" y="908050"/>
          <p14:tracePt t="2543" x="4000500" y="895350"/>
          <p14:tracePt t="2559" x="4006850" y="889000"/>
          <p14:tracePt t="2575" x="4013200" y="882650"/>
          <p14:tracePt t="2592" x="4038600" y="863600"/>
          <p14:tracePt t="2608" x="4044950" y="857250"/>
          <p14:tracePt t="2626" x="4057650" y="850900"/>
          <p14:tracePt t="2642" x="4089400" y="838200"/>
          <p14:tracePt t="2658" x="4140200" y="819150"/>
          <p14:tracePt t="2675" x="4191000" y="800100"/>
          <p14:tracePt t="2692" x="4222750" y="787400"/>
          <p14:tracePt t="2709" x="4241800" y="787400"/>
          <p14:tracePt t="2726" x="4279900" y="774700"/>
          <p14:tracePt t="2742" x="4298950" y="774700"/>
          <p14:tracePt t="2758" x="4318000" y="774700"/>
          <p14:tracePt t="2775" x="4362450" y="774700"/>
          <p14:tracePt t="2791" x="4381500" y="774700"/>
          <p14:tracePt t="2808" x="4419600" y="774700"/>
          <p14:tracePt t="2825" x="4470400" y="774700"/>
          <p14:tracePt t="2842" x="4508500" y="774700"/>
          <p14:tracePt t="2858" x="4578350" y="787400"/>
          <p14:tracePt t="2874" x="4616450" y="800100"/>
          <p14:tracePt t="2891" x="4648200" y="800100"/>
          <p14:tracePt t="2908" x="4705350" y="806450"/>
          <p14:tracePt t="2925" x="4737100" y="812800"/>
          <p14:tracePt t="2941" x="4762500" y="812800"/>
          <p14:tracePt t="2958" x="4819650" y="819150"/>
          <p14:tracePt t="2974" x="4845050" y="819150"/>
          <p14:tracePt t="2991" x="4870450" y="825500"/>
          <p14:tracePt t="3007" x="4927600" y="825500"/>
          <p14:tracePt t="3024" x="4965700" y="825500"/>
          <p14:tracePt t="3042" x="5022850" y="825500"/>
          <p14:tracePt t="3057" x="5048250" y="825500"/>
          <p14:tracePt t="3074" x="5067300" y="825500"/>
          <p14:tracePt t="3091" x="5099050" y="825500"/>
          <p14:tracePt t="3107" x="5118100" y="825500"/>
          <p14:tracePt t="3123" x="5130800" y="825500"/>
          <p14:tracePt t="3140" x="5149850" y="819150"/>
          <p14:tracePt t="3157" x="5156200" y="819150"/>
          <p14:tracePt t="3174" x="5162550" y="819150"/>
          <p14:tracePt t="3217" x="5168900" y="806450"/>
          <p14:tracePt t="3226" x="5168900" y="800100"/>
          <p14:tracePt t="3595" x="5207000" y="812800"/>
          <p14:tracePt t="3609" x="5289550" y="863600"/>
          <p14:tracePt t="3616" x="5372100" y="908050"/>
          <p14:tracePt t="3630" x="5454650" y="958850"/>
          <p14:tracePt t="3638" x="5543550" y="1009650"/>
          <p14:tracePt t="3655" x="5638800" y="1047750"/>
          <p14:tracePt t="3672" x="5835650" y="1123950"/>
          <p14:tracePt t="3688" x="6032500" y="1193800"/>
          <p14:tracePt t="3705" x="6115050" y="1238250"/>
          <p14:tracePt t="3721" x="6261100" y="1282700"/>
          <p14:tracePt t="3738" x="6381750" y="1333500"/>
          <p14:tracePt t="3756" x="6432550" y="1346200"/>
          <p14:tracePt t="3771" x="6451600" y="1346200"/>
          <p14:tracePt t="3788" x="6464300" y="1346200"/>
          <p14:tracePt t="3805" x="6477000" y="1346200"/>
          <p14:tracePt t="3837" x="6477000" y="1333500"/>
          <p14:tracePt t="3918" x="6470650" y="1333500"/>
          <p14:tracePt t="3967" x="6464300" y="1333500"/>
          <p14:tracePt t="4009" x="6457950" y="1333500"/>
          <p14:tracePt t="4030" x="6451600" y="1333500"/>
          <p14:tracePt t="4058" x="6445250" y="1327150"/>
          <p14:tracePt t="4086" x="6438900" y="1327150"/>
          <p14:tracePt t="4121" x="6432550" y="1327150"/>
          <p14:tracePt t="4128" x="6432550" y="1333500"/>
          <p14:tracePt t="4149" x="6426200" y="1333500"/>
          <p14:tracePt t="5283" x="6413500" y="1346200"/>
          <p14:tracePt t="5291" x="6375400" y="1371600"/>
          <p14:tracePt t="5304" x="6343650" y="1397000"/>
          <p14:tracePt t="5316" x="6299200" y="1435100"/>
          <p14:tracePt t="5333" x="6203950" y="1504950"/>
          <p14:tracePt t="5349" x="6146800" y="1536700"/>
          <p14:tracePt t="5366" x="6038850" y="1593850"/>
          <p14:tracePt t="5382" x="5873750" y="1651000"/>
          <p14:tracePt t="5399" x="5784850" y="1695450"/>
          <p14:tracePt t="5416" x="5588000" y="1765300"/>
          <p14:tracePt t="5432" x="5429250" y="1828800"/>
          <p14:tracePt t="5449" x="5346700" y="1854200"/>
          <p14:tracePt t="5466" x="5200650" y="1905000"/>
          <p14:tracePt t="5483" x="5029200" y="1968500"/>
          <p14:tracePt t="5499" x="4933950" y="2006600"/>
          <p14:tracePt t="5516" x="4813300" y="2057400"/>
          <p14:tracePt t="5532" x="4743450" y="2076450"/>
          <p14:tracePt t="5549" x="4622800" y="2101850"/>
          <p14:tracePt t="5565" x="4514850" y="2139950"/>
          <p14:tracePt t="5582" x="4457700" y="2152650"/>
          <p14:tracePt t="5586" x="4425950" y="2171700"/>
          <p14:tracePt t="5599" x="4406900" y="2178050"/>
          <p14:tracePt t="5615" x="4368800" y="2178050"/>
          <p14:tracePt t="5632" x="4337050" y="2178050"/>
          <p14:tracePt t="5648" x="4286250" y="2178050"/>
          <p14:tracePt t="5665" x="4222750" y="2178050"/>
          <p14:tracePt t="5682" x="4203700" y="2178050"/>
          <p14:tracePt t="5698" x="4191000" y="2178050"/>
          <p14:tracePt t="7079" x="4159250" y="2165350"/>
          <p14:tracePt t="7086" x="4114800" y="2146300"/>
          <p14:tracePt t="7100" x="4057650" y="2114550"/>
          <p14:tracePt t="7109" x="4006850" y="2101850"/>
          <p14:tracePt t="7126" x="3937000" y="2057400"/>
          <p14:tracePt t="7143" x="3752850" y="2000250"/>
          <p14:tracePt t="7160" x="3568700" y="1936750"/>
          <p14:tracePt t="7178" x="3409950" y="1879600"/>
          <p14:tracePt t="7192" x="3327400" y="1847850"/>
          <p14:tracePt t="7209" x="3168650" y="1809750"/>
          <p14:tracePt t="7226" x="3105150" y="1790700"/>
          <p14:tracePt t="7242" x="2984500" y="1758950"/>
          <p14:tracePt t="7259" x="2908300" y="1733550"/>
          <p14:tracePt t="7276" x="2857500" y="1727200"/>
          <p14:tracePt t="7292" x="2832100" y="1720850"/>
          <p14:tracePt t="7309" x="2800350" y="1720850"/>
          <p14:tracePt t="7326" x="2717800" y="1714500"/>
          <p14:tracePt t="7342" x="2679700" y="1714500"/>
          <p14:tracePt t="7359" x="2622550" y="1714500"/>
          <p14:tracePt t="7375" x="2603500" y="1714500"/>
          <p14:tracePt t="7392" x="2559050" y="1714500"/>
          <p14:tracePt t="7409" x="2520950" y="1714500"/>
          <p14:tracePt t="7425" x="2508250" y="1714500"/>
          <p14:tracePt t="7442" x="2476500" y="1720850"/>
          <p14:tracePt t="7459" x="2457450" y="1727200"/>
          <p14:tracePt t="7475" x="2451100" y="1727200"/>
          <p14:tracePt t="7493" x="2438400" y="1727200"/>
          <p14:tracePt t="7508" x="2432050" y="1727200"/>
          <p14:tracePt t="7542" x="2432050" y="1733550"/>
          <p14:tracePt t="7558" x="2425700" y="1733550"/>
          <p14:tracePt t="7599" x="2419350" y="1733550"/>
          <p14:tracePt t="7627" x="2413000" y="1739900"/>
          <p14:tracePt t="7675" x="2406650" y="1739900"/>
          <p14:tracePt t="7710" x="2400300" y="1739900"/>
          <p14:tracePt t="7760" x="2393950" y="1739900"/>
          <p14:tracePt t="7837" x="2387600" y="1739900"/>
          <p14:tracePt t="7858" x="2381250" y="1739900"/>
          <p14:tracePt t="7871" x="2374900" y="1739900"/>
          <p14:tracePt t="7878" x="2368550" y="1739900"/>
          <p14:tracePt t="7891" x="2362200" y="1739900"/>
          <p14:tracePt t="7910" x="2355850" y="1739900"/>
          <p14:tracePt t="7928" x="2343150" y="1739900"/>
          <p14:tracePt t="7944" x="2330450" y="1739900"/>
          <p14:tracePt t="7957" x="2286000" y="1739900"/>
          <p14:tracePt t="7973" x="2260600" y="1739900"/>
          <p14:tracePt t="7990" x="2228850" y="1733550"/>
          <p14:tracePt t="8007" x="2165350" y="1733550"/>
          <p14:tracePt t="8023" x="2108200" y="1733550"/>
          <p14:tracePt t="8040" x="2038350" y="1733550"/>
          <p14:tracePt t="8056" x="2012950" y="1733550"/>
          <p14:tracePt t="8073" x="1962150" y="1727200"/>
          <p14:tracePt t="8090" x="1911350" y="1727200"/>
          <p14:tracePt t="8106" x="1885950" y="1727200"/>
          <p14:tracePt t="8122" x="1828800" y="1708150"/>
          <p14:tracePt t="8139" x="1765300" y="1689100"/>
          <p14:tracePt t="8156" x="1733550" y="1676400"/>
          <p14:tracePt t="8173" x="1657350" y="1670050"/>
          <p14:tracePt t="8189" x="1587500" y="1663700"/>
          <p14:tracePt t="8206" x="1568450" y="1663700"/>
          <p14:tracePt t="8223" x="1517650" y="1663700"/>
          <p14:tracePt t="8239" x="1473200" y="1657350"/>
          <p14:tracePt t="8256" x="1454150" y="1657350"/>
          <p14:tracePt t="8272" x="1422400" y="1651000"/>
          <p14:tracePt t="8289" x="1409700" y="1651000"/>
          <p14:tracePt t="8306" x="1384300" y="1644650"/>
          <p14:tracePt t="8322" x="1365250" y="1638300"/>
          <p14:tracePt t="8339" x="1358900" y="1631950"/>
          <p14:tracePt t="8372" x="1352550" y="1625600"/>
          <p14:tracePt t="8389" x="1346200" y="1625600"/>
          <p14:tracePt t="8406" x="1339850" y="1619250"/>
          <p14:tracePt t="8433" x="1333500" y="1619250"/>
          <p14:tracePt t="8469" x="1327150" y="1619250"/>
          <p14:tracePt t="8511" x="1320800" y="1619250"/>
          <p14:tracePt t="8539" x="1314450" y="1619250"/>
          <p14:tracePt t="8560" x="1308100" y="1619250"/>
          <p14:tracePt t="8581" x="1301750" y="1619250"/>
          <p14:tracePt t="8590" x="1295400" y="1619250"/>
          <p14:tracePt t="8609" x="1289050" y="1619250"/>
          <p14:tracePt t="8693" x="1282700" y="1619250"/>
          <p14:tracePt t="8721" x="1276350" y="1619250"/>
          <p14:tracePt t="8749" x="1270000" y="1619250"/>
          <p14:tracePt t="8772" x="1263650" y="1619250"/>
          <p14:tracePt t="8799" x="1257300" y="1619250"/>
          <p14:tracePt t="8841" x="1257300" y="1625600"/>
          <p14:tracePt t="8974" x="1263650" y="1625600"/>
          <p14:tracePt t="9002" x="1270000" y="1625600"/>
          <p14:tracePt t="9044" x="1276350" y="1625600"/>
          <p14:tracePt t="9093" x="1282700" y="1625600"/>
          <p14:tracePt t="9171" x="1289050" y="1619250"/>
          <p14:tracePt t="9205" x="1295400" y="1619250"/>
          <p14:tracePt t="9234" x="1301750" y="1619250"/>
          <p14:tracePt t="9325" x="1308100" y="1619250"/>
          <p14:tracePt t="9381" x="1314450" y="1612900"/>
          <p14:tracePt t="9465" x="1314450" y="1606550"/>
          <p14:tracePt t="9557" x="1320800" y="1606550"/>
          <p14:tracePt t="10168" x="1327150" y="1600200"/>
          <p14:tracePt t="10216" x="1333500" y="1600200"/>
          <p14:tracePt t="10273" x="1333500" y="1593850"/>
          <p14:tracePt t="10308" x="1339850" y="1587500"/>
          <p14:tracePt t="10329" x="1346200" y="1581150"/>
          <p14:tracePt t="10336" x="1352550" y="1581150"/>
          <p14:tracePt t="10399" x="1358900" y="1581150"/>
          <p14:tracePt t="10434" x="1365250" y="1574800"/>
          <p14:tracePt t="10469" x="1371600" y="1568450"/>
          <p14:tracePt t="10715" x="1371600" y="1562100"/>
          <p14:tracePt t="10764" x="1365250" y="1555750"/>
          <p14:tracePt t="10834" x="1365250" y="1549400"/>
          <p14:tracePt t="10904" x="1358900" y="1543050"/>
          <p14:tracePt t="10974" x="1358900" y="1536700"/>
          <p14:tracePt t="10995" x="1358900" y="1530350"/>
          <p14:tracePt t="11017" x="1358900" y="1524000"/>
          <p14:tracePt t="11024" x="1352550" y="1517650"/>
          <p14:tracePt t="12992" x="1352550" y="1524000"/>
          <p14:tracePt t="13132" x="1352550" y="1530350"/>
          <p14:tracePt t="13153" x="1358900" y="1536700"/>
          <p14:tracePt t="13160" x="1365250" y="1536700"/>
          <p14:tracePt t="13181" x="1371600" y="1536700"/>
          <p14:tracePt t="13203" x="1377950" y="1536700"/>
          <p14:tracePt t="13217" x="1384300" y="1536700"/>
          <p14:tracePt t="13225" x="1384300" y="1543050"/>
          <p14:tracePt t="13239" x="1390650" y="1543050"/>
          <p14:tracePt t="13255" x="1397000" y="1543050"/>
          <p14:tracePt t="13272" x="1409700" y="1549400"/>
          <p14:tracePt t="13288" x="1422400" y="1555750"/>
          <p14:tracePt t="13305" x="1447800" y="1555750"/>
          <p14:tracePt t="13322" x="1498600" y="1568450"/>
          <p14:tracePt t="13338" x="1524000" y="1568450"/>
          <p14:tracePt t="13355" x="1555750" y="1581150"/>
          <p14:tracePt t="13371" x="1657350" y="1600200"/>
          <p14:tracePt t="13388" x="1689100" y="1619250"/>
          <p14:tracePt t="13405" x="1714500" y="1619250"/>
          <p14:tracePt t="13422" x="1784350" y="1631950"/>
          <p14:tracePt t="13438" x="1835150" y="1631950"/>
          <p14:tracePt t="13455" x="1885950" y="1631950"/>
          <p14:tracePt t="13471" x="1905000" y="1631950"/>
          <p14:tracePt t="13487" x="1943100" y="1631950"/>
          <p14:tracePt t="13504" x="1987550" y="1631950"/>
          <p14:tracePt t="13521" x="2006600" y="1631950"/>
          <p14:tracePt t="13538" x="2057400" y="1638300"/>
          <p14:tracePt t="13555" x="2101850" y="1644650"/>
          <p14:tracePt t="13570" x="2127250" y="1644650"/>
          <p14:tracePt t="13588" x="2171700" y="1644650"/>
          <p14:tracePt t="13604" x="2222500" y="1644650"/>
          <p14:tracePt t="13621" x="2241550" y="1644650"/>
          <p14:tracePt t="13624" x="2260600" y="1644650"/>
          <p14:tracePt t="13640" x="2286000" y="1644650"/>
          <p14:tracePt t="13654" x="2317750" y="1644650"/>
          <p14:tracePt t="13671" x="2330450" y="1638300"/>
          <p14:tracePt t="13687" x="2355850" y="1631950"/>
          <p14:tracePt t="13704" x="2368550" y="1625600"/>
          <p14:tracePt t="13720" x="2393950" y="1619250"/>
          <p14:tracePt t="13737" x="2413000" y="1612900"/>
          <p14:tracePt t="13771" x="2432050" y="1606550"/>
          <p14:tracePt t="13786" x="2438400" y="1606550"/>
          <p14:tracePt t="13803" x="2444750" y="1600200"/>
          <p14:tracePt t="13821" x="2451100" y="1600200"/>
          <p14:tracePt t="13853" x="2457450" y="1593850"/>
          <p14:tracePt t="13883" x="2457450" y="1587500"/>
          <p14:tracePt t="13904" x="2463800" y="1587500"/>
          <p14:tracePt t="13932" x="2463800" y="1581150"/>
          <p14:tracePt t="14023" x="2463800" y="1574800"/>
          <p14:tracePt t="14094" x="2463800" y="1568450"/>
          <p14:tracePt t="14192" x="2470150" y="1568450"/>
          <p14:tracePt t="14614" x="2540000" y="1568450"/>
          <p14:tracePt t="14628" x="2559050" y="1568450"/>
          <p14:tracePt t="14636" x="2578100" y="1568450"/>
          <p14:tracePt t="14651" x="2590800" y="1568450"/>
          <p14:tracePt t="14667" x="2622550" y="1568450"/>
          <p14:tracePt t="14684" x="2647950" y="1562100"/>
          <p14:tracePt t="14700" x="2654300" y="1555750"/>
          <p14:tracePt t="14717" x="2667000" y="1543050"/>
          <p14:tracePt t="14734" x="2686050" y="1536700"/>
          <p14:tracePt t="14750" x="2692400" y="1530350"/>
          <p14:tracePt t="14767" x="2692400" y="1524000"/>
          <p14:tracePt t="14783" x="2692400" y="1517650"/>
          <p14:tracePt t="14819" x="2686050" y="1517650"/>
          <p14:tracePt t="14833" x="2686050" y="1524000"/>
          <p14:tracePt t="14850" x="2679700" y="1524000"/>
          <p14:tracePt t="14869" x="2667000" y="1530350"/>
          <p14:tracePt t="14888" x="2667000" y="1536700"/>
          <p14:tracePt t="14909" x="2660650" y="1536700"/>
          <p14:tracePt t="14918" x="2647950" y="1543050"/>
          <p14:tracePt t="14932" x="2635250" y="1543050"/>
          <p14:tracePt t="14949" x="2603500" y="1549400"/>
          <p14:tracePt t="14966" x="2489200" y="1581150"/>
          <p14:tracePt t="14982" x="2451100" y="1587500"/>
          <p14:tracePt t="15000" x="2387600" y="1600200"/>
          <p14:tracePt t="15015" x="2292350" y="1612900"/>
          <p14:tracePt t="15032" x="2216150" y="1631950"/>
          <p14:tracePt t="15051" x="2178050" y="1631950"/>
          <p14:tracePt t="15066" x="2165350" y="1638300"/>
          <p14:tracePt t="15082" x="2139950" y="1638300"/>
          <p14:tracePt t="15099" x="2133600" y="1644650"/>
          <p14:tracePt t="15141" x="2139950" y="1644650"/>
          <p14:tracePt t="15149" x="2146300" y="1644650"/>
          <p14:tracePt t="15169" x="2152650" y="1644650"/>
          <p14:tracePt t="15182" x="2159000" y="1644650"/>
          <p14:tracePt t="15198" x="2159000" y="1638300"/>
          <p14:tracePt t="15214" x="2165350" y="1638300"/>
          <p14:tracePt t="15232" x="2171700" y="1631950"/>
          <p14:tracePt t="15248" x="2184400" y="1619250"/>
          <p14:tracePt t="15265" x="2190750" y="1612900"/>
          <p14:tracePt t="15282" x="2203450" y="1606550"/>
          <p14:tracePt t="15298" x="2222500" y="1600200"/>
          <p14:tracePt t="15315" x="2247900" y="1568450"/>
          <p14:tracePt t="15331" x="2273300" y="1549400"/>
          <p14:tracePt t="15348" x="2286000" y="1536700"/>
          <p14:tracePt t="15365" x="2311400" y="1517650"/>
          <p14:tracePt t="15381" x="2330450" y="1504950"/>
          <p14:tracePt t="15398" x="2336800" y="1498600"/>
          <p14:tracePt t="15415" x="2343150" y="1498600"/>
          <p14:tracePt t="15431" x="2349500" y="1492250"/>
          <p14:tracePt t="15451" x="2355850" y="1492250"/>
          <p14:tracePt t="15471" x="2362200" y="1492250"/>
          <p14:tracePt t="15492" x="2368550" y="1492250"/>
          <p14:tracePt t="15500" x="2374900" y="1492250"/>
          <p14:tracePt t="15541" x="2381250" y="1492250"/>
          <p14:tracePt t="15548" x="2387600" y="1492250"/>
          <p14:tracePt t="15569" x="2393950" y="1492250"/>
          <p14:tracePt t="15583" x="2400300" y="1492250"/>
          <p14:tracePt t="15598" x="2413000" y="1492250"/>
          <p14:tracePt t="15610" x="2419350" y="1492250"/>
          <p14:tracePt t="15618" x="2432050" y="1492250"/>
          <p14:tracePt t="15633" x="2444750" y="1492250"/>
          <p14:tracePt t="15647" x="2463800" y="1492250"/>
          <p14:tracePt t="15663" x="2476500" y="1492250"/>
          <p14:tracePt t="15681" x="2501900" y="1498600"/>
          <p14:tracePt t="15696" x="2508250" y="1498600"/>
          <p14:tracePt t="15713" x="2514600" y="1498600"/>
          <p14:tracePt t="15730" x="2520950" y="1504950"/>
          <p14:tracePt t="15763" x="2527300" y="1504950"/>
          <p14:tracePt t="15808" x="2527300" y="1511300"/>
          <p14:tracePt t="15842" x="2533650" y="1517650"/>
          <p14:tracePt t="15899" x="2533650" y="1524000"/>
          <p14:tracePt t="15948" x="2540000" y="1524000"/>
          <p14:tracePt t="15969" x="2546350" y="1524000"/>
          <p14:tracePt t="15983" x="2552700" y="1524000"/>
          <p14:tracePt t="15990" x="2559050" y="1524000"/>
          <p14:tracePt t="16004" x="2565400" y="1524000"/>
          <p14:tracePt t="16012" x="2584450" y="1524000"/>
          <p14:tracePt t="16029" x="2590800" y="1524000"/>
          <p14:tracePt t="16046" x="2673350" y="1524000"/>
          <p14:tracePt t="16062" x="2800350" y="1524000"/>
          <p14:tracePt t="16079" x="2889250" y="1524000"/>
          <p14:tracePt t="16096" x="3105150" y="1511300"/>
          <p14:tracePt t="16113" x="3365500" y="1498600"/>
          <p14:tracePt t="16130" x="3505200" y="1498600"/>
          <p14:tracePt t="16132" x="3644900" y="1498600"/>
          <p14:tracePt t="16146" x="3797300" y="1498600"/>
          <p14:tracePt t="16162" x="4095750" y="1498600"/>
          <p14:tracePt t="16180" x="4387850" y="1498600"/>
          <p14:tracePt t="16195" x="4514850" y="1492250"/>
          <p14:tracePt t="16212" x="4641850" y="1479550"/>
          <p14:tracePt t="16229" x="4883150" y="1473200"/>
          <p14:tracePt t="16245" x="5099050" y="1473200"/>
          <p14:tracePt t="16262" x="5213350" y="1460500"/>
          <p14:tracePt t="16278" x="5429250" y="1447800"/>
          <p14:tracePt t="16295" x="5518150" y="1447800"/>
          <p14:tracePt t="16313" x="5670550" y="1428750"/>
          <p14:tracePt t="16328" x="5778500" y="1422400"/>
          <p14:tracePt t="16344" x="5816600" y="1403350"/>
          <p14:tracePt t="16361" x="5861050" y="1403350"/>
          <p14:tracePt t="16378" x="5899150" y="1390650"/>
          <p14:tracePt t="16394" x="5930900" y="1384300"/>
          <p14:tracePt t="16412" x="5937250" y="1384300"/>
          <p14:tracePt t="16427" x="5943600" y="1384300"/>
          <p14:tracePt t="16565" x="5937250" y="1384300"/>
          <p14:tracePt t="16671" x="5930900" y="1384300"/>
          <p14:tracePt t="16706" x="5924550" y="1384300"/>
          <p14:tracePt t="16712" x="5918200" y="1384300"/>
          <p14:tracePt t="16730" x="5911850" y="1384300"/>
          <p14:tracePt t="16743" x="5892800" y="1384300"/>
          <p14:tracePt t="16760" x="5803900" y="1384300"/>
          <p14:tracePt t="16778" x="5626100" y="1377950"/>
          <p14:tracePt t="16793" x="5511800" y="1365250"/>
          <p14:tracePt t="16810" x="5213350" y="1346200"/>
          <p14:tracePt t="16826" x="4876800" y="1308100"/>
          <p14:tracePt t="16843" x="4705350" y="1282700"/>
          <p14:tracePt t="16861" x="4241800" y="1250950"/>
          <p14:tracePt t="16876" x="4114800" y="1250950"/>
          <p14:tracePt t="16892" x="4000500" y="1250950"/>
          <p14:tracePt t="16910" x="3822700" y="1250950"/>
          <p14:tracePt t="16926" x="3695700" y="1250950"/>
          <p14:tracePt t="16943" x="3644900" y="1250950"/>
          <p14:tracePt t="16960" x="3575050" y="1250950"/>
          <p14:tracePt t="16976" x="3536950" y="1250950"/>
          <p14:tracePt t="16992" x="3524250" y="1250950"/>
          <p14:tracePt t="17009" x="3505200" y="1250950"/>
          <p14:tracePt t="17025" x="3473450" y="1250950"/>
          <p14:tracePt t="17043" x="3422650" y="1257300"/>
          <p14:tracePt t="17059" x="3403600" y="1263650"/>
          <p14:tracePt t="17076" x="3333750" y="1289050"/>
          <p14:tracePt t="17092" x="3251200" y="1301750"/>
          <p14:tracePt t="17108" x="3206750" y="1314450"/>
          <p14:tracePt t="17125" x="3162300" y="1327150"/>
          <p14:tracePt t="17142" x="3028950" y="1365250"/>
          <p14:tracePt t="17158" x="2997200" y="1371600"/>
          <p14:tracePt t="17176" x="2946400" y="1371600"/>
          <p14:tracePt t="17191" x="2908300" y="1371600"/>
          <p14:tracePt t="17208" x="2889250" y="1371600"/>
          <p14:tracePt t="17225" x="2863850" y="1371600"/>
          <p14:tracePt t="17242" x="2838450" y="1377950"/>
          <p14:tracePt t="17632" x="2851150" y="1390650"/>
          <p14:tracePt t="17646" x="2851150" y="1397000"/>
          <p14:tracePt t="17653" x="2863850" y="1409700"/>
          <p14:tracePt t="17668" x="2876550" y="1416050"/>
          <p14:tracePt t="17676" x="2895600" y="1428750"/>
          <p14:tracePt t="17690" x="2914650" y="1441450"/>
          <p14:tracePt t="17706" x="2959100" y="1485900"/>
          <p14:tracePt t="17724" x="3035300" y="1536700"/>
          <p14:tracePt t="17740" x="3067050" y="1574800"/>
          <p14:tracePt t="17756" x="3117850" y="1606550"/>
          <p14:tracePt t="17773" x="3238500" y="1695450"/>
          <p14:tracePt t="17790" x="3282950" y="1733550"/>
          <p14:tracePt t="17806" x="3340100" y="1752600"/>
          <p14:tracePt t="17822" x="3403600" y="1790700"/>
          <p14:tracePt t="17839" x="3448050" y="1816100"/>
          <p14:tracePt t="17857" x="3460750" y="1822450"/>
          <p14:tracePt t="17872" x="3479800" y="1822450"/>
          <p14:tracePt t="17889" x="3492500" y="1828800"/>
          <p14:tracePt t="17906" x="3511550" y="1835150"/>
          <p14:tracePt t="17922" x="3517900" y="1835150"/>
          <p14:tracePt t="17939" x="3536950" y="1835150"/>
          <p14:tracePt t="17956" x="3568700" y="1828800"/>
          <p14:tracePt t="17972" x="3581400" y="1828800"/>
          <p14:tracePt t="17989" x="3613150" y="1828800"/>
          <p14:tracePt t="18005" x="3663950" y="1828800"/>
          <p14:tracePt t="18022" x="3683000" y="1828800"/>
          <p14:tracePt t="18039" x="3733800" y="1822450"/>
          <p14:tracePt t="18055" x="3771900" y="1803400"/>
          <p14:tracePt t="18072" x="3784600" y="1790700"/>
          <p14:tracePt t="18089" x="3797300" y="1771650"/>
          <p14:tracePt t="18105" x="3797300" y="1765300"/>
          <p14:tracePt t="18122" x="3797300" y="1752600"/>
          <p14:tracePt t="18138" x="3797300" y="1746250"/>
          <p14:tracePt t="18155" x="3797300" y="1739900"/>
          <p14:tracePt t="18171" x="3790950" y="1739900"/>
          <p14:tracePt t="18188" x="3784600" y="1739900"/>
          <p14:tracePt t="18205" x="3778250" y="1739900"/>
          <p14:tracePt t="18222" x="3771900" y="1739900"/>
          <p14:tracePt t="18238" x="3765550" y="1739900"/>
          <p14:tracePt t="18254" x="3759200" y="1739900"/>
          <p14:tracePt t="18639" x="3733800" y="1739900"/>
          <p14:tracePt t="18646" x="3695700" y="1733550"/>
          <p14:tracePt t="18660" x="3670300" y="1727200"/>
          <p14:tracePt t="18669" x="3638550" y="1720850"/>
          <p14:tracePt t="18686" x="3600450" y="1720850"/>
          <p14:tracePt t="18703" x="3511550" y="1720850"/>
          <p14:tracePt t="18720" x="3403600" y="1714500"/>
          <p14:tracePt t="18737" x="3282950" y="1695450"/>
          <p14:tracePt t="18753" x="3219450" y="1695450"/>
          <p14:tracePt t="18769" x="3130550" y="1689100"/>
          <p14:tracePt t="18787" x="3060700" y="1676400"/>
          <p14:tracePt t="18803" x="3041650" y="1676400"/>
          <p14:tracePt t="18819" x="3022600" y="1670050"/>
          <p14:tracePt t="18836" x="3003550" y="1670050"/>
          <p14:tracePt t="18920" x="3003550" y="1676400"/>
          <p14:tracePt t="18941" x="3003550" y="1682750"/>
          <p14:tracePt t="18976" x="3016250" y="1689100"/>
          <p14:tracePt t="18990" x="3022600" y="1689100"/>
          <p14:tracePt t="19011" x="3028950" y="1695450"/>
          <p14:tracePt t="19018" x="3041650" y="1695450"/>
          <p14:tracePt t="19033" x="3048000" y="1701800"/>
          <p14:tracePt t="19039" x="3067050" y="1701800"/>
          <p14:tracePt t="19051" x="3086100" y="1701800"/>
          <p14:tracePt t="19068" x="3143250" y="1714500"/>
          <p14:tracePt t="19085" x="3187700" y="1720850"/>
          <p14:tracePt t="19103" x="3276600" y="1720850"/>
          <p14:tracePt t="19118" x="3371850" y="1739900"/>
          <p14:tracePt t="19135" x="3422650" y="1752600"/>
          <p14:tracePt t="19139" x="3454400" y="1758950"/>
          <p14:tracePt t="19154" x="3486150" y="1765300"/>
          <p14:tracePt t="19168" x="3511550" y="1765300"/>
          <p14:tracePt t="19185" x="3556000" y="1771650"/>
          <p14:tracePt t="19202" x="3575050" y="1771650"/>
          <p14:tracePt t="19219" x="3587750" y="1771650"/>
          <p14:tracePt t="19234" x="3606800" y="1771650"/>
          <p14:tracePt t="19251" x="3619500" y="1765300"/>
          <p14:tracePt t="19268" x="3625850" y="1765300"/>
          <p14:tracePt t="19285" x="3644900" y="1752600"/>
          <p14:tracePt t="19301" x="3670300" y="1752600"/>
          <p14:tracePt t="19317" x="3676650" y="1752600"/>
          <p14:tracePt t="19335" x="3702050" y="1746250"/>
          <p14:tracePt t="19351" x="3740150" y="1746250"/>
          <p14:tracePt t="19369" x="3784600" y="1733550"/>
          <p14:tracePt t="19384" x="3803650" y="1727200"/>
          <p14:tracePt t="19401" x="3848100" y="1714500"/>
          <p14:tracePt t="19420" x="3879850" y="1701800"/>
          <p14:tracePt t="19434" x="3886200" y="1701800"/>
          <p14:tracePt t="19450" x="3898900" y="1695450"/>
          <p14:tracePt t="19467" x="3905250" y="1689100"/>
          <p14:tracePt t="19501" x="3911600" y="1689100"/>
          <p14:tracePt t="19530" x="3917950" y="1689100"/>
          <p14:tracePt t="19545" x="3924300" y="1682750"/>
          <p14:tracePt t="19968" x="3917950" y="1682750"/>
          <p14:tracePt t="19983" x="3905250" y="1676400"/>
          <p14:tracePt t="19989" x="3892550" y="1670050"/>
          <p14:tracePt t="20003" x="3879850" y="1670050"/>
          <p14:tracePt t="20015" x="3867150" y="1663700"/>
          <p14:tracePt t="20032" x="3835400" y="1651000"/>
          <p14:tracePt t="20049" x="3829050" y="1651000"/>
          <p14:tracePt t="20066" x="3810000" y="1651000"/>
          <p14:tracePt t="20082" x="3803650" y="1644650"/>
          <p14:tracePt t="20098" x="3797300" y="1644650"/>
          <p14:tracePt t="20131" x="3790950" y="1644650"/>
          <p14:tracePt t="20242" x="3797300" y="1644650"/>
          <p14:tracePt t="20263" x="3803650" y="1644650"/>
          <p14:tracePt t="20284" x="3810000" y="1644650"/>
          <p14:tracePt t="20291" x="3822700" y="1644650"/>
          <p14:tracePt t="20304" x="3829050" y="1644650"/>
          <p14:tracePt t="20314" x="3841750" y="1644650"/>
          <p14:tracePt t="20331" x="3860800" y="1644650"/>
          <p14:tracePt t="20347" x="3911600" y="1638300"/>
          <p14:tracePt t="20364" x="3968750" y="1638300"/>
          <p14:tracePt t="20381" x="4006850" y="1638300"/>
          <p14:tracePt t="20397" x="4076700" y="1631950"/>
          <p14:tracePt t="20414" x="4146550" y="1631950"/>
          <p14:tracePt t="20431" x="4203700" y="1631950"/>
          <p14:tracePt t="20447" x="4222750" y="1631950"/>
          <p14:tracePt t="20464" x="4235450" y="1631950"/>
          <p14:tracePt t="20481" x="4273550" y="1638300"/>
          <p14:tracePt t="20497" x="4286250" y="1638300"/>
          <p14:tracePt t="20530" x="4298950" y="1638300"/>
          <p14:tracePt t="20546" x="4305300" y="1638300"/>
          <p14:tracePt t="20564" x="4311650" y="1638300"/>
          <p14:tracePt t="20580" x="4318000" y="1638300"/>
          <p14:tracePt t="20596" x="4318000" y="1644650"/>
          <p14:tracePt t="20616" x="4324350" y="1644650"/>
          <p14:tracePt t="20642" x="4330700" y="1644650"/>
          <p14:tracePt t="20656" x="4337050" y="1644650"/>
          <p14:tracePt t="20677" x="4343400" y="1644650"/>
          <p14:tracePt t="20691" x="4349750" y="1644650"/>
          <p14:tracePt t="20712" x="4362450" y="1644650"/>
          <p14:tracePt t="20733" x="4375150" y="1644650"/>
          <p14:tracePt t="20754" x="4381500" y="1644650"/>
          <p14:tracePt t="20761" x="4394200" y="1644650"/>
          <p14:tracePt t="20775" x="4406900" y="1651000"/>
          <p14:tracePt t="20782" x="4419600" y="1651000"/>
          <p14:tracePt t="20799" x="4432300" y="1651000"/>
          <p14:tracePt t="20812" x="4445000" y="1651000"/>
          <p14:tracePt t="20829" x="4457700" y="1651000"/>
          <p14:tracePt t="20846" x="4464050" y="1651000"/>
          <p14:tracePt t="20887" x="4470400" y="1651000"/>
          <p14:tracePt t="21758" x="4470400" y="1657350"/>
          <p14:tracePt t="21786" x="4470400" y="1663700"/>
          <p14:tracePt t="21814" x="4470400" y="1670050"/>
          <p14:tracePt t="21849" x="4476750" y="1670050"/>
          <p14:tracePt t="21877" x="4483100" y="1670050"/>
          <p14:tracePt t="21884" x="4489450" y="1670050"/>
          <p14:tracePt t="21905" x="4495800" y="1676400"/>
          <p14:tracePt t="21927" x="4502150" y="1682750"/>
          <p14:tracePt t="21948" x="4508500" y="1689100"/>
          <p14:tracePt t="21954" x="4514850" y="1689100"/>
          <p14:tracePt t="21969" x="4514850" y="1695450"/>
          <p14:tracePt t="21978" x="4527550" y="1695450"/>
          <p14:tracePt t="21991" x="4533900" y="1701800"/>
          <p14:tracePt t="22008" x="4552950" y="1701800"/>
          <p14:tracePt t="22025" x="4603750" y="1714500"/>
          <p14:tracePt t="22041" x="4629150" y="1720850"/>
          <p14:tracePt t="22058" x="4654550" y="1720850"/>
          <p14:tracePt t="22074" x="4692650" y="1720850"/>
          <p14:tracePt t="22091" x="4730750" y="1720850"/>
          <p14:tracePt t="22108" x="4743450" y="1708150"/>
          <p14:tracePt t="22124" x="4775200" y="1695450"/>
          <p14:tracePt t="22141" x="4800600" y="1676400"/>
          <p14:tracePt t="22158" x="4819650" y="1670050"/>
          <p14:tracePt t="22174" x="4826000" y="1657350"/>
          <p14:tracePt t="22191" x="4845050" y="1651000"/>
          <p14:tracePt t="22208" x="4851400" y="1638300"/>
          <p14:tracePt t="22241" x="4851400" y="1631950"/>
          <p14:tracePt t="22258" x="4857750" y="1625600"/>
          <p14:tracePt t="22292" x="4864100" y="1619250"/>
          <p14:tracePt t="22319" x="4870450" y="1619250"/>
          <p14:tracePt t="22389" x="4876800" y="1619250"/>
          <p14:tracePt t="22980" x="4883150" y="1619250"/>
          <p14:tracePt t="22993" x="4902200" y="1619250"/>
          <p14:tracePt t="23000" x="4921250" y="1619250"/>
          <p14:tracePt t="23008" x="4959350" y="1619250"/>
          <p14:tracePt t="23024" x="4997450" y="1619250"/>
          <p14:tracePt t="23038" x="5041900" y="1619250"/>
          <p14:tracePt t="23055" x="5118100" y="1619250"/>
          <p14:tracePt t="23071" x="5187950" y="1619250"/>
          <p14:tracePt t="23088" x="5226050" y="1619250"/>
          <p14:tracePt t="23105" x="5283200" y="1606550"/>
          <p14:tracePt t="23122" x="5340350" y="1600200"/>
          <p14:tracePt t="23138" x="5372100" y="1600200"/>
          <p14:tracePt t="23155" x="5403850" y="1593850"/>
          <p14:tracePt t="23171" x="5435600" y="1587500"/>
          <p14:tracePt t="23187" x="5441950" y="1587500"/>
          <p14:tracePt t="23204" x="5461000" y="1587500"/>
          <p14:tracePt t="23221" x="5461000" y="1581150"/>
          <p14:tracePt t="23238" x="5467350" y="1581150"/>
          <p14:tracePt t="23695" x="5473700" y="1581150"/>
          <p14:tracePt t="23703" x="5480050" y="1581150"/>
          <p14:tracePt t="23723" x="5486400" y="1581150"/>
          <p14:tracePt t="23730" x="5492750" y="1581150"/>
          <p14:tracePt t="23744" x="5499100" y="1581150"/>
          <p14:tracePt t="23752" x="5499100" y="1587500"/>
          <p14:tracePt t="23769" x="5511800" y="1587500"/>
          <p14:tracePt t="23787" x="5537200" y="1587500"/>
          <p14:tracePt t="23802" x="5588000" y="1593850"/>
          <p14:tracePt t="23819" x="5607050" y="1600200"/>
          <p14:tracePt t="23836" x="5664200" y="1600200"/>
          <p14:tracePt t="23852" x="5721350" y="1606550"/>
          <p14:tracePt t="23869" x="5740400" y="1606550"/>
          <p14:tracePt t="23885" x="5784850" y="1612900"/>
          <p14:tracePt t="23902" x="5797550" y="1612900"/>
          <p14:tracePt t="23918" x="5816600" y="1619250"/>
          <p14:tracePt t="23951" x="5822950" y="1619250"/>
          <p14:tracePt t="23968" x="5829300" y="1619250"/>
          <p14:tracePt t="24215" x="5835650" y="1619250"/>
          <p14:tracePt t="24376" x="5829300" y="1619250"/>
          <p14:tracePt t="24404" x="5822950" y="1619250"/>
          <p14:tracePt t="24481" x="5816600" y="1612900"/>
          <p14:tracePt t="24538" x="5810250" y="1612900"/>
          <p14:tracePt t="25254" x="5803900" y="1612900"/>
          <p14:tracePt t="25268" x="5797550" y="1612900"/>
          <p14:tracePt t="25274" x="5784850" y="1612900"/>
          <p14:tracePt t="25288" x="5765800" y="1612900"/>
          <p14:tracePt t="25297" x="5746750" y="1612900"/>
          <p14:tracePt t="25313" x="5715000" y="1612900"/>
          <p14:tracePt t="25331" x="5607050" y="1612900"/>
          <p14:tracePt t="25347" x="5416550" y="1612900"/>
          <p14:tracePt t="25363" x="5302250" y="1612900"/>
          <p14:tracePt t="25380" x="5060950" y="1612900"/>
          <p14:tracePt t="25396" x="4794250" y="1619250"/>
          <p14:tracePt t="25413" x="4686300" y="1619250"/>
          <p14:tracePt t="25430" x="4483100" y="1619250"/>
          <p14:tracePt t="25446" x="4406900" y="1619250"/>
          <p14:tracePt t="25463" x="4191000" y="1619250"/>
          <p14:tracePt t="25479" x="4121150" y="1619250"/>
          <p14:tracePt t="25496" x="4070350" y="1619250"/>
          <p14:tracePt t="25513" x="3956050" y="1619250"/>
          <p14:tracePt t="25529" x="3879850" y="1619250"/>
          <p14:tracePt t="25546" x="3848100" y="1619250"/>
          <p14:tracePt t="25563" x="3816350" y="1619250"/>
          <p14:tracePt t="25579" x="3790950" y="1619250"/>
          <p14:tracePt t="25596" x="3784600" y="1619250"/>
          <p14:tracePt t="25613" x="3778250" y="1619250"/>
          <p14:tracePt t="25629" x="3765550" y="1619250"/>
          <p14:tracePt t="25646" x="3759200" y="1625600"/>
          <p14:tracePt t="25662" x="3752850" y="1625600"/>
          <p14:tracePt t="25679" x="3746500" y="1631950"/>
          <p14:tracePt t="25696" x="3746500" y="1638300"/>
          <p14:tracePt t="25729" x="3740150" y="1638300"/>
          <p14:tracePt t="25828" x="3740150" y="1644650"/>
          <p14:tracePt t="25899" x="3740150" y="1651000"/>
          <p14:tracePt t="26012" x="3746500" y="1651000"/>
          <p14:tracePt t="26047" x="3752850" y="1651000"/>
          <p14:tracePt t="26096" x="3759200" y="1651000"/>
          <p14:tracePt t="26201" x="3765550" y="1651000"/>
          <p14:tracePt t="26208" x="3771900" y="1651000"/>
          <p14:tracePt t="26250" x="3778250" y="1651000"/>
          <p14:tracePt t="26271" x="3784600" y="1651000"/>
          <p14:tracePt t="26278" x="3790950" y="1651000"/>
          <p14:tracePt t="26299" x="3797300" y="1651000"/>
          <p14:tracePt t="26306" x="3803650" y="1644650"/>
          <p14:tracePt t="26328" x="3810000" y="1644650"/>
          <p14:tracePt t="26391" x="3816350" y="1638300"/>
          <p14:tracePt t="26398" x="3816350" y="1631950"/>
          <p14:tracePt t="26440" x="3816350" y="1625600"/>
          <p14:tracePt t="26447" x="3816350" y="1619250"/>
          <p14:tracePt t="26510" x="3816350" y="1612900"/>
          <p14:tracePt t="26537" x="3816350" y="1606550"/>
          <p14:tracePt t="26580" x="3816350" y="1600200"/>
          <p14:tracePt t="26587" x="3810000" y="1600200"/>
          <p14:tracePt t="26629" x="3803650" y="1600200"/>
          <p14:tracePt t="26657" x="3797300" y="1593850"/>
          <p14:tracePt t="26692" x="3790950" y="1593850"/>
          <p14:tracePt t="26748" x="3790950" y="1600200"/>
          <p14:tracePt t="26860" x="3790950" y="1606550"/>
          <p14:tracePt t="26902" x="3790950" y="1612900"/>
          <p14:tracePt t="26972" x="3790950" y="1619250"/>
          <p14:tracePt t="27000" x="3797300" y="1625600"/>
          <p14:tracePt t="27022" x="3803650" y="1625600"/>
          <p14:tracePt t="27029" x="3803650" y="1631950"/>
          <p14:tracePt t="27050" x="3816350" y="1638300"/>
          <p14:tracePt t="27079" x="3822700" y="1638300"/>
          <p14:tracePt t="27093" x="3835400" y="1644650"/>
          <p14:tracePt t="27099" x="3841750" y="1651000"/>
          <p14:tracePt t="27113" x="3860800" y="1657350"/>
          <p14:tracePt t="27123" x="3873500" y="1663700"/>
          <p14:tracePt t="27140" x="3905250" y="1682750"/>
          <p14:tracePt t="27157" x="3943350" y="1695450"/>
          <p14:tracePt t="27174" x="3994150" y="1714500"/>
          <p14:tracePt t="27191" x="4044950" y="1720850"/>
          <p14:tracePt t="27207" x="4064000" y="1739900"/>
          <p14:tracePt t="27223" x="4108450" y="1746250"/>
          <p14:tracePt t="27241" x="4140200" y="1758950"/>
          <p14:tracePt t="27257" x="4152900" y="1758950"/>
          <p14:tracePt t="27273" x="4178300" y="1758950"/>
          <p14:tracePt t="27290" x="4203700" y="1758950"/>
          <p14:tracePt t="27306" x="4210050" y="1758950"/>
          <p14:tracePt t="27324" x="4229100" y="1758950"/>
          <p14:tracePt t="27340" x="4229100" y="1752600"/>
          <p14:tracePt t="27356" x="4248150" y="1746250"/>
          <p14:tracePt t="27374" x="4260850" y="1739900"/>
          <p14:tracePt t="27390" x="4273550" y="1733550"/>
          <p14:tracePt t="27406" x="4286250" y="1727200"/>
          <p14:tracePt t="27423" x="4286250" y="1720850"/>
          <p14:tracePt t="27439" x="4292600" y="1720850"/>
          <p14:tracePt t="27456" x="4305300" y="1708150"/>
          <p14:tracePt t="27473" x="4318000" y="1695450"/>
          <p14:tracePt t="27489" x="4324350" y="1695450"/>
          <p14:tracePt t="27506" x="4324350" y="1689100"/>
          <p14:tracePt t="27522" x="4324350" y="1676400"/>
          <p14:tracePt t="27539" x="4330700" y="1676400"/>
          <p14:tracePt t="27556" x="4330700" y="1670050"/>
          <p14:tracePt t="27572" x="4337050" y="1663700"/>
          <p14:tracePt t="27592" x="4343400" y="1657350"/>
          <p14:tracePt t="27640" x="4349750" y="1657350"/>
          <p14:tracePt t="27654" x="4349750" y="1651000"/>
          <p14:tracePt t="27661" x="4349750" y="1644650"/>
          <p14:tracePt t="27682" x="4356100" y="1644650"/>
          <p14:tracePt t="27774" x="4349750" y="1644650"/>
          <p14:tracePt t="27815" x="4343400" y="1644650"/>
          <p14:tracePt t="27823" x="4337050" y="1644650"/>
          <p14:tracePt t="27851" x="4330700" y="1651000"/>
          <p14:tracePt t="27914" x="4324350" y="1651000"/>
          <p14:tracePt t="27935" x="4311650" y="1651000"/>
          <p14:tracePt t="27942" x="4305300" y="1657350"/>
          <p14:tracePt t="27957" x="4286250" y="1657350"/>
          <p14:tracePt t="27971" x="4267200" y="1657350"/>
          <p14:tracePt t="27988" x="4210050" y="1657350"/>
          <p14:tracePt t="28005" x="4121150" y="1657350"/>
          <p14:tracePt t="28020" x="4076700" y="1657350"/>
          <p14:tracePt t="28037" x="4000500" y="1651000"/>
          <p14:tracePt t="28055" x="3937000" y="1631950"/>
          <p14:tracePt t="28071" x="3911600" y="1631950"/>
          <p14:tracePt t="28087" x="3886200" y="1625600"/>
          <p14:tracePt t="28104" x="3867150" y="1619250"/>
          <p14:tracePt t="28121" x="3860800" y="1619250"/>
          <p14:tracePt t="28137" x="3854450" y="1612900"/>
          <p14:tracePt t="28167" x="3848100" y="1612900"/>
          <p14:tracePt t="28658" x="3854450" y="1612900"/>
          <p14:tracePt t="28756" x="3860800" y="1619250"/>
          <p14:tracePt t="28820" x="3867150" y="1619250"/>
          <p14:tracePt t="28876" x="3873500" y="1619250"/>
          <p14:tracePt t="29100" x="3879850" y="1625600"/>
          <p14:tracePt t="29107" x="3879850" y="1631950"/>
          <p14:tracePt t="29178" x="3879850" y="1638300"/>
          <p14:tracePt t="29184" x="3886200" y="1644650"/>
          <p14:tracePt t="29206" x="3892550" y="1644650"/>
          <p14:tracePt t="29227" x="3898900" y="1644650"/>
          <p14:tracePt t="29241" x="3905250" y="1651000"/>
          <p14:tracePt t="29248" x="3911600" y="1651000"/>
          <p14:tracePt t="29255" x="3924300" y="1657350"/>
          <p14:tracePt t="29270" x="3937000" y="1670050"/>
          <p14:tracePt t="29283" x="3956050" y="1676400"/>
          <p14:tracePt t="29300" x="4006850" y="1714500"/>
          <p14:tracePt t="29316" x="4038600" y="1733550"/>
          <p14:tracePt t="29333" x="4140200" y="1784350"/>
          <p14:tracePt t="29350" x="4241800" y="1841500"/>
          <p14:tracePt t="29367" x="4349750" y="1879600"/>
          <p14:tracePt t="29382" x="4394200" y="1885950"/>
          <p14:tracePt t="29399" x="4483100" y="1892300"/>
          <p14:tracePt t="29417" x="4565650" y="1892300"/>
          <p14:tracePt t="29432" x="4610100" y="1885950"/>
          <p14:tracePt t="29449" x="4635500" y="1879600"/>
          <p14:tracePt t="29466" x="4699000" y="1847850"/>
          <p14:tracePt t="29482" x="4711700" y="1847850"/>
          <p14:tracePt t="29499" x="4724400" y="1835150"/>
          <p14:tracePt t="29516" x="4749800" y="1822450"/>
          <p14:tracePt t="29532" x="4768850" y="1809750"/>
          <p14:tracePt t="29550" x="4787900" y="1797050"/>
          <p14:tracePt t="29565" x="4800600" y="1790700"/>
          <p14:tracePt t="29582" x="4826000" y="1778000"/>
          <p14:tracePt t="29599" x="4851400" y="1758950"/>
          <p14:tracePt t="29615" x="4857750" y="1752600"/>
          <p14:tracePt t="29632" x="4876800" y="1733550"/>
          <p14:tracePt t="29649" x="4895850" y="1714500"/>
          <p14:tracePt t="29665" x="4902200" y="1708150"/>
          <p14:tracePt t="29682" x="4921250" y="1695450"/>
          <p14:tracePt t="29698" x="4940300" y="1676400"/>
          <p14:tracePt t="29715" x="4940300" y="1670050"/>
          <p14:tracePt t="29732" x="4946650" y="1657350"/>
          <p14:tracePt t="29748" x="4959350" y="1651000"/>
          <p14:tracePt t="29765" x="4959350" y="1644650"/>
          <p14:tracePt t="29782" x="4965700" y="1631950"/>
          <p14:tracePt t="29798" x="4972050" y="1625600"/>
          <p14:tracePt t="29815" x="4972050" y="1619250"/>
          <p14:tracePt t="29852" x="4978400" y="1612900"/>
          <p14:tracePt t="29908" x="4978400" y="1606550"/>
          <p14:tracePt t="29942" x="4978400" y="1600200"/>
          <p14:tracePt t="30083" x="4978400" y="1606550"/>
          <p14:tracePt t="30090" x="4972050" y="1606550"/>
          <p14:tracePt t="30118" x="4965700" y="1606550"/>
          <p14:tracePt t="30140" x="4959350" y="1612900"/>
          <p14:tracePt t="30565" x="4965700" y="1612900"/>
          <p14:tracePt t="30572" x="4984750" y="1612900"/>
          <p14:tracePt t="30581" x="5003800" y="1612900"/>
          <p14:tracePt t="30595" x="5035550" y="1612900"/>
          <p14:tracePt t="30612" x="5060950" y="1612900"/>
          <p14:tracePt t="30629" x="5118100" y="1612900"/>
          <p14:tracePt t="30645" x="5187950" y="1612900"/>
          <p14:tracePt t="30662" x="5245100" y="1612900"/>
          <p14:tracePt t="30678" x="5276850" y="1606550"/>
          <p14:tracePt t="30695" x="5314950" y="1600200"/>
          <p14:tracePt t="30712" x="5340350" y="1593850"/>
          <p14:tracePt t="30728" x="5353050" y="1593850"/>
          <p14:tracePt t="30745" x="5365750" y="1587500"/>
          <p14:tracePt t="30761" x="5372100" y="1587500"/>
          <p14:tracePt t="30794" x="5372100" y="1581150"/>
          <p14:tracePt t="31126" x="5378450" y="1581150"/>
          <p14:tracePt t="31133" x="5384800" y="1581150"/>
          <p14:tracePt t="31154" x="5391150" y="1581150"/>
          <p14:tracePt t="31163" x="5397500" y="1574800"/>
          <p14:tracePt t="31177" x="5410200" y="1574800"/>
          <p14:tracePt t="31192" x="5410200" y="1568450"/>
          <p14:tracePt t="31211" x="5448300" y="1562100"/>
          <p14:tracePt t="31226" x="5461000" y="1555750"/>
          <p14:tracePt t="31243" x="5473700" y="1549400"/>
          <p14:tracePt t="31260" x="5499100" y="1543050"/>
          <p14:tracePt t="31276" x="5511800" y="1536700"/>
          <p14:tracePt t="31293" x="5518150" y="1536700"/>
          <p14:tracePt t="31309" x="5524500" y="1536700"/>
          <p14:tracePt t="31326" x="5530850" y="1536700"/>
          <p14:tracePt t="31442" x="5530850" y="1543050"/>
          <p14:tracePt t="31477" x="5530850" y="1549400"/>
          <p14:tracePt t="31527" x="5530850" y="1555750"/>
          <p14:tracePt t="31561" x="5530850" y="1562100"/>
          <p14:tracePt t="31604" x="5530850" y="1568450"/>
          <p14:tracePt t="31653" x="5530850" y="1574800"/>
          <p14:tracePt t="31674" x="5537200" y="1581150"/>
          <p14:tracePt t="31688" x="5543550" y="1587500"/>
          <p14:tracePt t="31694" x="5556250" y="1593850"/>
          <p14:tracePt t="31709" x="5568950" y="1600200"/>
          <p14:tracePt t="31724" x="5619750" y="1619250"/>
          <p14:tracePt t="31742" x="5651500" y="1631950"/>
          <p14:tracePt t="31758" x="5721350" y="1651000"/>
          <p14:tracePt t="31774" x="5791200" y="1670050"/>
          <p14:tracePt t="31791" x="5822950" y="1676400"/>
          <p14:tracePt t="31808" x="5880100" y="1676400"/>
          <p14:tracePt t="31824" x="5899150" y="1682750"/>
          <p14:tracePt t="31841" x="5930900" y="1682750"/>
          <p14:tracePt t="31857" x="5949950" y="1682750"/>
          <p14:tracePt t="31874" x="5956300" y="1676400"/>
          <p14:tracePt t="31891" x="5962650" y="1676400"/>
          <p14:tracePt t="31909" x="5969000" y="1670050"/>
          <p14:tracePt t="32192" x="5962650" y="1670050"/>
          <p14:tracePt t="32249" x="5956300" y="1670050"/>
          <p14:tracePt t="32326" x="5949950" y="1670050"/>
          <p14:tracePt t="32671" x="5943600" y="1670050"/>
          <p14:tracePt t="32741" x="5937250" y="1670050"/>
          <p14:tracePt t="32867" x="5930900" y="1670050"/>
          <p14:tracePt t="32979" x="5924550" y="1670050"/>
          <p14:tracePt t="33036" x="5918200" y="1670050"/>
          <p14:tracePt t="33078" x="5911850" y="1676400"/>
          <p14:tracePt t="33106" x="5905500" y="1676400"/>
          <p14:tracePt t="33121" x="5899150" y="1676400"/>
          <p14:tracePt t="33127" x="5892800" y="1682750"/>
          <p14:tracePt t="33141" x="5886450" y="1682750"/>
          <p14:tracePt t="33153" x="5880100" y="1682750"/>
          <p14:tracePt t="33169" x="5867400" y="1689100"/>
          <p14:tracePt t="33186" x="5854700" y="1689100"/>
          <p14:tracePt t="33203" x="5822950" y="1689100"/>
          <p14:tracePt t="33219" x="5778500" y="1689100"/>
          <p14:tracePt t="33236" x="5765800" y="1689100"/>
          <p14:tracePt t="33253" x="5734050" y="1689100"/>
          <p14:tracePt t="33269" x="5708650" y="1689100"/>
          <p14:tracePt t="33286" x="5689600" y="1689100"/>
          <p14:tracePt t="33303" x="5676900" y="1689100"/>
          <p14:tracePt t="33319" x="5664200" y="1689100"/>
          <p14:tracePt t="33336" x="5651500" y="1689100"/>
          <p14:tracePt t="33352" x="5632450" y="1689100"/>
          <p14:tracePt t="33369" x="5619750" y="1689100"/>
          <p14:tracePt t="33387" x="5575300" y="1682750"/>
          <p14:tracePt t="33402" x="5556250" y="1682750"/>
          <p14:tracePt t="33419" x="5537200" y="1676400"/>
          <p14:tracePt t="33436" x="5486400" y="1676400"/>
          <p14:tracePt t="33452" x="5448300" y="1670050"/>
          <p14:tracePt t="33469" x="5422900" y="1670050"/>
          <p14:tracePt t="33485" x="5391150" y="1670050"/>
          <p14:tracePt t="33502" x="5365750" y="1670050"/>
          <p14:tracePt t="33519" x="5359400" y="1670050"/>
          <p14:tracePt t="33535" x="5353050" y="1670050"/>
          <p14:tracePt t="33552" x="5346700" y="1670050"/>
          <p14:tracePt t="33568" x="5340350" y="1670050"/>
          <p14:tracePt t="33584" x="5334000" y="1682750"/>
          <p14:tracePt t="33602" x="5321300" y="1695450"/>
          <p14:tracePt t="33619" x="5308600" y="1714500"/>
          <p14:tracePt t="33635" x="5308600" y="1720850"/>
          <p14:tracePt t="33638" x="5302250" y="1727200"/>
          <p14:tracePt t="33651" x="5289550" y="1752600"/>
          <p14:tracePt t="33668" x="5276850" y="1803400"/>
          <p14:tracePt t="33684" x="5270500" y="1841500"/>
          <p14:tracePt t="33702" x="5270500" y="1879600"/>
          <p14:tracePt t="33718" x="5251450" y="2019300"/>
          <p14:tracePt t="33735" x="5251450" y="2057400"/>
          <p14:tracePt t="33751" x="5245100" y="2108200"/>
          <p14:tracePt t="33767" x="5245100" y="2120900"/>
          <p14:tracePt t="33784" x="5245100" y="2133600"/>
          <p14:tracePt t="33801" x="5245100" y="2139950"/>
          <p14:tracePt t="33818" x="5245100" y="2146300"/>
          <p14:tracePt t="33878" x="5251450" y="2146300"/>
          <p14:tracePt t="33892" x="5251450" y="2139950"/>
          <p14:tracePt t="33899" x="5257800" y="2133600"/>
          <p14:tracePt t="33920" x="5264150" y="2127250"/>
          <p14:tracePt t="33935" x="5270500" y="2120900"/>
          <p14:tracePt t="33941" x="5270500" y="2114550"/>
          <p14:tracePt t="33962" x="5276850" y="2101850"/>
          <p14:tracePt t="33970" x="5276850" y="2095500"/>
          <p14:tracePt t="33984" x="5283200" y="2082800"/>
          <p14:tracePt t="34000" x="5289550" y="2070100"/>
          <p14:tracePt t="34017" x="5295900" y="2032000"/>
          <p14:tracePt t="34034" x="5302250" y="1974850"/>
          <p14:tracePt t="34050" x="5314950" y="1943100"/>
          <p14:tracePt t="34067" x="5334000" y="1860550"/>
          <p14:tracePt t="34083" x="5340350" y="1790700"/>
          <p14:tracePt t="34100" x="5346700" y="1765300"/>
          <p14:tracePt t="34117" x="5346700" y="1708150"/>
          <p14:tracePt t="34133" x="5346700" y="1663700"/>
          <p14:tracePt t="34150" x="5346700" y="1651000"/>
          <p14:tracePt t="34166" x="5353050" y="1619250"/>
          <p14:tracePt t="34183" x="5353050" y="1600200"/>
          <p14:tracePt t="34200" x="5359400" y="1593850"/>
          <p14:tracePt t="34216" x="5359400" y="1581150"/>
          <p14:tracePt t="34233" x="5365750" y="1574800"/>
          <p14:tracePt t="34250" x="5365750" y="1568450"/>
          <p14:tracePt t="34282" x="5365750" y="1562100"/>
          <p14:tracePt t="34302" x="5372100" y="1555750"/>
          <p14:tracePt t="34369" x="5372100" y="1549400"/>
          <p14:tracePt t="34482" x="5372100" y="1555750"/>
          <p14:tracePt t="34510" x="5372100" y="1562100"/>
          <p14:tracePt t="34552" x="5372100" y="1568450"/>
          <p14:tracePt t="34573" x="5365750" y="1574800"/>
          <p14:tracePt t="34601" x="5365750" y="1581150"/>
          <p14:tracePt t="34616" x="5365750" y="1587500"/>
          <p14:tracePt t="34643" x="5359400" y="1587500"/>
          <p14:tracePt t="34649" x="5359400" y="1593850"/>
          <p14:tracePt t="34671" x="5359400" y="1600200"/>
          <p14:tracePt t="34685" x="5359400" y="1606550"/>
          <p14:tracePt t="34698" x="5359400" y="1612900"/>
          <p14:tracePt t="34714" x="5353050" y="1619250"/>
          <p14:tracePt t="34734" x="5353050" y="1625600"/>
          <p14:tracePt t="34756" x="5353050" y="1631950"/>
          <p14:tracePt t="34765" x="5353050" y="1638300"/>
          <p14:tracePt t="34791" x="5353050" y="1644650"/>
          <p14:tracePt t="34811" x="5353050" y="1651000"/>
          <p14:tracePt t="34833" x="5353050" y="1657350"/>
          <p14:tracePt t="34882" x="5353050" y="1663700"/>
          <p14:tracePt t="34903" x="5353050" y="1670050"/>
          <p14:tracePt t="34945" x="5353050" y="1676400"/>
          <p14:tracePt t="35001" x="5359400" y="1670050"/>
          <p14:tracePt t="35015" x="5359400" y="1663700"/>
          <p14:tracePt t="35064" x="5359400" y="1651000"/>
          <p14:tracePt t="35071" x="5365750" y="1644650"/>
          <p14:tracePt t="35106" x="5365750" y="1638300"/>
          <p14:tracePt t="35114" x="5365750" y="1631950"/>
          <p14:tracePt t="35135" x="5372100" y="1625600"/>
          <p14:tracePt t="35155" x="5372100" y="1619250"/>
          <p14:tracePt t="35164" x="5372100" y="1612900"/>
          <p14:tracePt t="35177" x="5378450" y="1600200"/>
          <p14:tracePt t="35183" x="5378450" y="1587500"/>
          <p14:tracePt t="35199" x="5378450" y="1574800"/>
          <p14:tracePt t="35213" x="5384800" y="1549400"/>
          <p14:tracePt t="35229" x="5384800" y="1530350"/>
          <p14:tracePt t="35247" x="5384800" y="1504950"/>
          <p14:tracePt t="35262" x="5384800" y="1492250"/>
          <p14:tracePt t="35279" x="5384800" y="1479550"/>
          <p14:tracePt t="35296" x="5384800" y="1473200"/>
          <p14:tracePt t="35338" x="5384800" y="1466850"/>
          <p14:tracePt t="35443" x="5384800" y="1473200"/>
          <p14:tracePt t="35486" x="5384800" y="1479550"/>
          <p14:tracePt t="35492" x="5384800" y="1485900"/>
          <p14:tracePt t="35514" x="5384800" y="1492250"/>
          <p14:tracePt t="35527" x="5378450" y="1492250"/>
          <p14:tracePt t="35534" x="5378450" y="1498600"/>
          <p14:tracePt t="35556" x="5378450" y="1504950"/>
          <p14:tracePt t="35584" x="5372100" y="1511300"/>
          <p14:tracePt t="35598" x="5372100" y="1517650"/>
          <p14:tracePt t="35619" x="5372100" y="1524000"/>
          <p14:tracePt t="35625" x="5365750" y="1536700"/>
          <p14:tracePt t="35633" x="5365750" y="1549400"/>
          <p14:tracePt t="35648" x="5359400" y="1562100"/>
          <p14:tracePt t="35661" x="5359400" y="1574800"/>
          <p14:tracePt t="35677" x="5353050" y="1606550"/>
          <p14:tracePt t="35694" x="5353050" y="1625600"/>
          <p14:tracePt t="35711" x="5346700" y="1663700"/>
          <p14:tracePt t="35727" x="5346700" y="1682750"/>
          <p14:tracePt t="35744" x="5346700" y="1701800"/>
          <p14:tracePt t="35761" x="5346700" y="1708150"/>
          <p14:tracePt t="35777" x="5346700" y="1714500"/>
          <p14:tracePt t="35843" x="5346700" y="1708150"/>
          <p14:tracePt t="35864" x="5346700" y="1701800"/>
          <p14:tracePt t="35885" x="5346700" y="1695450"/>
          <p14:tracePt t="35899" x="5353050" y="1695450"/>
          <p14:tracePt t="35914" x="5353050" y="1689100"/>
          <p14:tracePt t="35935" x="5359400" y="1682750"/>
          <p14:tracePt t="35949" x="5359400" y="1676400"/>
          <p14:tracePt t="35955" x="5359400" y="1670050"/>
          <p14:tracePt t="35970" x="5365750" y="1670050"/>
          <p14:tracePt t="35979" x="5365750" y="1663700"/>
          <p14:tracePt t="35993" x="5365750" y="1657350"/>
          <p14:tracePt t="36019" x="5372100" y="1651000"/>
          <p14:tracePt t="36027" x="5372100" y="1644650"/>
          <p14:tracePt t="36043" x="5372100" y="1638300"/>
          <p14:tracePt t="36060" x="5378450" y="1612900"/>
          <p14:tracePt t="36076" x="5384800" y="1587500"/>
          <p14:tracePt t="36093" x="5384800" y="1568450"/>
          <p14:tracePt t="36111" x="5391150" y="1543050"/>
          <p14:tracePt t="36126" x="5391150" y="1517650"/>
          <p14:tracePt t="36146" x="5391150" y="1511300"/>
          <p14:tracePt t="36258" x="5391150" y="1517650"/>
          <p14:tracePt t="36264" x="5391150" y="1524000"/>
          <p14:tracePt t="36286" x="5391150" y="1530350"/>
          <p14:tracePt t="36306" x="5384800" y="1536700"/>
          <p14:tracePt t="36335" x="5384800" y="1543050"/>
          <p14:tracePt t="36356" x="5378450" y="1543050"/>
          <p14:tracePt t="36370" x="5378450" y="1549400"/>
          <p14:tracePt t="36378" x="5378450" y="1555750"/>
          <p14:tracePt t="36392" x="5378450" y="1562100"/>
          <p14:tracePt t="36408" x="5372100" y="1574800"/>
          <p14:tracePt t="36426" x="5372100" y="1581150"/>
          <p14:tracePt t="36441" x="5372100" y="1587500"/>
          <p14:tracePt t="36458" x="5372100" y="1600200"/>
          <p14:tracePt t="36475" x="5365750" y="1638300"/>
          <p14:tracePt t="36491" x="5365750" y="1644650"/>
          <p14:tracePt t="36508" x="5365750" y="1657350"/>
          <p14:tracePt t="36525" x="5359400" y="1670050"/>
          <p14:tracePt t="36541" x="5359400" y="1682750"/>
          <p14:tracePt t="36558" x="5359400" y="1689100"/>
          <p14:tracePt t="36574" x="5359400" y="1695450"/>
          <p14:tracePt t="36679" x="5365750" y="1689100"/>
          <p14:tracePt t="36700" x="5365750" y="1682750"/>
          <p14:tracePt t="36728" x="5372100" y="1676400"/>
          <p14:tracePt t="36744" x="5372100" y="1670050"/>
          <p14:tracePt t="36749" x="5378450" y="1663700"/>
          <p14:tracePt t="36759" x="5378450" y="1651000"/>
          <p14:tracePt t="36775" x="5378450" y="1644650"/>
          <p14:tracePt t="36793" x="5384800" y="1631950"/>
          <p14:tracePt t="36807" x="5391150" y="1606550"/>
          <p14:tracePt t="36823" x="5410200" y="1574800"/>
          <p14:tracePt t="36840" x="5416550" y="1530350"/>
          <p14:tracePt t="36857" x="5422900" y="1511300"/>
          <p14:tracePt t="36874" x="5429250" y="1485900"/>
          <p14:tracePt t="36890" x="5429250" y="1466850"/>
          <p14:tracePt t="36907" x="5435600" y="1466850"/>
          <p14:tracePt t="36924" x="5435600" y="1454150"/>
          <p14:tracePt t="37057" x="5429250" y="1454150"/>
          <p14:tracePt t="37107" x="5429250" y="1460500"/>
          <p14:tracePt t="37177" x="5422900" y="1460500"/>
          <p14:tracePt t="37219" x="5422900" y="1466850"/>
          <p14:tracePt t="37241" x="5422900" y="1473200"/>
          <p14:tracePt t="37268" x="5422900" y="1479550"/>
          <p14:tracePt t="37303" x="5422900" y="1485900"/>
          <p14:tracePt t="37331" x="5416550" y="1492250"/>
          <p14:tracePt t="37373" x="5416550" y="1498600"/>
          <p14:tracePt t="37409" x="5410200" y="1504950"/>
          <p14:tracePt t="37430" x="5410200" y="1511300"/>
          <p14:tracePt t="37451" x="5410200" y="1517650"/>
          <p14:tracePt t="37479" x="5410200" y="1524000"/>
          <p14:tracePt t="37500" x="5410200" y="1530350"/>
          <p14:tracePt t="37528" x="5403850" y="1536700"/>
          <p14:tracePt t="37542" x="5403850" y="1543050"/>
          <p14:tracePt t="37570" x="5403850" y="1555750"/>
          <p14:tracePt t="37591" x="5397500" y="1555750"/>
          <p14:tracePt t="37598" x="5397500" y="1562100"/>
          <p14:tracePt t="37619" x="5397500" y="1568450"/>
          <p14:tracePt t="37661" x="5397500" y="1574800"/>
          <p14:tracePt t="37703" x="5397500" y="1581150"/>
          <p14:tracePt t="37731" x="5391150" y="1587500"/>
          <p14:tracePt t="37759" x="5391150" y="1600200"/>
          <p14:tracePt t="37809" x="5391150" y="1606550"/>
          <p14:tracePt t="37879" x="5384800" y="1612900"/>
          <p14:tracePt t="38131" x="5378450" y="1612900"/>
          <p14:tracePt t="38153" x="5372100" y="1612900"/>
          <p14:tracePt t="38181" x="5365750" y="1612900"/>
          <p14:tracePt t="38203" x="5359400" y="1612900"/>
          <p14:tracePt t="38208" x="5353050" y="1612900"/>
          <p14:tracePt t="38230" x="5346700" y="1619250"/>
          <p14:tracePt t="38244" x="5340350" y="1619250"/>
          <p14:tracePt t="38252" x="5334000" y="1619250"/>
          <p14:tracePt t="38272" x="5327650" y="1619250"/>
          <p14:tracePt t="38288" x="5321300" y="1619250"/>
          <p14:tracePt t="38302" x="5295900" y="1625600"/>
          <p14:tracePt t="38319" x="5283200" y="1625600"/>
          <p14:tracePt t="38335" x="5245100" y="1625600"/>
          <p14:tracePt t="38352" x="5226050" y="1625600"/>
          <p14:tracePt t="38368" x="5175250" y="1631950"/>
          <p14:tracePt t="38385" x="5124450" y="1631950"/>
          <p14:tracePt t="38402" x="5105400" y="1631950"/>
          <p14:tracePt t="38419" x="5060950" y="1644650"/>
          <p14:tracePt t="38435" x="5029200" y="1644650"/>
          <p14:tracePt t="38468" x="5022850" y="1644650"/>
          <p14:tracePt t="38484" x="5010150" y="1644650"/>
          <p14:tracePt t="38518" x="5003800" y="1644650"/>
          <p14:tracePt t="38534" x="4997450" y="1644650"/>
          <p14:tracePt t="38573" x="4991100" y="1644650"/>
          <p14:tracePt t="38651" x="4984750" y="1644650"/>
          <p14:tracePt t="38693" x="4984750" y="1651000"/>
          <p14:tracePt t="38714" x="4991100" y="1657350"/>
          <p14:tracePt t="38721" x="4997450" y="1657350"/>
          <p14:tracePt t="38737" x="5003800" y="1657350"/>
          <p14:tracePt t="38751" x="5010150" y="1663700"/>
          <p14:tracePt t="38767" x="5022850" y="1663700"/>
          <p14:tracePt t="38784" x="5041900" y="1663700"/>
          <p14:tracePt t="38800" x="5073650" y="1663700"/>
          <p14:tracePt t="38817" x="5130800" y="1663700"/>
          <p14:tracePt t="38834" x="5207000" y="1663700"/>
          <p14:tracePt t="38850" x="5245100" y="1663700"/>
          <p14:tracePt t="38867" x="5346700" y="1663700"/>
          <p14:tracePt t="38883" x="5454650" y="1651000"/>
          <p14:tracePt t="38900" x="5492750" y="1644650"/>
          <p14:tracePt t="38917" x="5537200" y="1644650"/>
          <p14:tracePt t="38933" x="5619750" y="1631950"/>
          <p14:tracePt t="38950" x="5645150" y="1619250"/>
          <p14:tracePt t="38967" x="5676900" y="1612900"/>
          <p14:tracePt t="38983" x="5695950" y="1612900"/>
          <p14:tracePt t="39000" x="5721350" y="1606550"/>
          <p14:tracePt t="39016" x="5740400" y="1600200"/>
          <p14:tracePt t="39032" x="5746750" y="1600200"/>
          <p14:tracePt t="39049" x="5759450" y="1600200"/>
          <p14:tracePt t="39066" x="5765800" y="1593850"/>
          <p14:tracePt t="39114" x="5772150" y="1593850"/>
          <p14:tracePt t="39184" x="5765800" y="1593850"/>
          <p14:tracePt t="39234" x="5759450" y="1593850"/>
          <p14:tracePt t="39255" x="5753100" y="1593850"/>
          <p14:tracePt t="39276" x="5746750" y="1593850"/>
          <p14:tracePt t="39297" x="5740400" y="1593850"/>
          <p14:tracePt t="39304" x="5727700" y="1593850"/>
          <p14:tracePt t="39325" x="5715000" y="1593850"/>
          <p14:tracePt t="39339" x="5689600" y="1593850"/>
          <p14:tracePt t="39348" x="5651500" y="1600200"/>
          <p14:tracePt t="39365" x="5613400" y="1600200"/>
          <p14:tracePt t="39381" x="5511800" y="1593850"/>
          <p14:tracePt t="39398" x="5391150" y="1593850"/>
          <p14:tracePt t="39415" x="5327650" y="1587500"/>
          <p14:tracePt t="39431" x="5219700" y="1568450"/>
          <p14:tracePt t="39448" x="5143500" y="1562100"/>
          <p14:tracePt t="39465" x="5092700" y="1562100"/>
          <p14:tracePt t="39481" x="5073650" y="1562100"/>
          <p14:tracePt t="39498" x="5054600" y="1562100"/>
          <p14:tracePt t="39515" x="5035550" y="1562100"/>
          <p14:tracePt t="39564" x="5029200" y="1562100"/>
          <p14:tracePt t="39795" x="5035550" y="1562100"/>
          <p14:tracePt t="39809" x="5041900" y="1562100"/>
          <p14:tracePt t="39816" x="5048250" y="1562100"/>
          <p14:tracePt t="39830" x="5054600" y="1568450"/>
          <p14:tracePt t="39846" x="5086350" y="1568450"/>
          <p14:tracePt t="39863" x="5099050" y="1581150"/>
          <p14:tracePt t="39880" x="5194300" y="1606550"/>
          <p14:tracePt t="39896" x="5257800" y="1638300"/>
          <p14:tracePt t="39913" x="5403850" y="1670050"/>
          <p14:tracePt t="39929" x="5562600" y="1708150"/>
          <p14:tracePt t="39946" x="5626100" y="1714500"/>
          <p14:tracePt t="39963" x="5746750" y="1727200"/>
          <p14:tracePt t="39979" x="5822950" y="1727200"/>
          <p14:tracePt t="39996" x="5848350" y="1727200"/>
          <p14:tracePt t="40013" x="5873750" y="1727200"/>
          <p14:tracePt t="40030" x="5880100" y="1727200"/>
          <p14:tracePt t="40258" x="5873750" y="1727200"/>
          <p14:tracePt t="40287" x="5867400" y="1727200"/>
          <p14:tracePt t="40329" x="5861050" y="1727200"/>
          <p14:tracePt t="40441" x="5854700" y="1727200"/>
          <p14:tracePt t="40476" x="5848350" y="1727200"/>
          <p14:tracePt t="40546" x="5842000" y="1727200"/>
          <p14:tracePt t="40567" x="5835650" y="1727200"/>
          <p14:tracePt t="40589" x="5829300" y="1727200"/>
          <p14:tracePt t="40602" x="5816600" y="1720850"/>
          <p14:tracePt t="40617" x="5803900" y="1720850"/>
          <p14:tracePt t="40630" x="5797550" y="1714500"/>
          <p14:tracePt t="40644" x="5778500" y="1714500"/>
          <p14:tracePt t="40661" x="5734050" y="1708150"/>
          <p14:tracePt t="40676" x="5702300" y="1701800"/>
          <p14:tracePt t="40694" x="5619750" y="1682750"/>
          <p14:tracePt t="40710" x="5549900" y="1670050"/>
          <p14:tracePt t="40727" x="5518150" y="1663700"/>
          <p14:tracePt t="40744" x="5467350" y="1651000"/>
          <p14:tracePt t="40760" x="5435600" y="1638300"/>
          <p14:tracePt t="40779" x="5416550" y="1631950"/>
          <p14:tracePt t="40810" x="5410200" y="1631950"/>
          <p14:tracePt t="40848" x="5403850" y="1631950"/>
          <p14:tracePt t="40869" x="5403850" y="1625600"/>
          <p14:tracePt t="40911" x="5397500" y="1619250"/>
          <p14:tracePt t="40968" x="5397500" y="1612900"/>
          <p14:tracePt t="40974" x="5391150" y="1606550"/>
          <p14:tracePt t="41023" x="5391150" y="1600200"/>
          <p14:tracePt t="41051" x="5391150" y="1593850"/>
          <p14:tracePt t="41122" x="5391150" y="1587500"/>
          <p14:tracePt t="41129" x="5391150" y="1581150"/>
          <p14:tracePt t="41164" x="5391150" y="1574800"/>
          <p14:tracePt t="41220" x="5391150" y="1568450"/>
          <p14:tracePt t="41227" x="5391150" y="1562100"/>
          <p14:tracePt t="41255" x="5391150" y="1555750"/>
          <p14:tracePt t="41276" x="5391150" y="1549400"/>
          <p14:tracePt t="41298" x="5391150" y="1543050"/>
          <p14:tracePt t="41333" x="5384800" y="1530350"/>
          <p14:tracePt t="41361" x="5384800" y="1524000"/>
          <p14:tracePt t="41368" x="5384800" y="1517650"/>
          <p14:tracePt t="41382" x="5384800" y="1511300"/>
          <p14:tracePt t="41417" x="5384800" y="1504950"/>
          <p14:tracePt t="41438" x="5384800" y="1498600"/>
          <p14:tracePt t="41466" x="5384800" y="1485900"/>
          <p14:tracePt t="41501" x="5384800" y="1479550"/>
          <p14:tracePt t="41508" x="5378450" y="1473200"/>
          <p14:tracePt t="41536" x="5378450" y="1466850"/>
          <p14:tracePt t="41614" x="5378450" y="1460500"/>
          <p14:tracePt t="41648" x="5378450" y="1454150"/>
          <p14:tracePt t="41676" x="5372100" y="1447800"/>
          <p14:tracePt t="41698" x="5372100" y="1441450"/>
          <p14:tracePt t="42252" x="5372100" y="1447800"/>
          <p14:tracePt t="42309" x="5372100" y="1454150"/>
          <p14:tracePt t="42477" x="5372100" y="1460500"/>
          <p14:tracePt t="42554" x="5372100" y="1466850"/>
          <p14:tracePt t="42582" x="5372100" y="1473200"/>
          <p14:tracePt t="42624" x="5372100" y="1479550"/>
          <p14:tracePt t="42716" x="5365750" y="1485900"/>
          <p14:tracePt t="42738" x="5359400" y="1492250"/>
          <p14:tracePt t="42743" x="5353050" y="1492250"/>
          <p14:tracePt t="42764" x="5346700" y="1492250"/>
          <p14:tracePt t="42778" x="5340350" y="1492250"/>
          <p14:tracePt t="42793" x="5334000" y="1498600"/>
          <p14:tracePt t="42813" x="5327650" y="1498600"/>
          <p14:tracePt t="42828" x="5314950" y="1498600"/>
          <p14:tracePt t="42836" x="5302250" y="1504950"/>
          <p14:tracePt t="42853" x="5289550" y="1504950"/>
          <p14:tracePt t="42870" x="5257800" y="1511300"/>
          <p14:tracePt t="42886" x="5213350" y="1511300"/>
          <p14:tracePt t="42902" x="5200650" y="1511300"/>
          <p14:tracePt t="42920" x="5187950" y="1517650"/>
          <p14:tracePt t="42936" x="5162550" y="1524000"/>
          <p14:tracePt t="42952" x="5156200" y="1524000"/>
          <p14:tracePt t="42969" x="5137150" y="1524000"/>
          <p14:tracePt t="42986" x="5130800" y="1524000"/>
          <p14:tracePt t="43003" x="5124450" y="1517650"/>
          <p14:tracePt t="43060" x="5118100" y="1517650"/>
          <p14:tracePt t="43088" x="5111750" y="1517650"/>
          <p14:tracePt t="43094" x="5105400" y="1517650"/>
          <p14:tracePt t="43115" x="5099050" y="1517650"/>
          <p14:tracePt t="43136" x="5092700" y="1517650"/>
          <p14:tracePt t="43143" x="5086350" y="1517650"/>
          <p14:tracePt t="43186" x="5080000" y="1517650"/>
          <p14:tracePt t="43207" x="5073650" y="1517650"/>
          <p14:tracePt t="43235" x="5067300" y="1517650"/>
          <p14:tracePt t="43256" x="5060950" y="1517650"/>
          <p14:tracePt t="43277" x="5054600" y="1511300"/>
          <p14:tracePt t="43305" x="5048250" y="1511300"/>
          <p14:tracePt t="43354" x="5041900" y="1511300"/>
          <p14:tracePt t="43495" x="5048250" y="1511300"/>
          <p14:tracePt t="43516" x="5054600" y="1517650"/>
          <p14:tracePt t="43537" x="5060950" y="1517650"/>
          <p14:tracePt t="43558" x="5067300" y="1524000"/>
          <p14:tracePt t="43565" x="5073650" y="1524000"/>
          <p14:tracePt t="43586" x="5080000" y="1530350"/>
          <p14:tracePt t="43601" x="5080000" y="1536700"/>
          <p14:tracePt t="43607" x="5086350" y="1549400"/>
          <p14:tracePt t="43621" x="5099050" y="1562100"/>
          <p14:tracePt t="43633" x="5118100" y="1574800"/>
          <p14:tracePt t="43651" x="5149850" y="1612900"/>
          <p14:tracePt t="43666" x="5162550" y="1631950"/>
          <p14:tracePt t="43669" x="5187950" y="1651000"/>
          <p14:tracePt t="43684" x="5207000" y="1670050"/>
          <p14:tracePt t="43700" x="5226050" y="1701800"/>
          <p14:tracePt t="43717" x="5251450" y="1720850"/>
          <p14:tracePt t="43733" x="5276850" y="1746250"/>
          <p14:tracePt t="43750" x="5295900" y="1765300"/>
          <p14:tracePt t="43767" x="5302250" y="1771650"/>
          <p14:tracePt t="43784" x="5308600" y="1778000"/>
          <p14:tracePt t="43799" x="5314950" y="1778000"/>
          <p14:tracePt t="43817" x="5321300" y="1778000"/>
          <p14:tracePt t="43850" x="5327650" y="1778000"/>
          <p14:tracePt t="43888" x="5327650" y="1784350"/>
          <p14:tracePt t="43930" x="5334000" y="1784350"/>
          <p14:tracePt t="44007" x="5340350" y="1784350"/>
          <p14:tracePt t="44042" x="5340350" y="1778000"/>
          <p14:tracePt t="44050" x="5340350" y="1771650"/>
          <p14:tracePt t="44056" x="5340350" y="1758950"/>
          <p14:tracePt t="44070" x="5340350" y="1752600"/>
          <p14:tracePt t="44082" x="5340350" y="1746250"/>
          <p14:tracePt t="44101" x="5340350" y="1727200"/>
          <p14:tracePt t="44115" x="5340350" y="1708150"/>
          <p14:tracePt t="44132" x="5340350" y="1644650"/>
          <p14:tracePt t="44149" x="5340350" y="1581150"/>
          <p14:tracePt t="44165" x="5346700" y="1536700"/>
          <p14:tracePt t="44168" x="5346700" y="1498600"/>
          <p14:tracePt t="44185" x="5346700" y="1460500"/>
          <p14:tracePt t="44198" x="5346700" y="1403350"/>
          <p14:tracePt t="44215" x="5353050" y="1390650"/>
          <p14:tracePt t="44232" x="5353050" y="1365250"/>
          <p14:tracePt t="44248" x="5353050" y="1358900"/>
          <p14:tracePt t="44265" x="5353050" y="1352550"/>
          <p14:tracePt t="44358" x="5353050" y="1358900"/>
          <p14:tracePt t="44379" x="5353050" y="1365250"/>
          <p14:tracePt t="44407" x="5353050" y="1371600"/>
          <p14:tracePt t="44449" x="5353050" y="1384300"/>
          <p14:tracePt t="44470" x="5346700" y="1390650"/>
          <p14:tracePt t="44520" x="5346700" y="1397000"/>
          <p14:tracePt t="44541" x="5340350" y="1403350"/>
          <p14:tracePt t="44569" x="5340350" y="1409700"/>
          <p14:tracePt t="44582" x="5340350" y="1416050"/>
          <p14:tracePt t="44589" x="5340350" y="1422400"/>
          <p14:tracePt t="44618" x="5340350" y="1428750"/>
          <p14:tracePt t="44632" x="5340350" y="1435100"/>
          <p14:tracePt t="44653" x="5340350" y="1441450"/>
          <p14:tracePt t="44660" x="5340350" y="1447800"/>
          <p14:tracePt t="44674" x="5340350" y="1460500"/>
          <p14:tracePt t="44683" x="5340350" y="1473200"/>
          <p14:tracePt t="44697" x="5340350" y="1485900"/>
          <p14:tracePt t="44713" x="5346700" y="1524000"/>
          <p14:tracePt t="44730" x="5346700" y="1536700"/>
          <p14:tracePt t="44746" x="5353050" y="1562100"/>
          <p14:tracePt t="44763" x="5353050" y="1574800"/>
          <p14:tracePt t="44780" x="5359400" y="1587500"/>
          <p14:tracePt t="44796" x="5359400" y="1593850"/>
          <p14:tracePt t="44813" x="5359400" y="1600200"/>
          <p14:tracePt t="44899" x="5359400" y="1606550"/>
          <p14:tracePt t="45004" x="5359400" y="1612900"/>
          <p14:tracePt t="45250" x="5359400" y="1619250"/>
          <p14:tracePt t="45271" x="5359400" y="1625600"/>
          <p14:tracePt t="45334" x="5359400" y="1631950"/>
          <p14:tracePt t="45376" x="5359400" y="1638300"/>
          <p14:tracePt t="45411" x="5353050" y="1638300"/>
          <p14:tracePt t="45453" x="5353050" y="1644650"/>
          <p14:tracePt t="45495" x="5353050" y="1651000"/>
          <p14:tracePt t="45523" x="5353050" y="1657350"/>
          <p14:tracePt t="45551" x="5346700" y="1657350"/>
          <p14:tracePt t="45573" x="5340350" y="1663700"/>
          <p14:tracePt t="45601" x="5340350" y="1670050"/>
          <p14:tracePt t="45636" x="5334000" y="1670050"/>
          <p14:tracePt t="45664" x="5334000" y="1676400"/>
          <p14:tracePt t="45692" x="5327650" y="1676400"/>
          <p14:tracePt t="45734" x="5321300" y="1676400"/>
          <p14:tracePt t="45762" x="5321300" y="1682750"/>
          <p14:tracePt t="45825" x="5314950" y="1689100"/>
          <p14:tracePt t="46085" x="5314950" y="1695450"/>
          <p14:tracePt t="46155" x="5314950" y="1701800"/>
          <p14:tracePt t="46231" x="5321300" y="1701800"/>
          <p14:tracePt t="46253" x="5327650" y="1701800"/>
          <p14:tracePt t="46267" x="5334000" y="1695450"/>
          <p14:tracePt t="46296" x="5340350" y="1689100"/>
          <p14:tracePt t="46324" x="5346700" y="1682750"/>
          <p14:tracePt t="46366" x="5346700" y="1676400"/>
          <p14:tracePt t="46373" x="5353050" y="1676400"/>
          <p14:tracePt t="46401" x="5359400" y="1670050"/>
          <p14:tracePt t="46422" x="5365750" y="1663700"/>
          <p14:tracePt t="46450" x="5365750" y="1657350"/>
          <p14:tracePt t="46485" x="5372100" y="1651000"/>
          <p14:tracePt t="46506" x="5378450" y="1651000"/>
          <p14:tracePt t="46527" x="5378450" y="1644650"/>
          <p14:tracePt t="46597" x="5378450" y="1638300"/>
          <p14:tracePt t="46632" x="5384800" y="1631950"/>
          <p14:tracePt t="46660" x="5391150" y="1625600"/>
          <p14:tracePt t="46667" x="5391150" y="1619250"/>
          <p14:tracePt t="46731" x="5397500" y="1612900"/>
          <p14:tracePt t="46737" x="5397500" y="1606550"/>
          <p14:tracePt t="46801" x="5403850" y="1606550"/>
          <p14:tracePt t="46808" x="5403850" y="1600200"/>
          <p14:tracePt t="46836" x="5403850" y="1593850"/>
          <p14:tracePt t="47270" x="5403850" y="1587500"/>
          <p14:tracePt t="47277" x="5403850" y="1581150"/>
          <p14:tracePt t="47306" x="5403850" y="1574800"/>
          <p14:tracePt t="47313" x="5403850" y="1568450"/>
          <p14:tracePt t="47349" x="5403850" y="1562100"/>
          <p14:tracePt t="47377" x="5403850" y="1549400"/>
          <p14:tracePt t="47411" x="5403850" y="1536700"/>
          <p14:tracePt t="47447" x="5403850" y="1524000"/>
          <p14:tracePt t="47468" x="5403850" y="1517650"/>
          <p14:tracePt t="47489" x="5403850" y="1511300"/>
          <p14:tracePt t="47517" x="5403850" y="1504950"/>
          <p14:tracePt t="47552" x="5403850" y="1492250"/>
          <p14:tracePt t="47573" x="5403850" y="1485900"/>
          <p14:tracePt t="47594" x="5403850" y="1479550"/>
          <p14:tracePt t="47622" x="5403850" y="1473200"/>
          <p14:tracePt t="47671" x="5403850" y="1466850"/>
          <p14:tracePt t="47741" x="5397500" y="1466850"/>
          <p14:tracePt t="47763" x="5397500" y="1473200"/>
          <p14:tracePt t="47784" x="5397500" y="1479550"/>
          <p14:tracePt t="47812" x="5397500" y="1485900"/>
          <p14:tracePt t="47847" x="5397500" y="1492250"/>
          <p14:tracePt t="47874" x="5397500" y="1498600"/>
          <p14:tracePt t="47882" x="5397500" y="1504950"/>
          <p14:tracePt t="47910" x="5397500" y="1511300"/>
          <p14:tracePt t="47931" x="5391150" y="1517650"/>
          <p14:tracePt t="47938" x="5391150" y="1524000"/>
          <p14:tracePt t="47973" x="5391150" y="1530350"/>
          <p14:tracePt t="47987" x="5391150" y="1536700"/>
          <p14:tracePt t="48008" x="5391150" y="1543050"/>
          <p14:tracePt t="48022" x="5391150" y="1549400"/>
          <p14:tracePt t="48030" x="5391150" y="1555750"/>
          <p14:tracePt t="48050" x="5391150" y="1562100"/>
          <p14:tracePt t="48072" x="5391150" y="1568450"/>
          <p14:tracePt t="48093" x="5391150" y="1574800"/>
          <p14:tracePt t="48099" x="5391150" y="1581150"/>
          <p14:tracePt t="48121" x="5391150" y="1593850"/>
          <p14:tracePt t="48128" x="5391150" y="1606550"/>
          <p14:tracePt t="48142" x="5391150" y="1619250"/>
          <p14:tracePt t="48151" x="5391150" y="1631950"/>
          <p14:tracePt t="48167" x="5391150" y="1651000"/>
          <p14:tracePt t="48185" x="5391150" y="1676400"/>
          <p14:tracePt t="48201" x="5391150" y="1695450"/>
          <p14:tracePt t="48218" x="5391150" y="1708150"/>
          <p14:tracePt t="48221" x="5391150" y="1714500"/>
          <p14:tracePt t="48235" x="5391150" y="1720850"/>
          <p14:tracePt t="48251" x="5391150" y="1727200"/>
          <p14:tracePt t="48268" x="5391150" y="1733550"/>
          <p14:tracePt t="48303" x="5391150" y="1739900"/>
          <p14:tracePt t="48430" x="5391150" y="1746250"/>
          <p14:tracePt t="50093" x="5391150" y="1733550"/>
          <p14:tracePt t="50108" x="5391150" y="1727200"/>
          <p14:tracePt t="50115" x="5391150" y="1720850"/>
          <p14:tracePt t="50131" x="5391150" y="1714500"/>
          <p14:tracePt t="50144" x="5391150" y="1708150"/>
          <p14:tracePt t="50193" x="5384800" y="1701800"/>
          <p14:tracePt t="50220" x="5384800" y="1695450"/>
          <p14:tracePt t="50229" x="5378450" y="1695450"/>
          <p14:tracePt t="50249" x="5372100" y="1695450"/>
          <p14:tracePt t="50256" x="5365750" y="1689100"/>
          <p14:tracePt t="50278" x="5359400" y="1682750"/>
          <p14:tracePt t="50284" x="5346700" y="1676400"/>
          <p14:tracePt t="50298" x="5334000" y="1676400"/>
          <p14:tracePt t="50310" x="5321300" y="1663700"/>
          <p14:tracePt t="50327" x="5283200" y="1644650"/>
          <p14:tracePt t="50343" x="5257800" y="1638300"/>
          <p14:tracePt t="50361" x="5207000" y="1606550"/>
          <p14:tracePt t="50377" x="5162550" y="1587500"/>
          <p14:tracePt t="50393" x="5143500" y="1574800"/>
          <p14:tracePt t="50410" x="5111750" y="1568450"/>
          <p14:tracePt t="50426" x="5092700" y="1562100"/>
          <p14:tracePt t="50443" x="5086350" y="1562100"/>
          <p14:tracePt t="50460" x="5067300" y="1562100"/>
          <p14:tracePt t="50493" x="5060950" y="1562100"/>
          <p14:tracePt t="50510" x="5054600" y="1562100"/>
          <p14:tracePt t="50537" x="5048250" y="1562100"/>
          <p14:tracePt t="50558" x="5041900" y="1562100"/>
          <p14:tracePt t="50564" x="5035550" y="1562100"/>
          <p14:tracePt t="50628" x="5029200" y="1562100"/>
          <p14:tracePt t="50634" x="5022850" y="1562100"/>
          <p14:tracePt t="50677" x="5016500" y="1562100"/>
          <p14:tracePt t="50698" x="5010150" y="1562100"/>
          <p14:tracePt t="50774" x="5016500" y="1562100"/>
          <p14:tracePt t="50789" x="5022850" y="1562100"/>
          <p14:tracePt t="50796" x="5029200" y="1562100"/>
          <p14:tracePt t="50817" x="5041900" y="1562100"/>
          <p14:tracePt t="50831" x="5060950" y="1562100"/>
          <p14:tracePt t="50842" x="5092700" y="1568450"/>
          <p14:tracePt t="50859" x="5118100" y="1568450"/>
          <p14:tracePt t="50876" x="5200650" y="1568450"/>
          <p14:tracePt t="50892" x="5314950" y="1568450"/>
          <p14:tracePt t="50909" x="5429250" y="1568450"/>
          <p14:tracePt t="50925" x="5486400" y="1562100"/>
          <p14:tracePt t="50942" x="5588000" y="1562100"/>
          <p14:tracePt t="50959" x="5670550" y="1562100"/>
          <p14:tracePt t="50975" x="5708650" y="1562100"/>
          <p14:tracePt t="50991" x="5746750" y="1562100"/>
          <p14:tracePt t="51008" x="5778500" y="1562100"/>
          <p14:tracePt t="51024" x="5784850" y="1562100"/>
          <p14:tracePt t="51042" x="5791200" y="1562100"/>
          <p14:tracePt t="51058" x="5797550" y="1562100"/>
          <p14:tracePt t="51168" x="5791200" y="1562100"/>
          <p14:tracePt t="51189" x="5784850" y="1562100"/>
          <p14:tracePt t="51218" x="5778500" y="1562100"/>
          <p14:tracePt t="51238" x="5772150" y="1568450"/>
          <p14:tracePt t="51281" x="5765800" y="1568450"/>
          <p14:tracePt t="51288" x="5759450" y="1568450"/>
          <p14:tracePt t="51309" x="5753100" y="1574800"/>
          <p14:tracePt t="51330" x="5746750" y="1581150"/>
          <p14:tracePt t="51337" x="5740400" y="1581150"/>
          <p14:tracePt t="51351" x="5727700" y="1587500"/>
          <p14:tracePt t="51360" x="5715000" y="1600200"/>
          <p14:tracePt t="51373" x="5702300" y="1612900"/>
          <p14:tracePt t="51390" x="5670550" y="1625600"/>
          <p14:tracePt t="51408" x="5575300" y="1701800"/>
          <p14:tracePt t="51423" x="5530850" y="1739900"/>
          <p14:tracePt t="51440" x="5486400" y="1765300"/>
          <p14:tracePt t="51456" x="5391150" y="1828800"/>
          <p14:tracePt t="51473" x="5295900" y="1885950"/>
          <p14:tracePt t="51490" x="5257800" y="1911350"/>
          <p14:tracePt t="51506" x="5124450" y="1936750"/>
          <p14:tracePt t="51523" x="5105400" y="1943100"/>
          <p14:tracePt t="51539" x="5092700" y="1943100"/>
          <p14:tracePt t="52106" x="4978400" y="1943100"/>
          <p14:tracePt t="52121" x="4813300" y="1962150"/>
          <p14:tracePt t="52137" x="4699000" y="1974850"/>
          <p14:tracePt t="52155" x="4457700" y="1981200"/>
          <p14:tracePt t="52170" x="4203700" y="1981200"/>
          <p14:tracePt t="52187" x="4032250" y="1981200"/>
          <p14:tracePt t="52204" x="3848100" y="1981200"/>
          <p14:tracePt t="52221" x="3448050" y="1987550"/>
          <p14:tracePt t="52224" x="3289300" y="1987550"/>
          <p14:tracePt t="52237" x="3130550" y="1993900"/>
          <p14:tracePt t="52254" x="2800350" y="2006600"/>
          <p14:tracePt t="52270" x="2673350" y="2019300"/>
          <p14:tracePt t="52287" x="2508250" y="2032000"/>
          <p14:tracePt t="52303" x="2368550" y="2032000"/>
          <p14:tracePt t="52320" x="2298700" y="2025650"/>
          <p14:tracePt t="52337" x="2120900" y="2038350"/>
          <p14:tracePt t="52353" x="2095500" y="2038350"/>
          <p14:tracePt t="52370" x="2070100" y="2038350"/>
          <p14:tracePt t="52387" x="2025650" y="2038350"/>
          <p14:tracePt t="52403" x="1987550" y="2038350"/>
          <p14:tracePt t="52420" x="1974850" y="2032000"/>
          <p14:tracePt t="52437" x="1936750" y="2012950"/>
          <p14:tracePt t="52453" x="1905000" y="1981200"/>
          <p14:tracePt t="52470" x="1898650" y="1968500"/>
          <p14:tracePt t="52751" x="1879600" y="1968500"/>
          <p14:tracePt t="52764" x="1841500" y="1968500"/>
          <p14:tracePt t="52772" x="1790700" y="1968500"/>
          <p14:tracePt t="52788" x="1727200" y="1968500"/>
          <p14:tracePt t="52802" x="1644650" y="1968500"/>
          <p14:tracePt t="52818" x="1479550" y="1968500"/>
          <p14:tracePt t="52835" x="1244600" y="1974850"/>
          <p14:tracePt t="52852" x="1117600" y="1974850"/>
          <p14:tracePt t="52868" x="889000" y="1968500"/>
          <p14:tracePt t="52885" x="647700" y="1955800"/>
          <p14:tracePt t="52901" x="533400" y="1955800"/>
          <p14:tracePt t="52918" x="355600" y="1949450"/>
          <p14:tracePt t="52934" x="241300" y="1949450"/>
          <p14:tracePt t="52951" x="171450" y="1936750"/>
          <p14:tracePt t="52968" x="107950" y="1936750"/>
          <p14:tracePt t="52984" x="44450" y="1943100"/>
          <p14:tracePt t="53001" x="19050" y="1949450"/>
          <p14:tracePt t="53347" x="6350" y="1968500"/>
          <p14:tracePt t="53354" x="44450" y="1962150"/>
          <p14:tracePt t="53370" x="76200" y="1955800"/>
          <p14:tracePt t="53383" x="133350" y="1955800"/>
          <p14:tracePt t="53400" x="158750" y="1949450"/>
          <p14:tracePt t="53417" x="215900" y="1943100"/>
          <p14:tracePt t="53432" x="241300" y="1930400"/>
          <p14:tracePt t="53449" x="292100" y="1917700"/>
          <p14:tracePt t="53467" x="323850" y="1917700"/>
          <p14:tracePt t="53483" x="336550" y="1911350"/>
          <p14:tracePt t="53500" x="361950" y="1905000"/>
          <p14:tracePt t="53516" x="374650" y="1905000"/>
          <p14:tracePt t="53532" x="381000" y="1905000"/>
          <p14:tracePt t="53549" x="393700" y="1905000"/>
          <p14:tracePt t="53567" x="400050" y="1905000"/>
          <p14:tracePt t="53599" x="412750" y="1905000"/>
          <p14:tracePt t="53650" x="419100" y="1911350"/>
          <p14:tracePt t="53684" x="425450" y="1911350"/>
          <p14:tracePt t="53719" x="431800" y="1917700"/>
          <p14:tracePt t="53755" x="438150" y="1917700"/>
          <p14:tracePt t="53775" x="444500" y="1917700"/>
          <p14:tracePt t="53797" x="444500" y="1924050"/>
          <p14:tracePt t="53803" x="450850" y="1924050"/>
          <p14:tracePt t="53846" x="457200" y="1924050"/>
          <p14:tracePt t="53860" x="463550" y="1924050"/>
          <p14:tracePt t="53868" x="469900" y="1924050"/>
          <p14:tracePt t="53887" x="482600" y="1924050"/>
          <p14:tracePt t="53898" x="488950" y="1924050"/>
          <p14:tracePt t="53915" x="495300" y="1924050"/>
          <p14:tracePt t="53931" x="533400" y="1924050"/>
          <p14:tracePt t="53948" x="577850" y="1924050"/>
          <p14:tracePt t="53966" x="635000" y="1930400"/>
          <p14:tracePt t="53982" x="673100" y="1930400"/>
          <p14:tracePt t="53998" x="717550" y="1930400"/>
          <p14:tracePt t="54015" x="812800" y="1936750"/>
          <p14:tracePt t="54031" x="838200" y="1936750"/>
          <p14:tracePt t="54048" x="863600" y="1943100"/>
          <p14:tracePt t="54065" x="895350" y="1943100"/>
          <p14:tracePt t="54081" x="920750" y="1943100"/>
          <p14:tracePt t="54098" x="927100" y="1943100"/>
          <p14:tracePt t="54127" x="933450" y="1943100"/>
          <p14:tracePt t="54245" x="939800" y="1943100"/>
          <p14:tracePt t="54316" x="946150" y="1943100"/>
          <p14:tracePt t="54351" x="952500" y="1943100"/>
          <p14:tracePt t="54365" x="958850" y="1943100"/>
          <p14:tracePt t="54421" x="965200" y="1943100"/>
          <p14:tracePt t="54435" x="965200" y="1936750"/>
          <p14:tracePt t="54456" x="971550" y="1936750"/>
          <p14:tracePt t="54477" x="977900" y="1936750"/>
          <p14:tracePt t="54491" x="984250" y="1936750"/>
          <p14:tracePt t="54526" x="996950" y="1936750"/>
          <p14:tracePt t="54548" x="1003300" y="1930400"/>
          <p14:tracePt t="54561" x="1009650" y="1930400"/>
          <p14:tracePt t="54597" x="1016000" y="1924050"/>
          <p14:tracePt t="54618" x="1022350" y="1924050"/>
          <p14:tracePt t="54639" x="1028700" y="1924050"/>
          <p14:tracePt t="54647" x="1035050" y="1924050"/>
          <p14:tracePt t="54667" x="1041400" y="1917700"/>
          <p14:tracePt t="54709" x="1047750" y="1911350"/>
          <p14:tracePt t="54737" x="1054100" y="1911350"/>
          <p14:tracePt t="54772" x="1060450" y="1911350"/>
          <p14:tracePt t="54779" x="1060450" y="1905000"/>
          <p14:tracePt t="54786" x="1066800" y="1905000"/>
          <p14:tracePt t="54821" x="1073150" y="1905000"/>
          <p14:tracePt t="54849" x="1079500" y="1905000"/>
          <p14:tracePt t="54899" x="1085850" y="1905000"/>
          <p14:tracePt t="54997" x="1085850" y="1898650"/>
          <p14:tracePt t="55004" x="1079500" y="1898650"/>
          <p14:tracePt t="55332" x="1085850" y="1898650"/>
          <p14:tracePt t="55339" x="1098550" y="1898650"/>
          <p14:tracePt t="55353" x="1111250" y="1892300"/>
          <p14:tracePt t="55362" x="1117600" y="1892300"/>
          <p14:tracePt t="55376" x="1130300" y="1892300"/>
          <p14:tracePt t="55392" x="1155700" y="1885950"/>
          <p14:tracePt t="55410" x="1174750" y="1885950"/>
          <p14:tracePt t="55426" x="1187450" y="1879600"/>
          <p14:tracePt t="55443" x="1200150" y="1879600"/>
          <p14:tracePt t="55459" x="1219200" y="1873250"/>
          <p14:tracePt t="55493" x="1231900" y="1873250"/>
          <p14:tracePt t="55509" x="1238250" y="1873250"/>
          <p14:tracePt t="55526" x="1250950" y="1873250"/>
          <p14:tracePt t="55599" x="1257300" y="1873250"/>
          <p14:tracePt t="55633" x="1263650" y="1873250"/>
          <p14:tracePt t="55662" x="1270000" y="1873250"/>
          <p14:tracePt t="55704" x="1276350" y="1873250"/>
          <p14:tracePt t="55710" x="1282700" y="1873250"/>
          <p14:tracePt t="55732" x="1289050" y="1873250"/>
          <p14:tracePt t="55781" x="1295400" y="1873250"/>
          <p14:tracePt t="55809" x="1301750" y="1873250"/>
          <p14:tracePt t="55830" x="1308100" y="1873250"/>
          <p14:tracePt t="55865" x="1314450" y="1873250"/>
          <p14:tracePt t="55892" x="1320800" y="1873250"/>
          <p14:tracePt t="55949" x="1327150" y="1873250"/>
          <p14:tracePt t="56301" x="1333500" y="1873250"/>
          <p14:tracePt t="56357" x="1339850" y="1873250"/>
          <p14:tracePt t="56427" x="1346200" y="1873250"/>
          <p14:tracePt t="56434" x="1352550" y="1873250"/>
          <p14:tracePt t="56462" x="1358900" y="1873250"/>
          <p14:tracePt t="56497" x="1365250" y="1873250"/>
          <p14:tracePt t="56553" x="1371600" y="1873250"/>
          <p14:tracePt t="56574" x="1377950" y="1873250"/>
          <p14:tracePt t="56602" x="1384300" y="1873250"/>
          <p14:tracePt t="56623" x="1390650" y="1873250"/>
          <p14:tracePt t="56644" x="1397000" y="1873250"/>
          <p14:tracePt t="56694" x="1409700" y="1873250"/>
          <p14:tracePt t="56715" x="1416050" y="1873250"/>
          <p14:tracePt t="56736" x="1422400" y="1873250"/>
          <p14:tracePt t="56743" x="1428750" y="1873250"/>
          <p14:tracePt t="56764" x="1435100" y="1873250"/>
          <p14:tracePt t="56785" x="1441450" y="1873250"/>
          <p14:tracePt t="56833" x="1447800" y="1873250"/>
          <p14:tracePt t="56862" x="1454150" y="1873250"/>
          <p14:tracePt t="56869" x="1460500" y="1873250"/>
          <p14:tracePt t="56932" x="1466850" y="1873250"/>
          <p14:tracePt t="57052" x="1460500" y="1873250"/>
          <p14:tracePt t="57066" x="1454150" y="1873250"/>
          <p14:tracePt t="57073" x="1447800" y="1873250"/>
          <p14:tracePt t="57089" x="1447800" y="1879600"/>
          <p14:tracePt t="57103" x="1435100" y="1879600"/>
          <p14:tracePt t="57121" x="1428750" y="1879600"/>
          <p14:tracePt t="57137" x="1403350" y="1885950"/>
          <p14:tracePt t="57153" x="1384300" y="1885950"/>
          <p14:tracePt t="57171" x="1339850" y="1892300"/>
          <p14:tracePt t="57187" x="1301750" y="1898650"/>
          <p14:tracePt t="57204" x="1282700" y="1911350"/>
          <p14:tracePt t="57207" x="1257300" y="1911350"/>
          <p14:tracePt t="57220" x="1238250" y="1911350"/>
          <p14:tracePt t="57236" x="1206500" y="1911350"/>
          <p14:tracePt t="57253" x="1187450" y="1911350"/>
          <p14:tracePt t="57270" x="1162050" y="1911350"/>
          <p14:tracePt t="57287" x="1143000" y="1911350"/>
          <p14:tracePt t="57304" x="1123950" y="1911350"/>
          <p14:tracePt t="57320" x="1111250" y="1911350"/>
          <p14:tracePt t="57336" x="1104900" y="1911350"/>
          <p14:tracePt t="57353" x="1085850" y="1911350"/>
          <p14:tracePt t="57369" x="1079500" y="1911350"/>
          <p14:tracePt t="57386" x="1073150" y="1911350"/>
          <p14:tracePt t="57419" x="1066800" y="1911350"/>
          <p14:tracePt t="57487" x="1060450" y="1911350"/>
          <p14:tracePt t="57494" x="1054100" y="1911350"/>
          <p14:tracePt t="57564" x="1054100" y="1924050"/>
          <p14:tracePt t="57578" x="1060450" y="1930400"/>
          <p14:tracePt t="57587" x="1066800" y="1930400"/>
          <p14:tracePt t="57602" x="1073150" y="1930400"/>
          <p14:tracePt t="57621" x="1079500" y="1930400"/>
          <p14:tracePt t="57635" x="1092200" y="1930400"/>
          <p14:tracePt t="57651" x="1104900" y="1930400"/>
          <p14:tracePt t="57670" x="1143000" y="1930400"/>
          <p14:tracePt t="57685" x="1168400" y="1930400"/>
          <p14:tracePt t="57702" x="1212850" y="1930400"/>
          <p14:tracePt t="57705" x="1244600" y="1930400"/>
          <p14:tracePt t="57721" x="1263650" y="1930400"/>
          <p14:tracePt t="57735" x="1289050" y="1924050"/>
          <p14:tracePt t="57751" x="1320800" y="1924050"/>
          <p14:tracePt t="57768" x="1371600" y="1917700"/>
          <p14:tracePt t="57784" x="1390650" y="1917700"/>
          <p14:tracePt t="57802" x="1428750" y="1911350"/>
          <p14:tracePt t="57818" x="1454150" y="1911350"/>
          <p14:tracePt t="57835" x="1466850" y="1911350"/>
          <p14:tracePt t="57851" x="1485900" y="1911350"/>
          <p14:tracePt t="57868" x="1492250" y="1911350"/>
          <p14:tracePt t="57884" x="1498600" y="1911350"/>
          <p14:tracePt t="57901" x="1504950" y="1911350"/>
          <p14:tracePt t="57922" x="1511300" y="1911350"/>
          <p14:tracePt t="57934" x="1517650" y="1911350"/>
          <p14:tracePt t="58951" x="1555750" y="1911350"/>
          <p14:tracePt t="58958" x="1631950" y="1911350"/>
          <p14:tracePt t="58972" x="1720850" y="1911350"/>
          <p14:tracePt t="58980" x="1797050" y="1911350"/>
          <p14:tracePt t="58996" x="1905000" y="1898650"/>
          <p14:tracePt t="59014" x="2139950" y="1905000"/>
          <p14:tracePt t="59030" x="2266950" y="1905000"/>
          <p14:tracePt t="59047" x="2381250" y="1905000"/>
          <p14:tracePt t="59064" x="2609850" y="1911350"/>
          <p14:tracePt t="59080" x="2724150" y="1911350"/>
          <p14:tracePt t="59097" x="2952750" y="1911350"/>
          <p14:tracePt t="59113" x="3041650" y="1924050"/>
          <p14:tracePt t="59130" x="3105150" y="1924050"/>
          <p14:tracePt t="59147" x="3206750" y="1924050"/>
          <p14:tracePt t="59163" x="3244850" y="1924050"/>
          <p14:tracePt t="59180" x="3276600" y="1924050"/>
          <p14:tracePt t="59197" x="3327400" y="1930400"/>
          <p14:tracePt t="59213" x="3346450" y="1930400"/>
          <p14:tracePt t="59216" x="3359150" y="1936750"/>
          <p14:tracePt t="59230" x="3365500" y="1936750"/>
          <p14:tracePt t="59246" x="3371850" y="1943100"/>
          <p14:tracePt t="59263" x="3384550" y="1949450"/>
          <p14:tracePt t="59279" x="3409950" y="1962150"/>
          <p14:tracePt t="59296" x="3435350" y="1974850"/>
          <p14:tracePt t="59312" x="3467100" y="1987550"/>
          <p14:tracePt t="59330" x="3492500" y="1993900"/>
          <p14:tracePt t="59346" x="3511550" y="1993900"/>
          <p14:tracePt t="59362" x="3524250" y="2000250"/>
          <p14:tracePt t="59379" x="3562350" y="2000250"/>
          <p14:tracePt t="59395" x="3575050" y="2000250"/>
          <p14:tracePt t="59412" x="3587750" y="2000250"/>
          <p14:tracePt t="59429" x="3606800" y="2000250"/>
          <p14:tracePt t="59445" x="3613150" y="2000250"/>
          <p14:tracePt t="59462" x="3632200" y="2000250"/>
          <p14:tracePt t="59479" x="3644900" y="2000250"/>
          <p14:tracePt t="59495" x="3657600" y="2000250"/>
          <p14:tracePt t="59513" x="3676650" y="1993900"/>
          <p14:tracePt t="59528" x="3683000" y="1993900"/>
          <p14:tracePt t="59562" x="3689350" y="1993900"/>
          <p14:tracePt t="59578" x="3702050" y="1993900"/>
          <p14:tracePt t="59595" x="3708400" y="1987550"/>
          <p14:tracePt t="59628" x="3714750" y="1987550"/>
          <p14:tracePt t="59653" x="3721100" y="1987550"/>
          <p14:tracePt t="60085" x="3721100" y="1993900"/>
          <p14:tracePt t="60092" x="3721100" y="2000250"/>
          <p14:tracePt t="60112" x="3721100" y="2006600"/>
          <p14:tracePt t="60129" x="3727450" y="2019300"/>
          <p14:tracePt t="60145" x="3733800" y="2025650"/>
          <p14:tracePt t="60162" x="3740150" y="2038350"/>
          <p14:tracePt t="60179" x="3746500" y="2038350"/>
          <p14:tracePt t="60195" x="3752850" y="2038350"/>
          <p14:tracePt t="60212" x="3759200" y="2044700"/>
          <p14:tracePt t="60262" x="3759200" y="2051050"/>
          <p14:tracePt t="60295" x="3765550" y="2057400"/>
          <p14:tracePt t="60378" x="3771900" y="2063750"/>
          <p14:tracePt t="60411" x="3771900" y="2070100"/>
          <p14:tracePt t="60428" x="3771900" y="2076450"/>
          <p14:tracePt t="60461" x="3771900" y="2089150"/>
          <p14:tracePt t="60478" x="3778250" y="2095500"/>
          <p14:tracePt t="60527" x="3778250" y="2108200"/>
          <p14:tracePt t="60544" x="3778250" y="2120900"/>
          <p14:tracePt t="60560" x="3784600" y="2133600"/>
          <p14:tracePt t="60578" x="3784600" y="2152650"/>
          <p14:tracePt t="60594" x="3790950" y="2178050"/>
          <p14:tracePt t="60610" x="3797300" y="2216150"/>
          <p14:tracePt t="60626" x="3803650" y="2273300"/>
          <p14:tracePt t="60641" x="3803650" y="2298700"/>
          <p14:tracePt t="60658" x="3810000" y="2343150"/>
          <p14:tracePt t="60677" x="3822700" y="2381250"/>
          <p14:tracePt t="60691" x="3829050" y="2393950"/>
          <p14:tracePt t="60708" x="3829050" y="2406650"/>
          <p14:tracePt t="60725" x="3835400" y="2413000"/>
          <p14:tracePt t="60758" x="3841750" y="2425700"/>
          <p14:tracePt t="60775" x="3848100" y="2432050"/>
          <p14:tracePt t="60791" x="3854450" y="2438400"/>
          <p14:tracePt t="60810" x="3860800" y="2444750"/>
          <p14:tracePt t="60837" x="3873500" y="2444750"/>
          <p14:tracePt t="60879" x="3879850" y="2444750"/>
          <p14:tracePt t="60900" x="3886200" y="2444750"/>
          <p14:tracePt t="60906" x="3892550" y="2444750"/>
          <p14:tracePt t="60913" x="3905250" y="2444750"/>
          <p14:tracePt t="60927" x="3911600" y="2444750"/>
          <p14:tracePt t="60940" x="3930650" y="2444750"/>
          <p14:tracePt t="60957" x="3962400" y="2444750"/>
          <p14:tracePt t="60974" x="3981450" y="2438400"/>
          <p14:tracePt t="60991" x="4025900" y="2419350"/>
          <p14:tracePt t="61007" x="4057650" y="2387600"/>
          <p14:tracePt t="61023" x="4070350" y="2374900"/>
          <p14:tracePt t="61040" x="4095750" y="2343150"/>
          <p14:tracePt t="61056" x="4114800" y="2311400"/>
          <p14:tracePt t="61073" x="4121150" y="2279650"/>
          <p14:tracePt t="61090" x="4121150" y="2228850"/>
          <p14:tracePt t="61106" x="4121150" y="2203450"/>
          <p14:tracePt t="61124" x="4121150" y="2133600"/>
          <p14:tracePt t="61139" x="4102100" y="2101850"/>
          <p14:tracePt t="61156" x="4095750" y="2082800"/>
          <p14:tracePt t="61173" x="4083050" y="2038350"/>
          <p14:tracePt t="61190" x="4064000" y="2006600"/>
          <p14:tracePt t="61207" x="4057650" y="1981200"/>
          <p14:tracePt t="61210" x="4051300" y="1968500"/>
          <p14:tracePt t="61223" x="4044950" y="1949450"/>
          <p14:tracePt t="61239" x="4038600" y="1930400"/>
          <p14:tracePt t="61256" x="4032250" y="1917700"/>
          <p14:tracePt t="61272" x="4025900" y="1892300"/>
          <p14:tracePt t="61289" x="4013200" y="1879600"/>
          <p14:tracePt t="61307" x="4013200" y="1866900"/>
          <p14:tracePt t="61330" x="4006850" y="1847850"/>
          <p14:tracePt t="61356" x="4006850" y="1835150"/>
          <p14:tracePt t="61390" x="4000500" y="1835150"/>
          <p14:tracePt t="61408" x="4000500" y="1828800"/>
          <p14:tracePt t="61543" x="4000500" y="1835150"/>
          <p14:tracePt t="61565" x="4000500" y="1841500"/>
          <p14:tracePt t="61592" x="4000500" y="1847850"/>
          <p14:tracePt t="61614" x="4000500" y="1860550"/>
          <p14:tracePt t="61628" x="4000500" y="1866900"/>
          <p14:tracePt t="61641" x="4000500" y="1879600"/>
          <p14:tracePt t="61656" x="4006850" y="1879600"/>
          <p14:tracePt t="61663" x="4006850" y="1892300"/>
          <p14:tracePt t="61676" x="4013200" y="1917700"/>
          <p14:tracePt t="61687" x="4025900" y="1930400"/>
          <p14:tracePt t="61705" x="4057650" y="1974850"/>
          <p14:tracePt t="61721" x="4070350" y="1993900"/>
          <p14:tracePt t="61738" x="4114800" y="2044700"/>
          <p14:tracePt t="61755" x="4171950" y="2101850"/>
          <p14:tracePt t="61771" x="4210050" y="2139950"/>
          <p14:tracePt t="61787" x="4273550" y="2190750"/>
          <p14:tracePt t="61804" x="4324350" y="2216150"/>
          <p14:tracePt t="61820" x="4356100" y="2222500"/>
          <p14:tracePt t="61838" x="4406900" y="2247900"/>
          <p14:tracePt t="61854" x="4457700" y="2254250"/>
          <p14:tracePt t="61870" x="4470400" y="2254250"/>
          <p14:tracePt t="61887" x="4502150" y="2254250"/>
          <p14:tracePt t="61903" x="4514850" y="2254250"/>
          <p14:tracePt t="61920" x="4527550" y="2254250"/>
          <p14:tracePt t="61937" x="4533900" y="2254250"/>
          <p14:tracePt t="61978" x="4540250" y="2254250"/>
          <p14:tracePt t="62260" x="4533900" y="2254250"/>
          <p14:tracePt t="62266" x="4527550" y="2254250"/>
          <p14:tracePt t="62273" x="4521200" y="2254250"/>
          <p14:tracePt t="62289" x="4508500" y="2260600"/>
          <p14:tracePt t="62302" x="4489450" y="2260600"/>
          <p14:tracePt t="62319" x="4419600" y="2266950"/>
          <p14:tracePt t="62336" x="4311650" y="2286000"/>
          <p14:tracePt t="62352" x="4260850" y="2292350"/>
          <p14:tracePt t="62369" x="4152900" y="2324100"/>
          <p14:tracePt t="62386" x="4057650" y="2349500"/>
          <p14:tracePt t="62402" x="4025900" y="2355850"/>
          <p14:tracePt t="62418" x="3987800" y="2368550"/>
          <p14:tracePt t="62436" x="3956050" y="2374900"/>
          <p14:tracePt t="62452" x="3949700" y="2374900"/>
          <p14:tracePt t="62468" x="3949700" y="2381250"/>
          <p14:tracePt t="62485" x="3937000" y="2387600"/>
          <p14:tracePt t="62521" x="3937000" y="2393950"/>
          <p14:tracePt t="62554" x="3943350" y="2393950"/>
          <p14:tracePt t="62569" x="3943350" y="2400300"/>
          <p14:tracePt t="62589" x="3956050" y="2400300"/>
          <p14:tracePt t="62596" x="3956050" y="2406650"/>
          <p14:tracePt t="62611" x="3968750" y="2406650"/>
          <p14:tracePt t="62620" x="3975100" y="2406650"/>
          <p14:tracePt t="62634" x="3994150" y="2406650"/>
          <p14:tracePt t="62651" x="4044950" y="2425700"/>
          <p14:tracePt t="62668" x="4114800" y="2438400"/>
          <p14:tracePt t="62684" x="4165600" y="2451100"/>
          <p14:tracePt t="62701" x="4273550" y="2463800"/>
          <p14:tracePt t="62717" x="4394200" y="2476500"/>
          <p14:tracePt t="62734" x="4457700" y="2482850"/>
          <p14:tracePt t="62751" x="4559300" y="2482850"/>
          <p14:tracePt t="62767" x="4629150" y="2482850"/>
          <p14:tracePt t="62784" x="4648200" y="2482850"/>
          <p14:tracePt t="62801" x="4679950" y="2476500"/>
          <p14:tracePt t="62817" x="4686300" y="2476500"/>
          <p14:tracePt t="62834" x="4692650" y="2470150"/>
          <p14:tracePt t="62870" x="4692650" y="2463800"/>
          <p14:tracePt t="63039" x="4686300" y="2463800"/>
          <p14:tracePt t="63909" x="4679950" y="2463800"/>
          <p14:tracePt t="63931" x="4673600" y="2463800"/>
          <p14:tracePt t="63944" x="4673600" y="2457450"/>
          <p14:tracePt t="63951" x="4667250" y="2457450"/>
          <p14:tracePt t="63963" x="4660900" y="2457450"/>
          <p14:tracePt t="63983" x="4654550" y="2451100"/>
          <p14:tracePt t="64042" x="4648200" y="2451100"/>
          <p14:tracePt t="64134" x="4648200" y="2444750"/>
          <p14:tracePt t="64162" x="4641850" y="2438400"/>
          <p14:tracePt t="64183" x="4635500" y="2438400"/>
          <p14:tracePt t="64190" x="4629150" y="2432050"/>
          <p14:tracePt t="64204" x="4629150" y="2425700"/>
          <p14:tracePt t="64213" x="4616450" y="2425700"/>
          <p14:tracePt t="64229" x="4610100" y="2425700"/>
          <p14:tracePt t="64246" x="4603750" y="2419350"/>
          <p14:tracePt t="64262" x="4584700" y="2406650"/>
          <p14:tracePt t="64279" x="4572000" y="2400300"/>
          <p14:tracePt t="64296" x="4546600" y="2387600"/>
          <p14:tracePt t="64312" x="4508500" y="2368550"/>
          <p14:tracePt t="64328" x="4495800" y="2355850"/>
          <p14:tracePt t="64345" x="4464050" y="2336800"/>
          <p14:tracePt t="64362" x="4425950" y="2324100"/>
          <p14:tracePt t="64379" x="4406900" y="2317750"/>
          <p14:tracePt t="64395" x="4381500" y="2311400"/>
          <p14:tracePt t="64412" x="4375150" y="2305050"/>
          <p14:tracePt t="64429" x="4349750" y="2298700"/>
          <p14:tracePt t="64445" x="4343400" y="2298700"/>
          <p14:tracePt t="64461" x="4337050" y="2298700"/>
          <p14:tracePt t="64478" x="4324350" y="2292350"/>
          <p14:tracePt t="64495" x="4318000" y="2286000"/>
          <p14:tracePt t="64512" x="4311650" y="2279650"/>
          <p14:tracePt t="64528" x="4292600" y="2273300"/>
          <p14:tracePt t="64544" x="4279900" y="2266950"/>
          <p14:tracePt t="64562" x="4241800" y="2254250"/>
          <p14:tracePt t="64577" x="4229100" y="2247900"/>
          <p14:tracePt t="64594" x="4203700" y="2235200"/>
          <p14:tracePt t="64613" x="4178300" y="2228850"/>
          <p14:tracePt t="64628" x="4165600" y="2228850"/>
          <p14:tracePt t="64644" x="4159250" y="2228850"/>
          <p14:tracePt t="64661" x="4152900" y="2222500"/>
          <p14:tracePt t="64694" x="4146550" y="2222500"/>
          <p14:tracePt t="64711" x="4140200" y="2222500"/>
          <p14:tracePt t="64752" x="4133850" y="2222500"/>
          <p14:tracePt t="64891" x="4133850" y="2228850"/>
          <p14:tracePt t="64962" x="4140200" y="2228850"/>
          <p14:tracePt t="65011" x="4146550" y="2235200"/>
          <p14:tracePt t="65067" x="4152900" y="2235200"/>
          <p14:tracePt t="65166" x="4152900" y="2241550"/>
          <p14:tracePt t="65214" x="4159250" y="2241550"/>
          <p14:tracePt t="65257" x="4165600" y="2241550"/>
          <p14:tracePt t="65264" x="4171950" y="2241550"/>
          <p14:tracePt t="65293" x="4178300" y="2241550"/>
          <p14:tracePt t="65313" x="4184650" y="2247900"/>
          <p14:tracePt t="65327" x="4191000" y="2247900"/>
          <p14:tracePt t="65334" x="4191000" y="2254250"/>
          <p14:tracePt t="65344" x="4197350" y="2254250"/>
          <p14:tracePt t="65358" x="4210050" y="2260600"/>
          <p14:tracePt t="65375" x="4229100" y="2266950"/>
          <p14:tracePt t="65391" x="4267200" y="2273300"/>
          <p14:tracePt t="65408" x="4318000" y="2292350"/>
          <p14:tracePt t="65425" x="4375150" y="2298700"/>
          <p14:tracePt t="65441" x="4400550" y="2298700"/>
          <p14:tracePt t="65458" x="4457700" y="2298700"/>
          <p14:tracePt t="65475" x="4502150" y="2298700"/>
          <p14:tracePt t="65491" x="4508500" y="2298700"/>
          <p14:tracePt t="65508" x="4533900" y="2298700"/>
          <p14:tracePt t="65524" x="4552950" y="2298700"/>
          <p14:tracePt t="65541" x="4559300" y="2292350"/>
          <p14:tracePt t="65559" x="4565650" y="2292350"/>
          <p14:tracePt t="65574" x="4572000" y="2292350"/>
          <p14:tracePt t="65615" x="4578350" y="2286000"/>
          <p14:tracePt t="65889" x="4584700" y="2279650"/>
          <p14:tracePt t="65937" x="4591050" y="2273300"/>
          <p14:tracePt t="65980" x="4597400" y="2273300"/>
          <p14:tracePt t="66100" x="4591050" y="2273300"/>
          <p14:tracePt t="66128" x="4584700" y="2273300"/>
          <p14:tracePt t="66134" x="4584700" y="2279650"/>
          <p14:tracePt t="66157" x="4578350" y="2279650"/>
          <p14:tracePt t="66170" x="4572000" y="2279650"/>
          <p14:tracePt t="66176" x="4565650" y="2279650"/>
          <p14:tracePt t="66189" x="4559300" y="2286000"/>
          <p14:tracePt t="66205" x="4533900" y="2286000"/>
          <p14:tracePt t="66222" x="4521200" y="2292350"/>
          <p14:tracePt t="66239" x="4502150" y="2292350"/>
          <p14:tracePt t="66255" x="4451350" y="2298700"/>
          <p14:tracePt t="66272" x="4406900" y="2298700"/>
          <p14:tracePt t="66289" x="4356100" y="2298700"/>
          <p14:tracePt t="66305" x="4337050" y="2298700"/>
          <p14:tracePt t="66322" x="4305300" y="2298700"/>
          <p14:tracePt t="66339" x="4279900" y="2298700"/>
          <p14:tracePt t="66355" x="4273550" y="2298700"/>
          <p14:tracePt t="66372" x="4260850" y="2298700"/>
          <p14:tracePt t="66388" x="4254500" y="2298700"/>
          <p14:tracePt t="66405" x="4248150" y="2298700"/>
          <p14:tracePt t="66423" x="4235450" y="2298700"/>
          <p14:tracePt t="66438" x="4222750" y="2298700"/>
          <p14:tracePt t="66454" x="4216400" y="2298700"/>
          <p14:tracePt t="66488" x="4203700" y="2292350"/>
          <p14:tracePt t="66504" x="4197350" y="2292350"/>
          <p14:tracePt t="66521" x="4191000" y="2286000"/>
          <p14:tracePt t="66537" x="4184650" y="2286000"/>
          <p14:tracePt t="66555" x="4178300" y="2286000"/>
          <p14:tracePt t="66571" x="4171950" y="2279650"/>
          <p14:tracePt t="66587" x="4165600" y="2279650"/>
          <p14:tracePt t="66604" x="4152900" y="2273300"/>
          <p14:tracePt t="66620" x="4146550" y="2273300"/>
          <p14:tracePt t="66661" x="4146550" y="2266950"/>
          <p14:tracePt t="66696" x="4140200" y="2266950"/>
          <p14:tracePt t="66717" x="4133850" y="2266950"/>
          <p14:tracePt t="66738" x="4127500" y="2266950"/>
          <p14:tracePt t="66759" x="4121150" y="2266950"/>
          <p14:tracePt t="66767" x="4114800" y="2260600"/>
          <p14:tracePt t="66788" x="4108450" y="2260600"/>
          <p14:tracePt t="66809" x="4102100" y="2260600"/>
          <p14:tracePt t="66823" x="4095750" y="2260600"/>
          <p14:tracePt t="66829" x="4095750" y="2254250"/>
          <p14:tracePt t="66839" x="4089400" y="2254250"/>
          <p14:tracePt t="66853" x="4083050" y="2254250"/>
          <p14:tracePt t="66870" x="4076700" y="2254250"/>
          <p14:tracePt t="66887" x="4070350" y="2247900"/>
          <p14:tracePt t="66920" x="4064000" y="2247900"/>
          <p14:tracePt t="66936" x="4051300" y="2247900"/>
          <p14:tracePt t="66953" x="4044950" y="2247900"/>
          <p14:tracePt t="66970" x="4038600" y="2247900"/>
          <p14:tracePt t="66987" x="4032250" y="2247900"/>
          <p14:tracePt t="67003" x="4032250" y="2241550"/>
          <p14:tracePt t="67040" x="4025900" y="2235200"/>
          <p14:tracePt t="67052" x="4019550" y="2235200"/>
          <p14:tracePt t="67070" x="4013200" y="2235200"/>
          <p14:tracePt t="67104" x="4006850" y="2235200"/>
          <p14:tracePt t="67110" x="4006850" y="2228850"/>
          <p14:tracePt t="67119" x="4000500" y="2228850"/>
          <p14:tracePt t="67154" x="4000500" y="2222500"/>
          <p14:tracePt t="67188" x="3994150" y="2216150"/>
          <p14:tracePt t="67230" x="3987800" y="2216150"/>
          <p14:tracePt t="67250" x="3981450" y="2209800"/>
          <p14:tracePt t="67258" x="3975100" y="2209800"/>
          <p14:tracePt t="67300" x="3968750" y="2209800"/>
          <p14:tracePt t="67314" x="3962400" y="2203450"/>
          <p14:tracePt t="67349" x="3962400" y="2197100"/>
          <p14:tracePt t="67370" x="3956050" y="2197100"/>
          <p14:tracePt t="67398" x="3949700" y="2190750"/>
          <p14:tracePt t="67419" x="3949700" y="2184400"/>
          <p14:tracePt t="67440" x="3943350" y="2184400"/>
          <p14:tracePt t="67461" x="3937000" y="2178050"/>
          <p14:tracePt t="67469" x="3930650" y="2178050"/>
          <p14:tracePt t="67490" x="3930650" y="2171700"/>
          <p14:tracePt t="67511" x="3924300" y="2171700"/>
          <p14:tracePt t="67538" x="3917950" y="2171700"/>
          <p14:tracePt t="67595" x="3911600" y="2165350"/>
          <p14:tracePt t="67602" x="3905250" y="2165350"/>
          <p14:tracePt t="67630" x="3898900" y="2165350"/>
          <p14:tracePt t="67644" x="3892550" y="2165350"/>
          <p14:tracePt t="67672" x="3886200" y="2165350"/>
          <p14:tracePt t="68234" x="3892550" y="2171700"/>
          <p14:tracePt t="68241" x="3898900" y="2171700"/>
          <p14:tracePt t="68262" x="3905250" y="2178050"/>
          <p14:tracePt t="68276" x="3911600" y="2178050"/>
          <p14:tracePt t="68284" x="3917950" y="2178050"/>
          <p14:tracePt t="68303" x="3917950" y="2184400"/>
          <p14:tracePt t="68314" x="3924300" y="2184400"/>
          <p14:tracePt t="68332" x="3943350" y="2197100"/>
          <p14:tracePt t="68348" x="3962400" y="2209800"/>
          <p14:tracePt t="68365" x="3987800" y="2222500"/>
          <p14:tracePt t="68381" x="4114800" y="2286000"/>
          <p14:tracePt t="68398" x="4159250" y="2298700"/>
          <p14:tracePt t="68414" x="4210050" y="2330450"/>
          <p14:tracePt t="68431" x="4324350" y="2374900"/>
          <p14:tracePt t="68447" x="4413250" y="2413000"/>
          <p14:tracePt t="68466" x="4464050" y="2432050"/>
          <p14:tracePt t="68481" x="4489450" y="2432050"/>
          <p14:tracePt t="68497" x="4514850" y="2432050"/>
          <p14:tracePt t="68515" x="4533900" y="2432050"/>
          <p14:tracePt t="68547" x="4540250" y="2432050"/>
          <p14:tracePt t="68788" x="4540250" y="2425700"/>
          <p14:tracePt t="68837" x="4540250" y="2419350"/>
          <p14:tracePt t="68872" x="4533900" y="2419350"/>
          <p14:tracePt t="68893" x="4527550" y="2419350"/>
          <p14:tracePt t="68914" x="4521200" y="2413000"/>
          <p14:tracePt t="68935" x="4514850" y="2406650"/>
          <p14:tracePt t="68943" x="4508500" y="2406650"/>
          <p14:tracePt t="68964" x="4508500" y="2400300"/>
          <p14:tracePt t="69006" x="4502150" y="2393950"/>
          <p14:tracePt t="69013" x="4495800" y="2393950"/>
          <p14:tracePt t="69055" x="4489450" y="2387600"/>
          <p14:tracePt t="69076" x="4483100" y="2387600"/>
          <p14:tracePt t="69104" x="4476750" y="2381250"/>
          <p14:tracePt t="69146" x="4470400" y="2381250"/>
          <p14:tracePt t="69153" x="4470400" y="2374900"/>
          <p14:tracePt t="69188" x="4464050" y="2368550"/>
          <p14:tracePt t="69224" x="4457700" y="2362200"/>
          <p14:tracePt t="69258" x="4451350" y="2362200"/>
          <p14:tracePt t="69315" x="4445000" y="2362200"/>
          <p14:tracePt t="69546" x="4445000" y="2368550"/>
          <p14:tracePt t="69595" x="4445000" y="2374900"/>
          <p14:tracePt t="71903" x="4432300" y="2374900"/>
          <p14:tracePt t="71910" x="4419600" y="2368550"/>
          <p14:tracePt t="71924" x="4400550" y="2355850"/>
          <p14:tracePt t="71935" x="4387850" y="2349500"/>
          <p14:tracePt t="71952" x="4362450" y="2324100"/>
          <p14:tracePt t="71969" x="4343400" y="2311400"/>
          <p14:tracePt t="71985" x="4343400" y="2305050"/>
          <p14:tracePt t="72002" x="4311650" y="2292350"/>
          <p14:tracePt t="72035" x="4305300" y="2292350"/>
          <p14:tracePt t="72052" x="4298950" y="2286000"/>
          <p14:tracePt t="72107" x="4298950" y="2279650"/>
          <p14:tracePt t="72114" x="4298950" y="2273300"/>
          <p14:tracePt t="72409" x="4298950" y="2279650"/>
          <p14:tracePt t="72437" x="4305300" y="2279650"/>
          <p14:tracePt t="72443" x="4311650" y="2286000"/>
          <p14:tracePt t="72528" x="4318000" y="2286000"/>
          <p14:tracePt t="72535" x="4324350" y="2286000"/>
          <p14:tracePt t="72563" x="4324350" y="2292350"/>
          <p14:tracePt t="72605" x="4330700" y="2292350"/>
          <p14:tracePt t="72633" x="4337050" y="2298700"/>
          <p14:tracePt t="72654" x="4343400" y="2298700"/>
          <p14:tracePt t="72689" x="4343400" y="2305050"/>
          <p14:tracePt t="72696" x="4349750" y="2305050"/>
          <p14:tracePt t="72739" x="4356100" y="2311400"/>
          <p14:tracePt t="72794" x="4362450" y="2311400"/>
          <p14:tracePt t="72935" x="4362450" y="2317750"/>
          <p14:tracePt t="73026" x="4362450" y="2324100"/>
          <p14:tracePt t="73740" x="4362450" y="2317750"/>
          <p14:tracePt t="73789" x="4368800" y="2311400"/>
          <p14:tracePt t="73817" x="4368800" y="2305050"/>
          <p14:tracePt t="73852" x="4368800" y="2298700"/>
          <p14:tracePt t="73887" x="4375150" y="2292350"/>
          <p14:tracePt t="73950" x="4381500" y="2292350"/>
          <p14:tracePt t="73957" x="4381500" y="2286000"/>
          <p14:tracePt t="73999" x="4381500" y="2279650"/>
          <p14:tracePt t="74091" x="4381500" y="2273300"/>
          <p14:tracePt t="74154" x="4387850" y="2266950"/>
          <p14:tracePt t="74224" x="4387850" y="2260600"/>
          <p14:tracePt t="74350" x="4387850" y="2254250"/>
          <p14:tracePt t="74519" x="4387850" y="2247900"/>
          <p14:tracePt t="74821" x="4381500" y="2247900"/>
          <p14:tracePt t="74842" x="4375150" y="2254250"/>
          <p14:tracePt t="74940" x="4368800" y="2260600"/>
          <p14:tracePt t="74982" x="4368800" y="2266950"/>
          <p14:tracePt t="75017" x="4368800" y="2273300"/>
          <p14:tracePt t="76026" x="4368800" y="2266950"/>
          <p14:tracePt t="76033" x="4368800" y="2260600"/>
          <p14:tracePt t="76056" x="4375150" y="2254250"/>
          <p14:tracePt t="76068" x="4381500" y="2254250"/>
          <p14:tracePt t="76075" x="4394200" y="2241550"/>
          <p14:tracePt t="76091" x="4400550" y="2235200"/>
          <p14:tracePt t="76105" x="4425950" y="2203450"/>
          <p14:tracePt t="76121" x="4445000" y="2178050"/>
          <p14:tracePt t="76139" x="4483100" y="2133600"/>
          <p14:tracePt t="76154" x="4502150" y="2101850"/>
          <p14:tracePt t="76171" x="4533900" y="2063750"/>
          <p14:tracePt t="76188" x="4565650" y="2025650"/>
          <p14:tracePt t="76204" x="4584700" y="2012950"/>
          <p14:tracePt t="76221" x="4603750" y="1987550"/>
          <p14:tracePt t="76237" x="4616450" y="1974850"/>
          <p14:tracePt t="76254" x="4616450" y="1968500"/>
          <p14:tracePt t="76271" x="4635500" y="1955800"/>
          <p14:tracePt t="76288" x="4641850" y="1955800"/>
          <p14:tracePt t="76321" x="4654550" y="1949450"/>
          <p14:tracePt t="76337" x="4660900" y="1943100"/>
          <p14:tracePt t="76354" x="4667250" y="1943100"/>
          <p14:tracePt t="76371" x="4673600" y="1943100"/>
          <p14:tracePt t="76387" x="4679950" y="1936750"/>
          <p14:tracePt t="76403" x="4686300" y="1936750"/>
          <p14:tracePt t="76420" x="4705350" y="1936750"/>
          <p14:tracePt t="76437" x="4718050" y="1936750"/>
          <p14:tracePt t="76454" x="4781550" y="1924050"/>
          <p14:tracePt t="76470" x="4806950" y="1917700"/>
          <p14:tracePt t="76486" x="4838700" y="1905000"/>
          <p14:tracePt t="76503" x="4895850" y="1892300"/>
          <p14:tracePt t="76520" x="4959350" y="1879600"/>
          <p14:tracePt t="76536" x="4991100" y="1873250"/>
          <p14:tracePt t="76553" x="5035550" y="1854200"/>
          <p14:tracePt t="76570" x="5092700" y="1835150"/>
          <p14:tracePt t="76586" x="5099050" y="1835150"/>
          <p14:tracePt t="76603" x="5130800" y="1822450"/>
          <p14:tracePt t="76620" x="5143500" y="1816100"/>
          <p14:tracePt t="76637" x="5156200" y="1809750"/>
          <p14:tracePt t="76652" x="5162550" y="1803400"/>
          <p14:tracePt t="76669" x="5181600" y="1797050"/>
          <p14:tracePt t="76686" x="5194300" y="1784350"/>
          <p14:tracePt t="76702" x="5200650" y="1778000"/>
          <p14:tracePt t="76719" x="5213350" y="1778000"/>
          <p14:tracePt t="76723" x="5219700" y="1771650"/>
          <p14:tracePt t="76735" x="5238750" y="1765300"/>
          <p14:tracePt t="76752" x="5245100" y="1758950"/>
          <p14:tracePt t="76769" x="5257800" y="1752600"/>
          <p14:tracePt t="76785" x="5270500" y="1746250"/>
          <p14:tracePt t="76802" x="5283200" y="1739900"/>
          <p14:tracePt t="76819" x="5302250" y="1727200"/>
          <p14:tracePt t="76835" x="5308600" y="1727200"/>
          <p14:tracePt t="76852" x="5321300" y="1714500"/>
          <p14:tracePt t="76869" x="5340350" y="1708150"/>
          <p14:tracePt t="76885" x="5346700" y="1701800"/>
          <p14:tracePt t="76902" x="5353050" y="1695450"/>
          <p14:tracePt t="76918" x="5365750" y="1689100"/>
          <p14:tracePt t="76952" x="5365750" y="1682750"/>
          <p14:tracePt t="76988" x="5372100" y="1682750"/>
          <p14:tracePt t="77009" x="5378450" y="1676400"/>
          <p14:tracePt t="77037" x="5384800" y="1676400"/>
          <p14:tracePt t="77058" x="5391150" y="1670050"/>
          <p14:tracePt t="77086" x="5397500" y="1663700"/>
          <p14:tracePt t="77128" x="5397500" y="1657350"/>
          <p14:tracePt t="77150" x="5403850" y="1651000"/>
          <p14:tracePt t="77177" x="5410200" y="1644650"/>
          <p14:tracePt t="77213" x="5416550" y="1644650"/>
          <p14:tracePt t="77241" x="5422900" y="1644650"/>
          <p14:tracePt t="77247" x="5422900" y="1638300"/>
          <p14:tracePt t="77269" x="5429250" y="1631950"/>
          <p14:tracePt t="77317" x="5435600" y="1625600"/>
          <p14:tracePt t="77339" x="5435600" y="1619250"/>
          <p14:tracePt t="77458" x="5441950" y="1612900"/>
          <p14:tracePt t="77620" x="5435600" y="1612900"/>
          <p14:tracePt t="77669" x="5429250" y="1612900"/>
          <p14:tracePt t="77704" x="5422900" y="1612900"/>
          <p14:tracePt t="77732" x="5416550" y="1612900"/>
          <p14:tracePt t="77739" x="5416550" y="1619250"/>
          <p14:tracePt t="77774" x="5410200" y="1619250"/>
          <p14:tracePt t="77788" x="5403850" y="1619250"/>
          <p14:tracePt t="77809" x="5403850" y="1625600"/>
          <p14:tracePt t="77851" x="5397500" y="1625600"/>
          <p14:tracePt t="77879" x="5391150" y="1625600"/>
          <p14:tracePt t="77900" x="5384800" y="1625600"/>
          <p14:tracePt t="77929" x="5378450" y="1625600"/>
          <p14:tracePt t="77949" x="5372100" y="1625600"/>
          <p14:tracePt t="78020" x="5365750" y="1625600"/>
          <p14:tracePt t="78055" x="5359400" y="1619250"/>
          <p14:tracePt t="78090" x="5359400" y="1612900"/>
          <p14:tracePt t="78125" x="5359400" y="1606550"/>
          <p14:tracePt t="78181" x="5365750" y="1600200"/>
          <p14:tracePt t="78244" x="5372100" y="1593850"/>
          <p14:tracePt t="78279" x="5378450" y="1587500"/>
          <p14:tracePt t="78420" x="5378450" y="1593850"/>
          <p14:tracePt t="78455" x="5372100" y="1593850"/>
          <p14:tracePt t="78483" x="5372100" y="1600200"/>
          <p14:tracePt t="78553" x="5365750" y="1600200"/>
          <p14:tracePt t="78596" x="5365750" y="1606550"/>
          <p14:tracePt t="78631" x="5359400" y="1612900"/>
          <p14:tracePt t="78722" x="5365750" y="1612900"/>
          <p14:tracePt t="78743" x="5365750" y="1606550"/>
          <p14:tracePt t="78764" x="5372100" y="1606550"/>
          <p14:tracePt t="78771" x="5378450" y="1606550"/>
          <p14:tracePt t="78792" x="5378450" y="1600200"/>
          <p14:tracePt t="78813" x="5391150" y="1600200"/>
          <p14:tracePt t="78834" x="5397500" y="1600200"/>
          <p14:tracePt t="78841" x="5397500" y="1593850"/>
          <p14:tracePt t="78876" x="5403850" y="1587500"/>
          <p14:tracePt t="79038" x="5403850" y="1593850"/>
          <p14:tracePt t="79087" x="5397500" y="1600200"/>
          <p14:tracePt t="79164" x="5391150" y="1600200"/>
          <p14:tracePt t="79263" x="5397500" y="1600200"/>
          <p14:tracePt t="79325" x="5403850" y="1600200"/>
          <p14:tracePt t="79354" x="5403850" y="1593850"/>
          <p14:tracePt t="79402" x="5403850" y="1587500"/>
          <p14:tracePt t="79459" x="5410200" y="1587500"/>
          <p14:tracePt t="80245" x="5403850" y="1587500"/>
          <p14:tracePt t="80337" x="5403850" y="1593850"/>
          <p14:tracePt t="80379" x="5397500" y="1600200"/>
          <p14:tracePt t="80386" x="5384800" y="1600200"/>
          <p14:tracePt t="80400" x="5372100" y="1600200"/>
          <p14:tracePt t="80409" x="5353050" y="1612900"/>
          <p14:tracePt t="80423" x="5321300" y="1612900"/>
          <p14:tracePt t="80440" x="5276850" y="1619250"/>
          <p14:tracePt t="80456" x="4978400" y="1638300"/>
          <p14:tracePt t="80473" x="4819650" y="1663700"/>
          <p14:tracePt t="80489" x="4660900" y="1663700"/>
          <p14:tracePt t="80506" x="4216400" y="1676400"/>
          <p14:tracePt t="80522" x="3759200" y="1701800"/>
          <p14:tracePt t="80540" x="3333750" y="1695450"/>
          <p14:tracePt t="80555" x="3155950" y="1695450"/>
          <p14:tracePt t="80572" x="2825750" y="1701800"/>
          <p14:tracePt t="80589" x="2597150" y="1701800"/>
          <p14:tracePt t="80605" x="2508250" y="1714500"/>
          <p14:tracePt t="80622" x="2355850" y="1733550"/>
          <p14:tracePt t="80639" x="2209800" y="1771650"/>
          <p14:tracePt t="80655" x="2127250" y="1778000"/>
          <p14:tracePt t="80672" x="1993900" y="1816100"/>
          <p14:tracePt t="80689" x="1885950" y="1854200"/>
          <p14:tracePt t="80705" x="1841500" y="1873250"/>
          <p14:tracePt t="80709" x="1803400" y="1879600"/>
          <p14:tracePt t="80725" x="1765300" y="1879600"/>
          <p14:tracePt t="80738" x="1714500" y="1879600"/>
          <p14:tracePt t="80755" x="1682750" y="1879600"/>
          <p14:tracePt t="80772" x="1651000" y="1879600"/>
          <p14:tracePt t="80788" x="1638300" y="1879600"/>
          <p14:tracePt t="80805" x="1612900" y="1885950"/>
          <p14:tracePt t="80822" x="1587500" y="1892300"/>
          <p14:tracePt t="80838" x="1581150" y="1892300"/>
          <p14:tracePt t="80854" x="1568450" y="1905000"/>
          <p14:tracePt t="80871" x="1555750" y="1911350"/>
          <p14:tracePt t="80888" x="1549400" y="1911350"/>
          <p14:tracePt t="80918" x="1543050" y="1917700"/>
          <p14:tracePt t="81249" x="1549400" y="1917700"/>
          <p14:tracePt t="81299" x="1555750" y="1917700"/>
          <p14:tracePt t="81341" x="1562100" y="1917700"/>
          <p14:tracePt t="81355" x="1568450" y="1917700"/>
          <p14:tracePt t="81368" x="1581150" y="1917700"/>
          <p14:tracePt t="81383" x="1587500" y="1917700"/>
          <p14:tracePt t="81389" x="1600200" y="1917700"/>
          <p14:tracePt t="81406" x="1619250" y="1917700"/>
          <p14:tracePt t="81419" x="1657350" y="1924050"/>
          <p14:tracePt t="81436" x="1758950" y="1924050"/>
          <p14:tracePt t="81453" x="1955800" y="1943100"/>
          <p14:tracePt t="81470" x="2082800" y="1943100"/>
          <p14:tracePt t="81486" x="2343150" y="1943100"/>
          <p14:tracePt t="81503" x="2660650" y="1936750"/>
          <p14:tracePt t="81519" x="2819400" y="1936750"/>
          <p14:tracePt t="81535" x="3117850" y="1924050"/>
          <p14:tracePt t="81552" x="3384550" y="1905000"/>
          <p14:tracePt t="81569" x="3498850" y="1885950"/>
          <p14:tracePt t="81586" x="3689350" y="1854200"/>
          <p14:tracePt t="81603" x="3829050" y="1854200"/>
          <p14:tracePt t="81619" x="3898900" y="1854200"/>
          <p14:tracePt t="81636" x="3987800" y="1854200"/>
          <p14:tracePt t="81652" x="4038600" y="1841500"/>
          <p14:tracePt t="81669" x="4057650" y="1835150"/>
          <p14:tracePt t="81685" x="4102100" y="1816100"/>
          <p14:tracePt t="81702" x="4114800" y="1803400"/>
          <p14:tracePt t="81706" x="4133850" y="1790700"/>
          <p14:tracePt t="81719" x="4146550" y="1790700"/>
          <p14:tracePt t="81735" x="4178300" y="1771650"/>
          <p14:tracePt t="81752" x="4197350" y="1765300"/>
          <p14:tracePt t="81769" x="4222750" y="1752600"/>
          <p14:tracePt t="81785" x="4235450" y="1739900"/>
          <p14:tracePt t="81802" x="4241800" y="1733550"/>
          <p14:tracePt t="81818" x="4260850" y="1720850"/>
          <p14:tracePt t="81835" x="4267200" y="1714500"/>
          <p14:tracePt t="81852" x="4273550" y="1714500"/>
          <p14:tracePt t="81868" x="4279900" y="1708150"/>
          <p14:tracePt t="81884" x="4279900" y="1701800"/>
          <p14:tracePt t="81903" x="4279900" y="1695450"/>
          <p14:tracePt t="82036" x="4273550" y="1695450"/>
          <p14:tracePt t="82057" x="4267200" y="1695450"/>
          <p14:tracePt t="82063" x="4260850" y="1695450"/>
          <p14:tracePt t="82071" x="4254500" y="1695450"/>
          <p14:tracePt t="82086" x="4248150" y="1695450"/>
          <p14:tracePt t="82105" x="4235450" y="1695450"/>
          <p14:tracePt t="82117" x="4210050" y="1689100"/>
          <p14:tracePt t="82136" x="4171950" y="1676400"/>
          <p14:tracePt t="82151" x="4140200" y="1670050"/>
          <p14:tracePt t="82167" x="4070350" y="1631950"/>
          <p14:tracePt t="82183" x="3994150" y="1612900"/>
          <p14:tracePt t="82200" x="3962400" y="1593850"/>
          <p14:tracePt t="82217" x="3911600" y="1574800"/>
          <p14:tracePt t="82233" x="3886200" y="1568450"/>
          <p14:tracePt t="82250" x="3873500" y="1562100"/>
          <p14:tracePt t="82268" x="3854450" y="1555750"/>
          <p14:tracePt t="82365" x="3848100" y="1555750"/>
          <p14:tracePt t="82484" x="3848100" y="1562100"/>
          <p14:tracePt t="82491" x="3854450" y="1562100"/>
          <p14:tracePt t="82513" x="3860800" y="1562100"/>
          <p14:tracePt t="82548" x="3867150" y="1562100"/>
          <p14:tracePt t="82618" x="3873500" y="1568450"/>
          <p14:tracePt t="82674" x="3879850" y="1568450"/>
          <p14:tracePt t="82703" x="3886200" y="1568450"/>
          <p14:tracePt t="82745" x="3892550" y="1568450"/>
          <p14:tracePt t="82787" x="3892550" y="1574800"/>
          <p14:tracePt t="82836" x="3898900" y="1574800"/>
          <p14:tracePt t="82885" x="3905250" y="1574800"/>
          <p14:tracePt t="82955" x="3911600" y="1574800"/>
          <p14:tracePt t="83096" x="3917950" y="1574800"/>
          <p14:tracePt t="83187" x="3917950" y="1581150"/>
          <p14:tracePt t="83306" x="3924300" y="1581150"/>
          <p14:tracePt t="83354" x="3924300" y="1587500"/>
          <p14:tracePt t="83405" x="3924300" y="1593850"/>
          <p14:tracePt t="83426" x="3924300" y="1600200"/>
          <p14:tracePt t="83447" x="3924300" y="1606550"/>
          <p14:tracePt t="83510" x="3924300" y="1619250"/>
          <p14:tracePt t="83537" x="3924300" y="1631950"/>
          <p14:tracePt t="83544" x="3924300" y="1638300"/>
          <p14:tracePt t="83559" x="3924300" y="1644650"/>
          <p14:tracePt t="83566" x="3924300" y="1670050"/>
          <p14:tracePt t="83582" x="3930650" y="1689100"/>
          <p14:tracePt t="83595" x="3937000" y="1708150"/>
          <p14:tracePt t="83612" x="3949700" y="1790700"/>
          <p14:tracePt t="83630" x="3956050" y="1879600"/>
          <p14:tracePt t="83645" x="3956050" y="1917700"/>
          <p14:tracePt t="83662" x="3962400" y="2012950"/>
          <p14:tracePt t="83679" x="3962400" y="2082800"/>
          <p14:tracePt t="83695" x="3962400" y="2108200"/>
          <p14:tracePt t="83711" x="3962400" y="2152650"/>
          <p14:tracePt t="83728" x="3962400" y="2184400"/>
          <p14:tracePt t="83745" x="3962400" y="2190750"/>
          <p14:tracePt t="83762" x="3968750" y="2197100"/>
          <p14:tracePt t="83778" x="3968750" y="2209800"/>
          <p14:tracePt t="83812" x="3968750" y="2216150"/>
          <p14:tracePt t="83840" x="3968750" y="2222500"/>
          <p14:tracePt t="83875" x="3968750" y="2228850"/>
          <p14:tracePt t="83917" x="3975100" y="2228850"/>
          <p14:tracePt t="84001" x="3975100" y="2235200"/>
          <p14:tracePt t="84051" x="3981450" y="2235200"/>
          <p14:tracePt t="84106" x="3987800" y="2235200"/>
          <p14:tracePt t="84191" x="3994150" y="2241550"/>
          <p14:tracePt t="84247" x="4000500" y="2241550"/>
          <p14:tracePt t="84275" x="4006850" y="2241550"/>
          <p14:tracePt t="84289" x="4013200" y="2241550"/>
          <p14:tracePt t="84311" x="4019550" y="2241550"/>
          <p14:tracePt t="84317" x="4025900" y="2241550"/>
          <p14:tracePt t="84359" x="4032250" y="2241550"/>
          <p14:tracePt t="84373" x="4038600" y="2241550"/>
          <p14:tracePt t="84387" x="4044950" y="2241550"/>
          <p14:tracePt t="84402" x="4051300" y="2241550"/>
          <p14:tracePt t="84409" x="4057650" y="2241550"/>
          <p14:tracePt t="84425" x="4064000" y="2241550"/>
          <p14:tracePt t="84445" x="4070350" y="2241550"/>
          <p14:tracePt t="84459" x="4083050" y="2241550"/>
          <p14:tracePt t="84476" x="4095750" y="2241550"/>
          <p14:tracePt t="84493" x="4121150" y="2241550"/>
          <p14:tracePt t="84508" x="4133850" y="2241550"/>
          <p14:tracePt t="84525" x="4165600" y="2235200"/>
          <p14:tracePt t="84542" x="4191000" y="2235200"/>
          <p14:tracePt t="84558" x="4210050" y="2235200"/>
          <p14:tracePt t="84575" x="4235450" y="2235200"/>
          <p14:tracePt t="84592" x="4260850" y="2235200"/>
          <p14:tracePt t="84625" x="4279900" y="2235200"/>
          <p14:tracePt t="84641" x="4298950" y="2235200"/>
          <p14:tracePt t="84658" x="4305300" y="2235200"/>
          <p14:tracePt t="84675" x="4318000" y="2241550"/>
          <p14:tracePt t="84692" x="4337050" y="2241550"/>
          <p14:tracePt t="84708" x="4349750" y="2241550"/>
          <p14:tracePt t="84712" x="4356100" y="2247900"/>
          <p14:tracePt t="84727" x="4368800" y="2247900"/>
          <p14:tracePt t="84741" x="4400550" y="2247900"/>
          <p14:tracePt t="84758" x="4419600" y="2247900"/>
          <p14:tracePt t="84774" x="4457700" y="2247900"/>
          <p14:tracePt t="84791" x="4470400" y="2247900"/>
          <p14:tracePt t="84809" x="4508500" y="2247900"/>
          <p14:tracePt t="84824" x="4521200" y="2247900"/>
          <p14:tracePt t="84841" x="4527550" y="2247900"/>
          <p14:tracePt t="84858" x="4540250" y="2247900"/>
          <p14:tracePt t="84874" x="4546600" y="2247900"/>
          <p14:tracePt t="84891" x="4552950" y="2247900"/>
          <p14:tracePt t="84908" x="4565650" y="2247900"/>
          <p14:tracePt t="84924" x="4572000" y="2247900"/>
          <p14:tracePt t="84957" x="4572000" y="2241550"/>
          <p14:tracePt t="84973" x="4578350" y="2241550"/>
          <p14:tracePt t="85012" x="4584700" y="2241550"/>
          <p14:tracePt t="85019" x="4591050" y="2241550"/>
          <p14:tracePt t="85033" x="4597400" y="2241550"/>
          <p14:tracePt t="85075" x="4603750" y="2241550"/>
          <p14:tracePt t="85090" x="4610100" y="2241550"/>
          <p14:tracePt t="85111" x="4616450" y="2241550"/>
          <p14:tracePt t="85272" x="4610100" y="2241550"/>
          <p14:tracePt t="85335" x="4603750" y="2241550"/>
          <p14:tracePt t="85342" x="4597400" y="2241550"/>
          <p14:tracePt t="85363" x="4591050" y="2241550"/>
          <p14:tracePt t="85392" x="4584700" y="2241550"/>
          <p14:tracePt t="85426" x="4578350" y="2241550"/>
          <p14:tracePt t="85440" x="4572000" y="2241550"/>
          <p14:tracePt t="85454" x="4565650" y="2241550"/>
          <p14:tracePt t="85461" x="4552950" y="2241550"/>
          <p14:tracePt t="85475" x="4540250" y="2241550"/>
          <p14:tracePt t="85489" x="4527550" y="2241550"/>
          <p14:tracePt t="85505" x="4489450" y="2241550"/>
          <p14:tracePt t="85522" x="4457700" y="2241550"/>
          <p14:tracePt t="85539" x="4400550" y="2241550"/>
          <p14:tracePt t="85556" x="4324350" y="2241550"/>
          <p14:tracePt t="85572" x="4298950" y="2241550"/>
          <p14:tracePt t="85588" x="4241800" y="2235200"/>
          <p14:tracePt t="85605" x="4191000" y="2235200"/>
          <p14:tracePt t="85622" x="4171950" y="2235200"/>
          <p14:tracePt t="85638" x="4152900" y="2235200"/>
          <p14:tracePt t="85655" x="4140200" y="2235200"/>
          <p14:tracePt t="85672" x="4133850" y="2235200"/>
          <p14:tracePt t="85742" x="4127500" y="2235200"/>
          <p14:tracePt t="85995" x="4121150" y="2235200"/>
          <p14:tracePt t="86044" x="4114800" y="2235200"/>
          <p14:tracePt t="86094" x="4108450" y="2235200"/>
          <p14:tracePt t="86164" x="4102100" y="2235200"/>
          <p14:tracePt t="86234" x="4095750" y="2235200"/>
          <p14:tracePt t="86353" x="4095750" y="2241550"/>
          <p14:tracePt t="86416" x="4102100" y="2241550"/>
          <p14:tracePt t="86423" x="4108450" y="2247900"/>
          <p14:tracePt t="86438" x="4114800" y="2247900"/>
          <p14:tracePt t="86452" x="4121150" y="2247900"/>
          <p14:tracePt t="86469" x="4127500" y="2247900"/>
          <p14:tracePt t="86487" x="4146550" y="2247900"/>
          <p14:tracePt t="86502" x="4159250" y="2247900"/>
          <p14:tracePt t="86518" x="4184650" y="2247900"/>
          <p14:tracePt t="86536" x="4222750" y="2247900"/>
          <p14:tracePt t="86552" x="4241800" y="2247900"/>
          <p14:tracePt t="86568" x="4286250" y="2247900"/>
          <p14:tracePt t="86585" x="4318000" y="2247900"/>
          <p14:tracePt t="86602" x="4330700" y="2247900"/>
          <p14:tracePt t="86618" x="4349750" y="2247900"/>
          <p14:tracePt t="86635" x="4375150" y="2247900"/>
          <p14:tracePt t="86676" x="4381500" y="2247900"/>
          <p14:tracePt t="86697" x="4387850" y="2247900"/>
          <p14:tracePt t="86704" x="4394200" y="2247900"/>
          <p14:tracePt t="86726" x="4400550" y="2247900"/>
          <p14:tracePt t="86788" x="4406900" y="2247900"/>
          <p14:tracePt t="86795" x="4413250" y="2247900"/>
          <p14:tracePt t="86971" x="4419600" y="2241550"/>
          <p14:tracePt t="87266" x="4413250" y="2241550"/>
          <p14:tracePt t="87287" x="4406900" y="2241550"/>
          <p14:tracePt t="87301" x="4400550" y="2241550"/>
          <p14:tracePt t="87308" x="4394200" y="2241550"/>
          <p14:tracePt t="87329" x="4387850" y="2241550"/>
          <p14:tracePt t="87350" x="4381500" y="2241550"/>
          <p14:tracePt t="87371" x="4375150" y="2241550"/>
          <p14:tracePt t="87378" x="4368800" y="2241550"/>
          <p14:tracePt t="87392" x="4349750" y="2241550"/>
          <p14:tracePt t="87401" x="4337050" y="2241550"/>
          <p14:tracePt t="87415" x="4311650" y="2241550"/>
          <p14:tracePt t="87432" x="4254500" y="2241550"/>
          <p14:tracePt t="87449" x="4197350" y="2235200"/>
          <p14:tracePt t="87465" x="4152900" y="2235200"/>
          <p14:tracePt t="87482" x="4089400" y="2222500"/>
          <p14:tracePt t="87498" x="4038600" y="2216150"/>
          <p14:tracePt t="87515" x="4019550" y="2216150"/>
          <p14:tracePt t="87532" x="4000500" y="2216150"/>
          <p14:tracePt t="87548" x="3968750" y="2216150"/>
          <p14:tracePt t="87565" x="3962400" y="2216150"/>
          <p14:tracePt t="87582" x="3956050" y="2209800"/>
          <p14:tracePt t="87598" x="3949700" y="2209800"/>
          <p14:tracePt t="87652" x="3943350" y="2209800"/>
          <p14:tracePt t="87679" x="3937000" y="2209800"/>
          <p14:tracePt t="87722" x="3930650" y="2209800"/>
          <p14:tracePt t="87771" x="3924300" y="2209800"/>
          <p14:tracePt t="87849" x="3917950" y="2203450"/>
          <p14:tracePt t="88235" x="3924300" y="2209800"/>
          <p14:tracePt t="88270" x="3930650" y="2209800"/>
          <p14:tracePt t="88312" x="3937000" y="2209800"/>
          <p14:tracePt t="88375" x="3943350" y="2216150"/>
          <p14:tracePt t="88635" x="3949700" y="2216150"/>
          <p14:tracePt t="88677" x="3956050" y="2216150"/>
          <p14:tracePt t="88711" x="3962400" y="2216150"/>
          <p14:tracePt t="88747" x="3968750" y="2216150"/>
          <p14:tracePt t="88782" x="3975100" y="2222500"/>
          <p14:tracePt t="88796" x="3981450" y="2222500"/>
          <p14:tracePt t="88824" x="3981450" y="2228850"/>
          <p14:tracePt t="88852" x="3987800" y="2235200"/>
          <p14:tracePt t="88873" x="4000500" y="2235200"/>
          <p14:tracePt t="88880" x="4006850" y="2235200"/>
          <p14:tracePt t="88896" x="4013200" y="2235200"/>
          <p14:tracePt t="88910" x="4025900" y="2247900"/>
          <p14:tracePt t="88926" x="4076700" y="2266950"/>
          <p14:tracePt t="88944" x="4133850" y="2298700"/>
          <p14:tracePt t="88960" x="4178300" y="2305050"/>
          <p14:tracePt t="88977" x="4267200" y="2336800"/>
          <p14:tracePt t="88993" x="4349750" y="2355850"/>
          <p14:tracePt t="89010" x="4387850" y="2362200"/>
          <p14:tracePt t="89026" x="4470400" y="2368550"/>
          <p14:tracePt t="89043" x="4521200" y="2381250"/>
          <p14:tracePt t="89060" x="4546600" y="2381250"/>
          <p14:tracePt t="89077" x="4578350" y="2381250"/>
          <p14:tracePt t="89092" x="4622800" y="2381250"/>
          <p14:tracePt t="89110" x="4635500" y="2381250"/>
          <p14:tracePt t="89127" x="4654550" y="2381250"/>
          <p14:tracePt t="89143" x="4667250" y="2381250"/>
          <p14:tracePt t="89160" x="4686300" y="2374900"/>
          <p14:tracePt t="89176" x="4705350" y="2368550"/>
          <p14:tracePt t="89192" x="4718050" y="2362200"/>
          <p14:tracePt t="89210" x="4730750" y="2355850"/>
          <p14:tracePt t="89231" x="4737100" y="2349500"/>
          <p14:tracePt t="89253" x="4743450" y="2349500"/>
          <p14:tracePt t="89273" x="4749800" y="2349500"/>
          <p14:tracePt t="89365" x="4749800" y="2343150"/>
          <p14:tracePt t="89477" x="4743450" y="2343150"/>
          <p14:tracePt t="89505" x="4737100" y="2343150"/>
          <p14:tracePt t="89533" x="4730750" y="2349500"/>
          <p14:tracePt t="89548" x="4724400" y="2349500"/>
          <p14:tracePt t="89885" x="4730750" y="2355850"/>
          <p14:tracePt t="89899" x="4737100" y="2368550"/>
          <p14:tracePt t="89905" x="4749800" y="2368550"/>
          <p14:tracePt t="89920" x="4762500" y="2368550"/>
          <p14:tracePt t="89927" x="4768850" y="2368550"/>
          <p14:tracePt t="89941" x="4787900" y="2374900"/>
          <p14:tracePt t="89957" x="4819650" y="2381250"/>
          <p14:tracePt t="89973" x="4838700" y="2387600"/>
          <p14:tracePt t="89990" x="4889500" y="2393950"/>
          <p14:tracePt t="90006" x="4972050" y="2400300"/>
          <p14:tracePt t="90023" x="4997450" y="2413000"/>
          <p14:tracePt t="90040" x="5080000" y="2413000"/>
          <p14:tracePt t="90057" x="5118100" y="2419350"/>
          <p14:tracePt t="90074" x="5226050" y="2425700"/>
          <p14:tracePt t="90089" x="5264150" y="2425700"/>
          <p14:tracePt t="90106" x="5295900" y="2432050"/>
          <p14:tracePt t="90123" x="5365750" y="2438400"/>
          <p14:tracePt t="90139" x="5429250" y="2451100"/>
          <p14:tracePt t="90156" x="5461000" y="2451100"/>
          <p14:tracePt t="90173" x="5499100" y="2451100"/>
          <p14:tracePt t="90189" x="5543550" y="2438400"/>
          <p14:tracePt t="90206" x="5556250" y="2432050"/>
          <p14:tracePt t="90209" x="5568950" y="2432050"/>
          <p14:tracePt t="90222" x="5575300" y="2432050"/>
          <p14:tracePt t="90239" x="5581650" y="2419350"/>
          <p14:tracePt t="90258" x="5594350" y="2413000"/>
          <p14:tracePt t="90272" x="5600700" y="2406650"/>
          <p14:tracePt t="90289" x="5613400" y="2400300"/>
          <p14:tracePt t="90322" x="5619750" y="2387600"/>
          <p14:tracePt t="90339" x="5626100" y="2387600"/>
          <p14:tracePt t="90355" x="5632450" y="2374900"/>
          <p14:tracePt t="90390" x="5638800" y="2374900"/>
          <p14:tracePt t="90418" x="5645150" y="2368550"/>
          <p14:tracePt t="90446" x="5645150" y="2362200"/>
          <p14:tracePt t="90467" x="5651500" y="2355850"/>
          <p14:tracePt t="90490" x="5651500" y="2349500"/>
          <p14:tracePt t="90495" x="5657850" y="2349500"/>
          <p14:tracePt t="90538" x="5664200" y="2336800"/>
          <p14:tracePt t="90558" x="5664200" y="2330450"/>
          <p14:tracePt t="90580" x="5670550" y="2324100"/>
          <p14:tracePt t="90601" x="5676900" y="2317750"/>
          <p14:tracePt t="90629" x="5683250" y="2311400"/>
          <p14:tracePt t="90636" x="5689600" y="2305050"/>
          <p14:tracePt t="90678" x="5695950" y="2298700"/>
          <p14:tracePt t="90699" x="5702300" y="2298700"/>
          <p14:tracePt t="90706" x="5702300" y="2292350"/>
          <p14:tracePt t="90727" x="5702300" y="2286000"/>
          <p14:tracePt t="90775" x="5708650" y="2279650"/>
          <p14:tracePt t="90811" x="5715000" y="2273300"/>
          <p14:tracePt t="90839" x="5721350" y="2273300"/>
          <p14:tracePt t="90861" x="5721350" y="2266950"/>
          <p14:tracePt t="90868" x="5727700" y="2266950"/>
          <p14:tracePt t="90882" x="5734050" y="2260600"/>
          <p14:tracePt t="90910" x="5734050" y="2254250"/>
          <p14:tracePt t="90931" x="5740400" y="2254250"/>
          <p14:tracePt t="90958" x="5746750" y="2247900"/>
          <p14:tracePt t="90980" x="5746750" y="2241550"/>
          <p14:tracePt t="90988" x="5753100" y="2241550"/>
          <p14:tracePt t="91029" x="5759450" y="2235200"/>
          <p14:tracePt t="91050" x="5765800" y="2235200"/>
          <p14:tracePt t="91127" x="5772150" y="2235200"/>
          <p14:tracePt t="91324" x="5772150" y="2241550"/>
          <p14:tracePt t="91359" x="5772150" y="2247900"/>
          <p14:tracePt t="91380" x="5772150" y="2254250"/>
          <p14:tracePt t="91403" x="5765800" y="2260600"/>
          <p14:tracePt t="91408" x="5765800" y="2266950"/>
          <p14:tracePt t="91429" x="5759450" y="2266950"/>
          <p14:tracePt t="91450" x="5753100" y="2266950"/>
          <p14:tracePt t="91471" x="5753100" y="2273300"/>
          <p14:tracePt t="91478" x="5753100" y="2279650"/>
          <p14:tracePt t="91499" x="5746750" y="2279650"/>
          <p14:tracePt t="91521" x="5746750" y="2286000"/>
          <p14:tracePt t="91542" x="5746750" y="2292350"/>
          <p14:tracePt t="91549" x="5740400" y="2292350"/>
          <p14:tracePt t="91584" x="5740400" y="2298700"/>
          <p14:tracePt t="91612" x="5734050" y="2305050"/>
          <p14:tracePt t="91640" x="5727700" y="2311400"/>
          <p14:tracePt t="91682" x="5721350" y="2324100"/>
          <p14:tracePt t="91731" x="5715000" y="2324100"/>
          <p14:tracePt t="91851" x="5721350" y="2317750"/>
          <p14:tracePt t="91914" x="5727700" y="2311400"/>
          <p14:tracePt t="91956" x="5727700" y="2305050"/>
          <p14:tracePt t="91962" x="5734050" y="2298700"/>
          <p14:tracePt t="92033" x="5734050" y="2292350"/>
          <p14:tracePt t="92040" x="5734050" y="2286000"/>
          <p14:tracePt t="92082" x="5734050" y="2279650"/>
          <p14:tracePt t="92102" x="5734050" y="2273300"/>
          <p14:tracePt t="92131" x="5734050" y="2266950"/>
          <p14:tracePt t="92152" x="5734050" y="2260600"/>
          <p14:tracePt t="92181" x="5734050" y="2254250"/>
          <p14:tracePt t="92237" x="5734050" y="2247900"/>
          <p14:tracePt t="92244" x="5734050" y="2241550"/>
          <p14:tracePt t="92272" x="5734050" y="2235200"/>
          <p14:tracePt t="92321" x="5734050" y="2228850"/>
          <p14:tracePt t="92356" x="5734050" y="2222500"/>
          <p14:tracePt t="92454" x="5734050" y="2216150"/>
          <p14:tracePt t="92827" x="5734050" y="2222500"/>
          <p14:tracePt t="92897" x="5734050" y="2228850"/>
          <p14:tracePt t="93796" x="5727700" y="2228850"/>
          <p14:tracePt t="93838" x="5721350" y="2228850"/>
          <p14:tracePt t="93859" x="5715000" y="2228850"/>
          <p14:tracePt t="93866" x="5708650" y="2228850"/>
          <p14:tracePt t="93909" x="5702300" y="2228850"/>
          <p14:tracePt t="93929" x="5695950" y="2228850"/>
          <p14:tracePt t="93936" x="5689600" y="2228850"/>
          <p14:tracePt t="93950" x="5683250" y="2228850"/>
          <p14:tracePt t="93959" x="5676900" y="2228850"/>
          <p14:tracePt t="93976" x="5664200" y="2228850"/>
          <p14:tracePt t="93993" x="5632450" y="2228850"/>
          <p14:tracePt t="94009" x="5600700" y="2228850"/>
          <p14:tracePt t="94026" x="5568950" y="2222500"/>
          <p14:tracePt t="94043" x="5537200" y="2222500"/>
          <p14:tracePt t="94059" x="5518150" y="2222500"/>
          <p14:tracePt t="94076" x="5486400" y="2222500"/>
          <p14:tracePt t="94092" x="5461000" y="2222500"/>
          <p14:tracePt t="94109" x="5454650" y="2222500"/>
          <p14:tracePt t="94126" x="5448300" y="2222500"/>
          <p14:tracePt t="94147" x="5441950" y="2222500"/>
          <p14:tracePt t="94189" x="5435600" y="2222500"/>
          <p14:tracePt t="94273" x="5435600" y="2216150"/>
          <p14:tracePt t="94344" x="5429250" y="2216150"/>
          <p14:tracePt t="94463" x="5422900" y="2216150"/>
          <p14:tracePt t="94680" x="5441950" y="2216150"/>
          <p14:tracePt t="94695" x="5473700" y="2216150"/>
          <p14:tracePt t="94702" x="5518150" y="2216150"/>
          <p14:tracePt t="94710" x="5581650" y="2216150"/>
          <p14:tracePt t="94724" x="5638800" y="2216150"/>
          <p14:tracePt t="94740" x="5702300" y="2216150"/>
          <p14:tracePt t="94757" x="5829300" y="2203450"/>
          <p14:tracePt t="94773" x="5937250" y="2197100"/>
          <p14:tracePt t="94790" x="5975350" y="2197100"/>
          <p14:tracePt t="94807" x="6032500" y="2197100"/>
          <p14:tracePt t="94823" x="6064250" y="2197100"/>
          <p14:tracePt t="94840" x="6070600" y="2190750"/>
          <p14:tracePt t="94856" x="6076950" y="2190750"/>
          <p14:tracePt t="94911" x="6070600" y="2190750"/>
          <p14:tracePt t="94975" x="6064250" y="2190750"/>
          <p14:tracePt t="94990" x="6057900" y="2190750"/>
          <p14:tracePt t="95025" x="6051550" y="2190750"/>
          <p14:tracePt t="95046" x="6045200" y="2190750"/>
          <p14:tracePt t="95060" x="6038850" y="2190750"/>
          <p14:tracePt t="95095" x="6032500" y="2190750"/>
          <p14:tracePt t="95102" x="6032500" y="2197100"/>
          <p14:tracePt t="95130" x="6019800" y="2197100"/>
          <p14:tracePt t="95151" x="6007100" y="2203450"/>
          <p14:tracePt t="95164" x="6000750" y="2203450"/>
          <p14:tracePt t="95174" x="5981700" y="2203450"/>
          <p14:tracePt t="95188" x="5949950" y="2203450"/>
          <p14:tracePt t="95205" x="5886450" y="2209800"/>
          <p14:tracePt t="95222" x="5791200" y="2209800"/>
          <p14:tracePt t="95238" x="5740400" y="2216150"/>
          <p14:tracePt t="95255" x="5702300" y="2216150"/>
          <p14:tracePt t="95272" x="5581650" y="2228850"/>
          <p14:tracePt t="95288" x="5556250" y="2228850"/>
          <p14:tracePt t="95306" x="5518150" y="2235200"/>
          <p14:tracePt t="95322" x="5511800" y="2235200"/>
          <p14:tracePt t="95338" x="5492750" y="2241550"/>
          <p14:tracePt t="95355" x="5492750" y="2247900"/>
          <p14:tracePt t="95371" x="5486400" y="2247900"/>
          <p14:tracePt t="95692" x="5486400" y="2254250"/>
          <p14:tracePt t="95748" x="5492750" y="2254250"/>
          <p14:tracePt t="95754" x="5499100" y="2254250"/>
          <p14:tracePt t="95761" x="5505450" y="2254250"/>
          <p14:tracePt t="95776" x="5511800" y="2254250"/>
          <p14:tracePt t="95786" x="5524500" y="2254250"/>
          <p14:tracePt t="95804" x="5556250" y="2260600"/>
          <p14:tracePt t="95819" x="5575300" y="2254250"/>
          <p14:tracePt t="95836" x="5632450" y="2254250"/>
          <p14:tracePt t="95853" x="5702300" y="2247900"/>
          <p14:tracePt t="95869" x="5740400" y="2247900"/>
          <p14:tracePt t="95886" x="5772150" y="2241550"/>
          <p14:tracePt t="95903" x="5861050" y="2228850"/>
          <p14:tracePt t="95919" x="5880100" y="2228850"/>
          <p14:tracePt t="95936" x="5892800" y="2222500"/>
          <p14:tracePt t="95954" x="5924550" y="2216150"/>
          <p14:tracePt t="95970" x="5937250" y="2216150"/>
          <p14:tracePt t="95987" x="5949950" y="2209800"/>
          <p14:tracePt t="96002" x="5956300" y="2203450"/>
          <p14:tracePt t="96038" x="5962650" y="2197100"/>
          <p14:tracePt t="96064" x="5969000" y="2197100"/>
          <p14:tracePt t="96394" x="5962650" y="2197100"/>
          <p14:tracePt t="96450" x="5962650" y="2203450"/>
          <p14:tracePt t="96457" x="5956300" y="2203450"/>
          <p14:tracePt t="96467" x="5949950" y="2209800"/>
          <p14:tracePt t="96499" x="5943600" y="2209800"/>
          <p14:tracePt t="96506" x="5937250" y="2209800"/>
          <p14:tracePt t="96520" x="5930900" y="2209800"/>
          <p14:tracePt t="96534" x="5905500" y="2222500"/>
          <p14:tracePt t="96551" x="5892800" y="2228850"/>
          <p14:tracePt t="96567" x="5873750" y="2247900"/>
          <p14:tracePt t="96584" x="5829300" y="2266950"/>
          <p14:tracePt t="96600" x="5791200" y="2286000"/>
          <p14:tracePt t="96617" x="5765800" y="2305050"/>
          <p14:tracePt t="96634" x="5740400" y="2324100"/>
          <p14:tracePt t="96650" x="5715000" y="2343150"/>
          <p14:tracePt t="96668" x="5708650" y="2349500"/>
          <p14:tracePt t="96683" x="5702300" y="2355850"/>
          <p14:tracePt t="96700" x="5695950" y="2355850"/>
          <p14:tracePt t="97089" x="5689600" y="2355850"/>
          <p14:tracePt t="97138" x="5683250" y="2355850"/>
          <p14:tracePt t="97250" x="5676900" y="2355850"/>
          <p14:tracePt t="97278" x="5670550" y="2355850"/>
          <p14:tracePt t="98033" x="5657850" y="2362200"/>
          <p14:tracePt t="98039" x="5638800" y="2362200"/>
          <p14:tracePt t="98053" x="5619750" y="2368550"/>
          <p14:tracePt t="98063" x="5588000" y="2374900"/>
          <p14:tracePt t="98078" x="5568950" y="2381250"/>
          <p14:tracePt t="98097" x="5499100" y="2393950"/>
          <p14:tracePt t="98112" x="5403850" y="2406650"/>
          <p14:tracePt t="98128" x="5353050" y="2406650"/>
          <p14:tracePt t="98145" x="5257800" y="2400300"/>
          <p14:tracePt t="98161" x="5156200" y="2393950"/>
          <p14:tracePt t="98178" x="5099050" y="2374900"/>
          <p14:tracePt t="98195" x="5022850" y="2368550"/>
          <p14:tracePt t="98212" x="4978400" y="2349500"/>
          <p14:tracePt t="98215" x="4953000" y="2343150"/>
          <p14:tracePt t="98228" x="4927600" y="2336800"/>
          <p14:tracePt t="98244" x="4883150" y="2324100"/>
          <p14:tracePt t="98261" x="4870450" y="2317750"/>
          <p14:tracePt t="98278" x="4838700" y="2292350"/>
          <p14:tracePt t="98294" x="4794250" y="2286000"/>
          <p14:tracePt t="98311" x="4775200" y="2279650"/>
          <p14:tracePt t="98328" x="4737100" y="2279650"/>
          <p14:tracePt t="98344" x="4692650" y="2266950"/>
          <p14:tracePt t="98361" x="4673600" y="2254250"/>
          <p14:tracePt t="98377" x="4622800" y="2247900"/>
          <p14:tracePt t="98394" x="4578350" y="2228850"/>
          <p14:tracePt t="98413" x="4540250" y="2216150"/>
          <p14:tracePt t="98427" x="4514850" y="2209800"/>
          <p14:tracePt t="98444" x="4476750" y="2197100"/>
          <p14:tracePt t="98461" x="4445000" y="2197100"/>
          <p14:tracePt t="98477" x="4432300" y="2197100"/>
          <p14:tracePt t="98494" x="4425950" y="2197100"/>
          <p14:tracePt t="98511" x="4400550" y="2197100"/>
          <p14:tracePt t="98547" x="4394200" y="2197100"/>
          <p14:tracePt t="98581" x="4387850" y="2203450"/>
          <p14:tracePt t="98623" x="4381500" y="2203450"/>
          <p14:tracePt t="98665" x="4375150" y="2203450"/>
          <p14:tracePt t="98741" x="4375150" y="2209800"/>
          <p14:tracePt t="98812" x="4368800" y="2216150"/>
          <p14:tracePt t="98854" x="4368800" y="2222500"/>
          <p14:tracePt t="98946" x="4368800" y="2228850"/>
          <p14:tracePt t="98952" x="4368800" y="2235200"/>
          <p14:tracePt t="98995" x="4368800" y="2241550"/>
          <p14:tracePt t="99023" x="4362450" y="2241550"/>
          <p14:tracePt t="99058" x="4362450" y="2247900"/>
          <p14:tracePt t="99065" x="4362450" y="2254250"/>
          <p14:tracePt t="99106" x="4362450" y="2260600"/>
          <p14:tracePt t="99142" x="4362450" y="2266950"/>
          <p14:tracePt t="99247" x="4356100" y="2273300"/>
          <p14:tracePt t="99395" x="4356100" y="2279650"/>
          <p14:tracePt t="99479" x="4356100" y="2286000"/>
          <p14:tracePt t="99514" x="4356100" y="2292350"/>
          <p14:tracePt t="99550" x="4356100" y="2298700"/>
          <p14:tracePt t="99620" x="4356100" y="2305050"/>
          <p14:tracePt t="99655" x="4356100" y="2311400"/>
          <p14:tracePt t="99760" x="4356100" y="2317750"/>
          <p14:tracePt t="99788" x="4356100" y="2324100"/>
          <p14:tracePt t="99816" x="4356100" y="2330450"/>
          <p14:tracePt t="99844" x="4356100" y="2336800"/>
          <p14:tracePt t="99879" x="4356100" y="2343150"/>
          <p14:tracePt t="99914" x="4356100" y="2349500"/>
          <p14:tracePt t="99985" x="4356100" y="2355850"/>
          <p14:tracePt t="100006" x="4356100" y="2362200"/>
          <p14:tracePt t="100040" x="4356100" y="2368550"/>
          <p14:tracePt t="100069" x="4356100" y="2374900"/>
          <p14:tracePt t="100076" x="4356100" y="2381250"/>
          <p14:tracePt t="100091" x="4356100" y="2387600"/>
          <p14:tracePt t="100124" x="4356100" y="2393950"/>
          <p14:tracePt t="100146" x="4356100" y="2400300"/>
          <p14:tracePt t="100167" x="4356100" y="2406650"/>
          <p14:tracePt t="100189" x="4356100" y="2413000"/>
          <p14:tracePt t="100195" x="4356100" y="2419350"/>
          <p14:tracePt t="100216" x="4356100" y="2425700"/>
          <p14:tracePt t="102533" x="4356100" y="2400300"/>
          <p14:tracePt t="102548" x="4362450" y="2381250"/>
          <p14:tracePt t="102554" x="4368800" y="2349500"/>
          <p14:tracePt t="102568" x="4368800" y="2311400"/>
          <p14:tracePt t="102579" x="4368800" y="2273300"/>
          <p14:tracePt t="102597" x="4368800" y="2159000"/>
          <p14:tracePt t="102613" x="4362450" y="2101850"/>
          <p14:tracePt t="102629" x="4343400" y="1962150"/>
          <p14:tracePt t="102646" x="4305300" y="1790700"/>
          <p14:tracePt t="102662" x="4273550" y="1714500"/>
          <p14:tracePt t="102679" x="4216400" y="1562100"/>
          <p14:tracePt t="102696" x="4140200" y="1435100"/>
          <p14:tracePt t="102712" x="4121150" y="1397000"/>
          <p14:tracePt t="102716" x="4095750" y="1352550"/>
          <p14:tracePt t="102729" x="4070350" y="1308100"/>
          <p14:tracePt t="102746" x="4019550" y="1257300"/>
          <p14:tracePt t="102762" x="4006850" y="1238250"/>
          <p14:tracePt t="102780" x="3987800" y="1187450"/>
          <p14:tracePt t="102795" x="3949700" y="1143000"/>
          <p14:tracePt t="102812" x="3937000" y="1117600"/>
          <p14:tracePt t="102829" x="3905250" y="1092200"/>
          <p14:tracePt t="102845" x="3886200" y="1079500"/>
          <p14:tracePt t="102862" x="3854450" y="1054100"/>
          <p14:tracePt t="102878" x="3810000" y="1028700"/>
          <p14:tracePt t="102895" x="3797300" y="1016000"/>
          <p14:tracePt t="102912" x="3752850" y="1003300"/>
          <p14:tracePt t="102928" x="3721100" y="984250"/>
          <p14:tracePt t="102945" x="3695700" y="977900"/>
          <p14:tracePt t="102961" x="3663950" y="965200"/>
          <p14:tracePt t="102978" x="3644900" y="958850"/>
          <p14:tracePt t="102995" x="3638550" y="958850"/>
          <p14:tracePt t="103011" x="3625850" y="958850"/>
          <p14:tracePt t="103028" x="3613150" y="958850"/>
          <p14:tracePt t="103061" x="3594100" y="958850"/>
          <p14:tracePt t="103078" x="3587750" y="958850"/>
          <p14:tracePt t="103095" x="3581400" y="958850"/>
          <p14:tracePt t="103111" x="3568700" y="958850"/>
          <p14:tracePt t="103144" x="3556000" y="958850"/>
          <p14:tracePt t="103165" x="3549650" y="958850"/>
          <p14:tracePt t="103180" x="3543300" y="958850"/>
          <p14:tracePt t="103214" x="3536950" y="952500"/>
          <p14:tracePt t="103234" x="3530600" y="952500"/>
          <p14:tracePt t="103256" x="3524250" y="952500"/>
          <p14:tracePt t="103284" x="3517900" y="952500"/>
          <p14:tracePt t="103320" x="3511550" y="952500"/>
          <p14:tracePt t="103327" x="3505200" y="952500"/>
          <p14:tracePt t="103390" x="3498850" y="952500"/>
          <p14:tracePt t="103418" x="3492500" y="952500"/>
          <p14:tracePt t="103495" x="3492500" y="946150"/>
          <p14:tracePt t="103516" x="3498850" y="946150"/>
          <p14:tracePt t="103551" x="3505200" y="946150"/>
          <p14:tracePt t="103558" x="3511550" y="946150"/>
          <p14:tracePt t="103565" x="3517900" y="946150"/>
          <p14:tracePt t="103579" x="3524250" y="939800"/>
          <p14:tracePt t="103593" x="3530600" y="939800"/>
          <p14:tracePt t="103609" x="3543300" y="933450"/>
          <p14:tracePt t="103626" x="3568700" y="933450"/>
          <p14:tracePt t="103643" x="3613150" y="927100"/>
          <p14:tracePt t="103660" x="3683000" y="920750"/>
          <p14:tracePt t="103676" x="3721100" y="914400"/>
          <p14:tracePt t="103692" x="3803650" y="914400"/>
          <p14:tracePt t="103709" x="3873500" y="901700"/>
          <p14:tracePt t="103725" x="3898900" y="895350"/>
          <p14:tracePt t="103742" x="3949700" y="889000"/>
          <p14:tracePt t="103759" x="3962400" y="889000"/>
          <p14:tracePt t="103778" x="3994150" y="882650"/>
          <p14:tracePt t="103793" x="4000500" y="882650"/>
          <p14:tracePt t="103825" x="4006850" y="882650"/>
          <p14:tracePt t="103881" x="4013200" y="882650"/>
          <p14:tracePt t="103930" x="4013200" y="889000"/>
          <p14:tracePt t="103958" x="4006850" y="895350"/>
          <p14:tracePt t="104008" x="4000500" y="901700"/>
          <p14:tracePt t="104057" x="3994150" y="901700"/>
          <p14:tracePt t="104078" x="3987800" y="901700"/>
          <p14:tracePt t="104099" x="3981450" y="908050"/>
          <p14:tracePt t="104120" x="3975100" y="908050"/>
          <p14:tracePt t="104142" x="3968750" y="914400"/>
          <p14:tracePt t="104148" x="3968750" y="920750"/>
          <p14:tracePt t="104162" x="3968750" y="927100"/>
          <p14:tracePt t="104174" x="3962400" y="933450"/>
          <p14:tracePt t="104191" x="3949700" y="939800"/>
          <p14:tracePt t="104208" x="3943350" y="952500"/>
          <p14:tracePt t="104211" x="3937000" y="977900"/>
          <p14:tracePt t="104225" x="3924300" y="996950"/>
          <p14:tracePt t="104241" x="3892550" y="1047750"/>
          <p14:tracePt t="104257" x="3867150" y="1092200"/>
          <p14:tracePt t="104274" x="3835400" y="1155700"/>
          <p14:tracePt t="104290" x="3803650" y="1219200"/>
          <p14:tracePt t="104307" x="3790950" y="1250950"/>
          <p14:tracePt t="104324" x="3765550" y="1301750"/>
          <p14:tracePt t="104340" x="3752850" y="1333500"/>
          <p14:tracePt t="104357" x="3746500" y="1339850"/>
          <p14:tracePt t="104373" x="3746500" y="1371600"/>
          <p14:tracePt t="104390" x="3746500" y="1377950"/>
          <p14:tracePt t="104407" x="3746500" y="1384300"/>
          <p14:tracePt t="104513" x="3746500" y="1390650"/>
          <p14:tracePt t="104562" x="3752850" y="1397000"/>
          <p14:tracePt t="104590" x="3759200" y="1403350"/>
          <p14:tracePt t="104611" x="3771900" y="1403350"/>
          <p14:tracePt t="104639" x="3778250" y="1403350"/>
          <p14:tracePt t="104661" x="3784600" y="1403350"/>
          <p14:tracePt t="104675" x="3790950" y="1403350"/>
          <p14:tracePt t="104682" x="3797300" y="1403350"/>
          <p14:tracePt t="104691" x="3803650" y="1403350"/>
          <p14:tracePt t="104705" x="3810000" y="1403350"/>
          <p14:tracePt t="104725" x="3822700" y="1403350"/>
          <p14:tracePt t="104739" x="3854450" y="1397000"/>
          <p14:tracePt t="104755" x="3879850" y="1390650"/>
          <p14:tracePt t="104773" x="3917950" y="1384300"/>
          <p14:tracePt t="104788" x="3937000" y="1384300"/>
          <p14:tracePt t="104805" x="3981450" y="1377950"/>
          <p14:tracePt t="104822" x="4013200" y="1371600"/>
          <p14:tracePt t="104838" x="4025900" y="1371600"/>
          <p14:tracePt t="104855" x="4051300" y="1371600"/>
          <p14:tracePt t="104872" x="4064000" y="1371600"/>
          <p14:tracePt t="105047" x="4057650" y="1371600"/>
          <p14:tracePt t="105493" x="4070350" y="1371600"/>
          <p14:tracePt t="105506" x="4102100" y="1390650"/>
          <p14:tracePt t="105514" x="4127500" y="1397000"/>
          <p14:tracePt t="105522" x="4165600" y="1397000"/>
          <p14:tracePt t="105536" x="4235450" y="1403350"/>
          <p14:tracePt t="105552" x="4298950" y="1416050"/>
          <p14:tracePt t="105570" x="4438650" y="1428750"/>
          <p14:tracePt t="105586" x="4629150" y="1428750"/>
          <p14:tracePt t="105603" x="4756150" y="1428750"/>
          <p14:tracePt t="105620" x="4997450" y="1409700"/>
          <p14:tracePt t="105636" x="5200650" y="1390650"/>
          <p14:tracePt t="105652" x="5295900" y="1377950"/>
          <p14:tracePt t="105669" x="5461000" y="1352550"/>
          <p14:tracePt t="105685" x="5632450" y="1301750"/>
          <p14:tracePt t="105702" x="5702300" y="1270000"/>
          <p14:tracePt t="105719" x="5810250" y="1225550"/>
          <p14:tracePt t="105735" x="5899150" y="1181100"/>
          <p14:tracePt t="105752" x="5943600" y="1155700"/>
          <p14:tracePt t="105769" x="5956300" y="1143000"/>
          <p14:tracePt t="105785" x="5969000" y="1130300"/>
          <p14:tracePt t="105802" x="6019800" y="1098550"/>
          <p14:tracePt t="105818" x="6032500" y="1079500"/>
          <p14:tracePt t="105835" x="6045200" y="1060450"/>
          <p14:tracePt t="105851" x="6057900" y="1047750"/>
          <p14:tracePt t="105868" x="6083300" y="1028700"/>
          <p14:tracePt t="105885" x="6089650" y="1022350"/>
          <p14:tracePt t="105901" x="6102350" y="1003300"/>
          <p14:tracePt t="105918" x="6108700" y="990600"/>
          <p14:tracePt t="105935" x="6127750" y="971550"/>
          <p14:tracePt t="105951" x="6134100" y="952500"/>
          <p14:tracePt t="105968" x="6153150" y="933450"/>
          <p14:tracePt t="105985" x="6172200" y="920750"/>
          <p14:tracePt t="106001" x="6178550" y="914400"/>
          <p14:tracePt t="106018" x="6197600" y="895350"/>
          <p14:tracePt t="106034" x="6216650" y="882650"/>
          <p14:tracePt t="106051" x="6223000" y="876300"/>
          <p14:tracePt t="106068" x="6235700" y="863600"/>
          <p14:tracePt t="106084" x="6248400" y="850900"/>
          <p14:tracePt t="106101" x="6248400" y="844550"/>
          <p14:tracePt t="106118" x="6254750" y="838200"/>
          <p14:tracePt t="106134" x="6261100" y="831850"/>
          <p14:tracePt t="106151" x="6267450" y="825500"/>
          <p14:tracePt t="106174" x="6273800" y="819150"/>
          <p14:tracePt t="106195" x="6280150" y="812800"/>
          <p14:tracePt t="106215" x="6280150" y="806450"/>
          <p14:tracePt t="106258" x="6280150" y="800100"/>
          <p14:tracePt t="106279" x="6286500" y="800100"/>
          <p14:tracePt t="106293" x="6292850" y="793750"/>
          <p14:tracePt t="106707" x="6299200" y="793750"/>
          <p14:tracePt t="106721" x="6311900" y="793750"/>
          <p14:tracePt t="106728" x="6330950" y="800100"/>
          <p14:tracePt t="106735" x="6343650" y="806450"/>
          <p14:tracePt t="106752" x="6369050" y="812800"/>
          <p14:tracePt t="106765" x="6388100" y="819150"/>
          <p14:tracePt t="106784" x="6438900" y="838200"/>
          <p14:tracePt t="106799" x="6483350" y="869950"/>
          <p14:tracePt t="106815" x="6502400" y="882650"/>
          <p14:tracePt t="106832" x="6546850" y="914400"/>
          <p14:tracePt t="106848" x="6578600" y="939800"/>
          <p14:tracePt t="106865" x="6591300" y="946150"/>
          <p14:tracePt t="106882" x="6610350" y="965200"/>
          <p14:tracePt t="106898" x="6616700" y="977900"/>
          <p14:tracePt t="106914" x="6623050" y="984250"/>
          <p14:tracePt t="106932" x="6629400" y="990600"/>
          <p14:tracePt t="106968" x="6629400" y="996950"/>
          <p14:tracePt t="106987" x="6629400" y="1003300"/>
          <p14:tracePt t="107009" x="6623050" y="1009650"/>
          <p14:tracePt t="107017" x="6623050" y="1016000"/>
          <p14:tracePt t="107037" x="6616700" y="1022350"/>
          <p14:tracePt t="107051" x="6616700" y="1028700"/>
          <p14:tracePt t="107072" x="6616700" y="1041400"/>
          <p14:tracePt t="107081" x="6610350" y="1047750"/>
          <p14:tracePt t="107098" x="6610350" y="1060450"/>
          <p14:tracePt t="107114" x="6597650" y="1085850"/>
          <p14:tracePt t="107131" x="6584950" y="1117600"/>
          <p14:tracePt t="107147" x="6584950" y="1143000"/>
          <p14:tracePt t="107164" x="6572250" y="1174750"/>
          <p14:tracePt t="107180" x="6559550" y="1200150"/>
          <p14:tracePt t="107197" x="6559550" y="1212850"/>
          <p14:tracePt t="107213" x="6553200" y="1225550"/>
          <p14:tracePt t="107240" x="6553200" y="1231900"/>
          <p14:tracePt t="107249" x="6553200" y="1238250"/>
          <p14:tracePt t="107282" x="6546850" y="1244600"/>
          <p14:tracePt t="107339" x="6546850" y="1250950"/>
          <p14:tracePt t="107352" x="6546850" y="1257300"/>
          <p14:tracePt t="107366" x="6553200" y="1263650"/>
          <p14:tracePt t="107409" x="6559550" y="1270000"/>
          <p14:tracePt t="107437" x="6559550" y="1276350"/>
          <p14:tracePt t="107472" x="6565900" y="1282700"/>
          <p14:tracePt t="107480" x="6565900" y="1289050"/>
          <p14:tracePt t="107499" x="6565900" y="1295400"/>
          <p14:tracePt t="107507" x="6565900" y="1301750"/>
          <p14:tracePt t="107521" x="6572250" y="1301750"/>
          <p14:tracePt t="107530" x="6572250" y="1308100"/>
          <p14:tracePt t="107545" x="6572250" y="1314450"/>
          <p14:tracePt t="107563" x="6572250" y="1327150"/>
          <p14:tracePt t="107578" x="6578600" y="1371600"/>
          <p14:tracePt t="107596" x="6578600" y="1390650"/>
          <p14:tracePt t="107614" x="6578600" y="1435100"/>
          <p14:tracePt t="107629" x="6578600" y="1454150"/>
          <p14:tracePt t="107645" x="6578600" y="1504950"/>
          <p14:tracePt t="107662" x="6578600" y="1543050"/>
          <p14:tracePt t="107679" x="6578600" y="1555750"/>
          <p14:tracePt t="107696" x="6572250" y="1587500"/>
          <p14:tracePt t="107712" x="6572250" y="1606550"/>
          <p14:tracePt t="107729" x="6565900" y="1612900"/>
          <p14:tracePt t="107732" x="6565900" y="1619250"/>
          <p14:tracePt t="107745" x="6565900" y="1625600"/>
          <p14:tracePt t="107781" x="6565900" y="1638300"/>
          <p14:tracePt t="107788" x="6559550" y="1638300"/>
          <p14:tracePt t="107802" x="6559550" y="1644650"/>
          <p14:tracePt t="107811" x="6559550" y="1651000"/>
          <p14:tracePt t="107828" x="6553200" y="1657350"/>
          <p14:tracePt t="107846" x="6553200" y="1663700"/>
          <p14:tracePt t="107861" x="6546850" y="1670050"/>
          <p14:tracePt t="107878" x="6546850" y="1676400"/>
          <p14:tracePt t="107894" x="6540500" y="1701800"/>
          <p14:tracePt t="107911" x="6527800" y="1727200"/>
          <p14:tracePt t="107929" x="6515100" y="1778000"/>
          <p14:tracePt t="107944" x="6508750" y="1797050"/>
          <p14:tracePt t="107961" x="6502400" y="1828800"/>
          <p14:tracePt t="107978" x="6477000" y="1885950"/>
          <p14:tracePt t="107994" x="6457950" y="1943100"/>
          <p14:tracePt t="108011" x="6451600" y="1962150"/>
          <p14:tracePt t="108027" x="6432550" y="2012950"/>
          <p14:tracePt t="108044" x="6419850" y="2044700"/>
          <p14:tracePt t="108061" x="6413500" y="2070100"/>
          <p14:tracePt t="108077" x="6413500" y="2076450"/>
          <p14:tracePt t="108113" x="6413500" y="2082800"/>
          <p14:tracePt t="108127" x="6413500" y="2095500"/>
          <p14:tracePt t="108143" x="6419850" y="2108200"/>
          <p14:tracePt t="108160" x="6426200" y="2114550"/>
          <p14:tracePt t="109393" x="6419850" y="2120900"/>
          <p14:tracePt t="109407" x="6407150" y="2127250"/>
          <p14:tracePt t="109414" x="6388100" y="2139950"/>
          <p14:tracePt t="109428" x="6375400" y="2159000"/>
          <p14:tracePt t="109440" x="6343650" y="2178050"/>
          <p14:tracePt t="109457" x="6305550" y="2209800"/>
          <p14:tracePt t="109472" x="6280150" y="2228850"/>
          <p14:tracePt t="109489" x="6235700" y="2260600"/>
          <p14:tracePt t="109506" x="6203950" y="2279650"/>
          <p14:tracePt t="109522" x="6178550" y="2298700"/>
          <p14:tracePt t="109539" x="6146800" y="2324100"/>
          <p14:tracePt t="109557" x="6102350" y="2355850"/>
          <p14:tracePt t="109572" x="6083300" y="2374900"/>
          <p14:tracePt t="109589" x="6045200" y="2393950"/>
          <p14:tracePt t="109605" x="6019800" y="2413000"/>
          <p14:tracePt t="109622" x="6007100" y="2419350"/>
          <p14:tracePt t="109639" x="5988050" y="2432050"/>
          <p14:tracePt t="109656" x="5975350" y="2438400"/>
          <p14:tracePt t="109672" x="5962650" y="2444750"/>
          <p14:tracePt t="109688" x="5956300" y="2451100"/>
          <p14:tracePt t="109705" x="5943600" y="2457450"/>
          <p14:tracePt t="109725" x="5937250" y="2457450"/>
          <p14:tracePt t="109739" x="5930900" y="2457450"/>
          <p14:tracePt t="109755" x="5924550" y="2457450"/>
          <p14:tracePt t="109786" x="5918200" y="2457450"/>
          <p14:tracePt t="110843" x="5911850" y="2457450"/>
          <p14:tracePt t="110849" x="5899150" y="2457450"/>
          <p14:tracePt t="110856" x="5886450" y="2457450"/>
          <p14:tracePt t="110871" x="5867400" y="2463800"/>
          <p14:tracePt t="110884" x="5854700" y="2463800"/>
          <p14:tracePt t="110901" x="5803900" y="2470150"/>
          <p14:tracePt t="110918" x="5772150" y="2476500"/>
          <p14:tracePt t="110935" x="5683250" y="2495550"/>
          <p14:tracePt t="110951" x="5562600" y="2501900"/>
          <p14:tracePt t="110967" x="5499100" y="2501900"/>
          <p14:tracePt t="110984" x="5372100" y="2501900"/>
          <p14:tracePt t="111001" x="5219700" y="2501900"/>
          <p14:tracePt t="111018" x="5060950" y="2514600"/>
          <p14:tracePt t="111034" x="4997450" y="2520950"/>
          <p14:tracePt t="111050" x="4921250" y="2540000"/>
          <p14:tracePt t="111067" x="4749800" y="2571750"/>
          <p14:tracePt t="111083" x="4692650" y="2578100"/>
          <p14:tracePt t="111100" x="4648200" y="2597150"/>
          <p14:tracePt t="111117" x="4565650" y="2609850"/>
          <p14:tracePt t="111134" x="4521200" y="2616200"/>
          <p14:tracePt t="111151" x="4483100" y="2628900"/>
          <p14:tracePt t="111166" x="4451350" y="2647950"/>
          <p14:tracePt t="111183" x="4438650" y="2647950"/>
          <p14:tracePt t="111201" x="4432300" y="2654300"/>
          <p14:tracePt t="111233" x="4438650" y="2667000"/>
          <p14:tracePt t="114018" x="4425950" y="2717800"/>
          <p14:tracePt t="114031" x="4406900" y="2774950"/>
          <p14:tracePt t="114039" x="4387850" y="2851150"/>
          <p14:tracePt t="114046" x="4362450" y="2921000"/>
          <p14:tracePt t="114060" x="4330700" y="2990850"/>
          <p14:tracePt t="114073" x="4298950" y="3067050"/>
          <p14:tracePt t="114090" x="4229100" y="3232150"/>
          <p14:tracePt t="114106" x="4197350" y="3333750"/>
          <p14:tracePt t="114123" x="4102100" y="3556000"/>
          <p14:tracePt t="114140" x="4032250" y="3727450"/>
          <p14:tracePt t="114157" x="4000500" y="3797300"/>
          <p14:tracePt t="114174" x="3962400" y="3873500"/>
          <p14:tracePt t="114189" x="3930650" y="3917950"/>
          <p14:tracePt t="114206" x="3924300" y="3937000"/>
          <p14:tracePt t="114209" x="3905250" y="3956050"/>
          <p14:tracePt t="114223" x="3886200" y="3981450"/>
          <p14:tracePt t="114239" x="3854450" y="4032250"/>
          <p14:tracePt t="114257" x="3816350" y="4083050"/>
          <p14:tracePt t="114273" x="3797300" y="4108450"/>
          <p14:tracePt t="114289" x="3778250" y="4121150"/>
          <p14:tracePt t="114305" x="3765550" y="4140200"/>
          <p14:tracePt t="114322" x="3746500" y="4152900"/>
          <p14:tracePt t="114339" x="3746500" y="4159250"/>
          <p14:tracePt t="114355" x="3733800" y="4165600"/>
          <p14:tracePt t="114372" x="3714750" y="4178300"/>
          <p14:tracePt t="114390" x="3695700" y="4203700"/>
          <p14:tracePt t="114406" x="3683000" y="4216400"/>
          <p14:tracePt t="114422" x="3663950" y="4229100"/>
          <p14:tracePt t="114439" x="3651250" y="4248150"/>
          <p14:tracePt t="114472" x="3638550" y="4260850"/>
          <p14:tracePt t="114489" x="3632200" y="4260850"/>
          <p14:tracePt t="114522" x="3625850" y="4267200"/>
          <p14:tracePt t="114538" x="3619500" y="4273550"/>
          <p14:tracePt t="114579" x="3619500" y="4279900"/>
          <p14:tracePt t="114628" x="3625850" y="4279900"/>
          <p14:tracePt t="114650" x="3632200" y="4279900"/>
          <p14:tracePt t="114672" x="3638550" y="4279900"/>
          <p14:tracePt t="114699" x="3644900" y="4279900"/>
          <p14:tracePt t="114727" x="3651250" y="4279900"/>
          <p14:tracePt t="114741" x="3657600" y="4279900"/>
          <p14:tracePt t="114762" x="3663950" y="4279900"/>
          <p14:tracePt t="114768" x="3670300" y="4279900"/>
          <p14:tracePt t="114783" x="3676650" y="4279900"/>
          <p14:tracePt t="114790" x="3683000" y="4279900"/>
          <p14:tracePt t="114807" x="3708400" y="4279900"/>
          <p14:tracePt t="114821" x="3740150" y="4279900"/>
          <p14:tracePt t="114837" x="3765550" y="4279900"/>
          <p14:tracePt t="114854" x="3810000" y="4279900"/>
          <p14:tracePt t="114871" x="3835400" y="4279900"/>
          <p14:tracePt t="114888" x="3892550" y="4286250"/>
          <p14:tracePt t="114904" x="3905250" y="4286250"/>
          <p14:tracePt t="114921" x="3917950" y="4292600"/>
          <p14:tracePt t="114937" x="3924300" y="4292600"/>
          <p14:tracePt t="114970" x="3930650" y="4292600"/>
          <p14:tracePt t="115015" x="3930650" y="4298950"/>
          <p14:tracePt t="115029" x="3924300" y="4298950"/>
          <p14:tracePt t="115071" x="3917950" y="4298950"/>
          <p14:tracePt t="115077" x="3911600" y="4298950"/>
          <p14:tracePt t="115099" x="3905250" y="4298950"/>
          <p14:tracePt t="115113" x="3898900" y="4298950"/>
          <p14:tracePt t="115123" x="3898900" y="4305300"/>
          <p14:tracePt t="115136" x="3892550" y="4305300"/>
          <p14:tracePt t="115153" x="3886200" y="4305300"/>
          <p14:tracePt t="115170" x="3841750" y="4311650"/>
          <p14:tracePt t="115186" x="3816350" y="4318000"/>
          <p14:tracePt t="115203" x="3784600" y="4324350"/>
          <p14:tracePt t="115219" x="3689350" y="4362450"/>
          <p14:tracePt t="115236" x="3581400" y="4387850"/>
          <p14:tracePt t="115253" x="3467100" y="4425950"/>
          <p14:tracePt t="115269" x="3429000" y="4438650"/>
          <p14:tracePt t="115286" x="3314700" y="4476750"/>
          <p14:tracePt t="115303" x="3232150" y="4514850"/>
          <p14:tracePt t="115319" x="3187700" y="4540250"/>
          <p14:tracePt t="115336" x="3111500" y="4565650"/>
          <p14:tracePt t="115352" x="3060700" y="4584700"/>
          <p14:tracePt t="115369" x="3028950" y="4591050"/>
          <p14:tracePt t="115386" x="2959100" y="4616450"/>
          <p14:tracePt t="115402" x="2876550" y="4641850"/>
          <p14:tracePt t="115418" x="2844800" y="4648200"/>
          <p14:tracePt t="115436" x="2794000" y="4673600"/>
          <p14:tracePt t="115451" x="2749550" y="4686300"/>
          <p14:tracePt t="115468" x="2736850" y="4692650"/>
          <p14:tracePt t="115485" x="2711450" y="4705350"/>
          <p14:tracePt t="115502" x="2698750" y="4711700"/>
          <p14:tracePt t="115535" x="2692400" y="4718050"/>
          <p14:tracePt t="115551" x="2686050" y="4718050"/>
          <p14:tracePt t="115571" x="2686050" y="4724400"/>
          <p14:tracePt t="115612" x="2679700" y="4724400"/>
          <p14:tracePt t="115682" x="2679700" y="4730750"/>
          <p14:tracePt t="115710" x="2686050" y="4730750"/>
          <p14:tracePt t="115731" x="2692400" y="4730750"/>
          <p14:tracePt t="115752" x="2692400" y="4737100"/>
          <p14:tracePt t="115773" x="2698750" y="4737100"/>
          <p14:tracePt t="115780" x="2705100" y="4737100"/>
          <p14:tracePt t="115802" x="2711450" y="4737100"/>
          <p14:tracePt t="115815" x="2717800" y="4737100"/>
          <p14:tracePt t="115822" x="2724150" y="4743450"/>
          <p14:tracePt t="115837" x="2730500" y="4743450"/>
          <p14:tracePt t="115853" x="2743200" y="4743450"/>
          <p14:tracePt t="115867" x="2755900" y="4743450"/>
          <p14:tracePt t="115884" x="2774950" y="4743450"/>
          <p14:tracePt t="115901" x="2863850" y="4743450"/>
          <p14:tracePt t="115917" x="2889250" y="4743450"/>
          <p14:tracePt t="115934" x="2959100" y="4743450"/>
          <p14:tracePt t="115950" x="2997200" y="4743450"/>
          <p14:tracePt t="115967" x="3054350" y="4743450"/>
          <p14:tracePt t="115984" x="3111500" y="4737100"/>
          <p14:tracePt t="116000" x="3130550" y="4737100"/>
          <p14:tracePt t="116017" x="3187700" y="4718050"/>
          <p14:tracePt t="116033" x="3257550" y="4711700"/>
          <p14:tracePt t="116050" x="3289300" y="4705350"/>
          <p14:tracePt t="116067" x="3314700" y="4699000"/>
          <p14:tracePt t="116083" x="3416300" y="4673600"/>
          <p14:tracePt t="116099" x="3448050" y="4667250"/>
          <p14:tracePt t="116117" x="3505200" y="4654550"/>
          <p14:tracePt t="116132" x="3549650" y="4654550"/>
          <p14:tracePt t="116149" x="3568700" y="4648200"/>
          <p14:tracePt t="116166" x="3606800" y="4635500"/>
          <p14:tracePt t="116182" x="3625850" y="4629150"/>
          <p14:tracePt t="116199" x="3657600" y="4629150"/>
          <p14:tracePt t="116216" x="3689350" y="4622800"/>
          <p14:tracePt t="116232" x="3708400" y="4616450"/>
          <p14:tracePt t="116249" x="3740150" y="4610100"/>
          <p14:tracePt t="116266" x="3778250" y="4610100"/>
          <p14:tracePt t="116282" x="3790950" y="4603750"/>
          <p14:tracePt t="116299" x="3816350" y="4597400"/>
          <p14:tracePt t="116315" x="3854450" y="4591050"/>
          <p14:tracePt t="116332" x="3873500" y="4584700"/>
          <p14:tracePt t="116349" x="3917950" y="4578350"/>
          <p14:tracePt t="116365" x="3975100" y="4572000"/>
          <p14:tracePt t="116382" x="3994150" y="4565650"/>
          <p14:tracePt t="116399" x="4044950" y="4552950"/>
          <p14:tracePt t="116415" x="4064000" y="4552950"/>
          <p14:tracePt t="116432" x="4108450" y="4540250"/>
          <p14:tracePt t="116448" x="4121150" y="4540250"/>
          <p14:tracePt t="116465" x="4133850" y="4540250"/>
          <p14:tracePt t="116482" x="4152900" y="4527550"/>
          <p14:tracePt t="116498" x="4165600" y="4527550"/>
          <p14:tracePt t="116515" x="4171950" y="4527550"/>
          <p14:tracePt t="116531" x="4178300" y="4527550"/>
          <p14:tracePt t="116548" x="4184650" y="4521200"/>
          <p14:tracePt t="116581" x="4197350" y="4521200"/>
          <p14:tracePt t="116597" x="4203700" y="4521200"/>
          <p14:tracePt t="116617" x="4210050" y="4521200"/>
          <p14:tracePt t="116643" x="4216400" y="4521200"/>
          <p14:tracePt t="116707" x="4222750" y="4521200"/>
          <p14:tracePt t="116735" x="4229100" y="4521200"/>
          <p14:tracePt t="116756" x="4241800" y="4521200"/>
          <p14:tracePt t="116770" x="4248150" y="4521200"/>
          <p14:tracePt t="116784" x="4254500" y="4521200"/>
          <p14:tracePt t="116805" x="4260850" y="4521200"/>
          <p14:tracePt t="116819" x="4267200" y="4521200"/>
          <p14:tracePt t="116825" x="4273550" y="4521200"/>
          <p14:tracePt t="116840" x="4292600" y="4527550"/>
          <p14:tracePt t="116850" x="4305300" y="4527550"/>
          <p14:tracePt t="116863" x="4318000" y="4533900"/>
          <p14:tracePt t="116880" x="4349750" y="4540250"/>
          <p14:tracePt t="116897" x="4394200" y="4552950"/>
          <p14:tracePt t="116913" x="4406900" y="4552950"/>
          <p14:tracePt t="116931" x="4438650" y="4572000"/>
          <p14:tracePt t="116946" x="4470400" y="4578350"/>
          <p14:tracePt t="116963" x="4483100" y="4584700"/>
          <p14:tracePt t="116981" x="4508500" y="4591050"/>
          <p14:tracePt t="116996" x="4533900" y="4603750"/>
          <p14:tracePt t="117013" x="4540250" y="4603750"/>
          <p14:tracePt t="117030" x="4559300" y="4610100"/>
          <p14:tracePt t="117046" x="4565650" y="4610100"/>
          <p14:tracePt t="117063" x="4572000" y="4616450"/>
          <p14:tracePt t="117080" x="4572000" y="4622800"/>
          <p14:tracePt t="117096" x="4578350" y="4622800"/>
          <p14:tracePt t="117113" x="4584700" y="4622800"/>
          <p14:tracePt t="117135" x="4591050" y="4629150"/>
          <p14:tracePt t="117170" x="4597400" y="4629150"/>
          <p14:tracePt t="117198" x="4603750" y="4629150"/>
          <p14:tracePt t="117968" x="4584700" y="4635500"/>
          <p14:tracePt t="117982" x="4552950" y="4641850"/>
          <p14:tracePt t="117989" x="4533900" y="4654550"/>
          <p14:tracePt t="118004" x="4502150" y="4673600"/>
          <p14:tracePt t="118013" x="4470400" y="4692650"/>
          <p14:tracePt t="118026" x="4425950" y="4711700"/>
          <p14:tracePt t="118043" x="4330700" y="4749800"/>
          <p14:tracePt t="118061" x="4235450" y="4775200"/>
          <p14:tracePt t="118076" x="4191000" y="4794250"/>
          <p14:tracePt t="118093" x="4083050" y="4806950"/>
          <p14:tracePt t="118110" x="3981450" y="4857750"/>
          <p14:tracePt t="118126" x="3943350" y="4870450"/>
          <p14:tracePt t="118143" x="3905250" y="4895850"/>
          <p14:tracePt t="118159" x="3841750" y="4933950"/>
          <p14:tracePt t="118176" x="3829050" y="4940300"/>
          <p14:tracePt t="118194" x="3810000" y="4953000"/>
          <p14:tracePt t="118210" x="3803650" y="4959350"/>
          <p14:tracePt t="118225" x="3797300" y="4965700"/>
          <p14:tracePt t="118242" x="3797300" y="4972050"/>
          <p14:tracePt t="118259" x="3790950" y="4984750"/>
          <p14:tracePt t="118275" x="3784600" y="5003800"/>
          <p14:tracePt t="118292" x="3771900" y="5029200"/>
          <p14:tracePt t="118308" x="3771900" y="5035550"/>
          <p14:tracePt t="118326" x="3759200" y="5048250"/>
          <p14:tracePt t="118342" x="3752850" y="5060950"/>
          <p14:tracePt t="118358" x="3752850" y="5067300"/>
          <p14:tracePt t="118375" x="3746500" y="5073650"/>
          <p14:tracePt t="118392" x="3746500" y="5080000"/>
          <p14:tracePt t="118427" x="3746500" y="5086350"/>
          <p14:tracePt t="118474" x="3746500" y="5092700"/>
          <p14:tracePt t="118502" x="3740150" y="5099050"/>
          <p14:tracePt t="118544" x="3740150" y="5105400"/>
          <p14:tracePt t="118551" x="3740150" y="5111750"/>
          <p14:tracePt t="118572" x="3746500" y="5111750"/>
          <p14:tracePt t="118579" x="3752850" y="5111750"/>
          <p14:tracePt t="118594" x="3765550" y="5111750"/>
          <p14:tracePt t="118621" x="3778250" y="5111750"/>
          <p14:tracePt t="118650" x="3784600" y="5111750"/>
          <p14:tracePt t="118663" x="3790950" y="5111750"/>
          <p14:tracePt t="118670" x="3803650" y="5111750"/>
          <p14:tracePt t="118685" x="3822700" y="5111750"/>
          <p14:tracePt t="118693" x="3848100" y="5111750"/>
          <p14:tracePt t="118708" x="3867150" y="5111750"/>
          <p14:tracePt t="118724" x="3930650" y="5118100"/>
          <p14:tracePt t="118742" x="4013200" y="5118100"/>
          <p14:tracePt t="118757" x="4064000" y="5118100"/>
          <p14:tracePt t="118773" x="4102100" y="5118100"/>
          <p14:tracePt t="118791" x="4235450" y="5118100"/>
          <p14:tracePt t="118807" x="4273550" y="5118100"/>
          <p14:tracePt t="118824" x="4298950" y="5118100"/>
          <p14:tracePt t="118840" x="4356100" y="5118100"/>
          <p14:tracePt t="118857" x="4400550" y="5118100"/>
          <p14:tracePt t="118874" x="4432300" y="5118100"/>
          <p14:tracePt t="118889" x="4451350" y="5118100"/>
          <p14:tracePt t="118906" x="4476750" y="5118100"/>
          <p14:tracePt t="118924" x="4508500" y="5118100"/>
          <p14:tracePt t="118940" x="4521200" y="5118100"/>
          <p14:tracePt t="118956" x="4552950" y="5118100"/>
          <p14:tracePt t="118973" x="4591050" y="5124450"/>
          <p14:tracePt t="118990" x="4616450" y="5124450"/>
          <p14:tracePt t="119006" x="4654550" y="5124450"/>
          <p14:tracePt t="119023" x="4699000" y="5124450"/>
          <p14:tracePt t="119040" x="4705350" y="5124450"/>
          <p14:tracePt t="119057" x="4730750" y="5124450"/>
          <p14:tracePt t="119072" x="4756150" y="5124450"/>
          <p14:tracePt t="119089" x="4762500" y="5124450"/>
          <p14:tracePt t="119106" x="4787900" y="5124450"/>
          <p14:tracePt t="119122" x="4800600" y="5118100"/>
          <p14:tracePt t="119139" x="4819650" y="5111750"/>
          <p14:tracePt t="119156" x="4838700" y="5105400"/>
          <p14:tracePt t="119172" x="4857750" y="5105400"/>
          <p14:tracePt t="119190" x="4883150" y="5105400"/>
          <p14:tracePt t="119205" x="4908550" y="5099050"/>
          <p14:tracePt t="119222" x="4921250" y="5099050"/>
          <p14:tracePt t="119226" x="4927600" y="5099050"/>
          <p14:tracePt t="119239" x="4933950" y="5099050"/>
          <p14:tracePt t="119255" x="4940300" y="5099050"/>
          <p14:tracePt t="119793" x="4940300" y="5080000"/>
          <p14:tracePt t="119808" x="4953000" y="5035550"/>
          <p14:tracePt t="119815" x="4959350" y="4965700"/>
          <p14:tracePt t="119829" x="4972050" y="4902200"/>
          <p14:tracePt t="119839" x="4991100" y="4832350"/>
          <p14:tracePt t="119853" x="4997450" y="4743450"/>
          <p14:tracePt t="119871" x="5016500" y="4540250"/>
          <p14:tracePt t="119886" x="5029200" y="4324350"/>
          <p14:tracePt t="119903" x="5022850" y="4222750"/>
          <p14:tracePt t="119920" x="5016500" y="4057650"/>
          <p14:tracePt t="119936" x="4997450" y="3924300"/>
          <p14:tracePt t="119953" x="4978400" y="3854450"/>
          <p14:tracePt t="119970" x="4940300" y="3714750"/>
          <p14:tracePt t="119986" x="4889500" y="3575050"/>
          <p14:tracePt t="120003" x="4870450" y="3511550"/>
          <p14:tracePt t="120019" x="4813300" y="3397250"/>
          <p14:tracePt t="120036" x="4794250" y="3327400"/>
          <p14:tracePt t="120053" x="4730750" y="3219450"/>
          <p14:tracePt t="120069" x="4673600" y="3092450"/>
          <p14:tracePt t="120086" x="4641850" y="3022600"/>
          <p14:tracePt t="120103" x="4610100" y="2914650"/>
          <p14:tracePt t="120119" x="4552950" y="2825750"/>
          <p14:tracePt t="120135" x="4540250" y="2781300"/>
          <p14:tracePt t="120152" x="4495800" y="2705100"/>
          <p14:tracePt t="120169" x="4470400" y="2647950"/>
          <p14:tracePt t="120185" x="4457700" y="2616200"/>
          <p14:tracePt t="120202" x="4432300" y="2565400"/>
          <p14:tracePt t="120219" x="4425950" y="2520950"/>
          <p14:tracePt t="120235" x="4419600" y="2508250"/>
          <p14:tracePt t="120252" x="4413250" y="2489200"/>
          <p14:tracePt t="120268" x="4413250" y="2482850"/>
          <p14:tracePt t="120286" x="4406900" y="2476500"/>
          <p14:tracePt t="120318" x="4406900" y="2470150"/>
          <p14:tracePt t="120335" x="4406900" y="2463800"/>
          <p14:tracePt t="120370" x="4400550" y="2457450"/>
          <p14:tracePt t="120419" x="4400550" y="2451100"/>
          <p14:tracePt t="120539" x="4400550" y="2444750"/>
          <p14:tracePt t="120545" x="4400550" y="2438400"/>
          <p14:tracePt t="120588" x="4400550" y="2432050"/>
          <p14:tracePt t="120616" x="4400550" y="2425700"/>
          <p14:tracePt t="120686" x="4400550" y="2419350"/>
          <p14:tracePt t="120721" x="4400550" y="2413000"/>
          <p14:tracePt t="120770" x="4394200" y="2413000"/>
          <p14:tracePt t="121235" x="4387850" y="2406650"/>
          <p14:tracePt t="121241" x="4375150" y="2400300"/>
          <p14:tracePt t="121256" x="4362450" y="2400300"/>
          <p14:tracePt t="121265" x="4349750" y="2393950"/>
          <p14:tracePt t="121282" x="4337050" y="2393950"/>
          <p14:tracePt t="121298" x="4324350" y="2393950"/>
          <p14:tracePt t="121315" x="4305300" y="2393950"/>
          <p14:tracePt t="121332" x="4298950" y="2393950"/>
          <p14:tracePt t="121348" x="4286250" y="2393950"/>
          <p14:tracePt t="121365" x="4279900" y="2393950"/>
          <p14:tracePt t="121382" x="4267200" y="2393950"/>
          <p14:tracePt t="121398" x="4267200" y="2387600"/>
          <p14:tracePt t="121415" x="4254500" y="2387600"/>
          <p14:tracePt t="121432" x="4248150" y="2381250"/>
          <p14:tracePt t="121448" x="4241800" y="2381250"/>
          <p14:tracePt t="121464" x="4235450" y="2381250"/>
          <p14:tracePt t="121481" x="4229100" y="2374900"/>
          <p14:tracePt t="121498" x="4222750" y="2374900"/>
          <p14:tracePt t="121515" x="4216400" y="2374900"/>
          <p14:tracePt t="121531" x="4210050" y="2374900"/>
          <p14:tracePt t="121593" x="4197350" y="2374900"/>
          <p14:tracePt t="121635" x="4191000" y="2374900"/>
          <p14:tracePt t="121642" x="4184650" y="2374900"/>
          <p14:tracePt t="121677" x="4178300" y="2368550"/>
          <p14:tracePt t="121705" x="4171950" y="2368550"/>
          <p14:tracePt t="121733" x="4165600" y="2368550"/>
          <p14:tracePt t="121775" x="4159250" y="2368550"/>
          <p14:tracePt t="121803" x="4152900" y="2368550"/>
          <p14:tracePt t="121839" x="4146550" y="2368550"/>
          <p14:tracePt t="121845" x="4146550" y="2362200"/>
          <p14:tracePt t="121873" x="4140200" y="2362200"/>
          <p14:tracePt t="121895" x="4133850" y="2362200"/>
          <p14:tracePt t="121979" x="4140200" y="2362200"/>
          <p14:tracePt t="121986" x="4152900" y="2362200"/>
          <p14:tracePt t="121995" x="4159250" y="2362200"/>
          <p14:tracePt t="122012" x="4165600" y="2362200"/>
          <p14:tracePt t="122029" x="4197350" y="2362200"/>
          <p14:tracePt t="122046" x="4241800" y="2368550"/>
          <p14:tracePt t="122063" x="4311650" y="2368550"/>
          <p14:tracePt t="122078" x="4337050" y="2368550"/>
          <p14:tracePt t="122095" x="4375150" y="2368550"/>
          <p14:tracePt t="122113" x="4457700" y="2368550"/>
          <p14:tracePt t="122129" x="4533900" y="2368550"/>
          <p14:tracePt t="122146" x="4578350" y="2362200"/>
          <p14:tracePt t="122162" x="4654550" y="2355850"/>
          <p14:tracePt t="122178" x="4724400" y="2349500"/>
          <p14:tracePt t="122195" x="4743450" y="2349500"/>
          <p14:tracePt t="122212" x="4787900" y="2336800"/>
          <p14:tracePt t="122228" x="4813300" y="2330450"/>
          <p14:tracePt t="122247" x="4838700" y="2324100"/>
          <p14:tracePt t="122261" x="4845050" y="2324100"/>
          <p14:tracePt t="122278" x="4857750" y="2317750"/>
          <p14:tracePt t="122295" x="4857750" y="2311400"/>
          <p14:tracePt t="122311" x="4864100" y="2311400"/>
          <p14:tracePt t="122328" x="4870450" y="2311400"/>
          <p14:tracePt t="122345" x="4876800" y="2305050"/>
          <p14:tracePt t="122386" x="4883150" y="2305050"/>
          <p14:tracePt t="122555" x="4876800" y="2305050"/>
          <p14:tracePt t="122597" x="4870450" y="2305050"/>
          <p14:tracePt t="122625" x="4864100" y="2305050"/>
          <p14:tracePt t="122646" x="4864100" y="2311400"/>
          <p14:tracePt t="122667" x="4857750" y="2317750"/>
          <p14:tracePt t="122681" x="4851400" y="2317750"/>
          <p14:tracePt t="122695" x="4845050" y="2317750"/>
          <p14:tracePt t="122716" x="4838700" y="2324100"/>
          <p14:tracePt t="122758" x="4826000" y="2324100"/>
          <p14:tracePt t="122765" x="4819650" y="2324100"/>
          <p14:tracePt t="122779" x="4806950" y="2330450"/>
          <p14:tracePt t="122793" x="4800600" y="2330450"/>
          <p14:tracePt t="122810" x="4749800" y="2349500"/>
          <p14:tracePt t="122826" x="4718050" y="2355850"/>
          <p14:tracePt t="122843" x="4635500" y="2368550"/>
          <p14:tracePt t="122859" x="4540250" y="2387600"/>
          <p14:tracePt t="122876" x="4508500" y="2393950"/>
          <p14:tracePt t="122893" x="4451350" y="2406650"/>
          <p14:tracePt t="122910" x="4400550" y="2419350"/>
          <p14:tracePt t="122927" x="4375150" y="2419350"/>
          <p14:tracePt t="122942" x="4368800" y="2425700"/>
          <p14:tracePt t="122959" x="4356100" y="2425700"/>
          <p14:tracePt t="123384" x="4356100" y="2419350"/>
          <p14:tracePt t="123412" x="4356100" y="2413000"/>
          <p14:tracePt t="123440" x="4362450" y="2406650"/>
          <p14:tracePt t="123467" x="4362450" y="2400300"/>
          <p14:tracePt t="123502" x="4368800" y="2400300"/>
          <p14:tracePt t="123530" x="4368800" y="2393950"/>
          <p14:tracePt t="123600" x="4375150" y="2387600"/>
          <p14:tracePt t="123608" x="4375150" y="2381250"/>
          <p14:tracePt t="123650" x="4381500" y="2381250"/>
          <p14:tracePt t="123692" x="4381500" y="2374900"/>
          <p14:tracePt t="123749" x="4381500" y="2368550"/>
          <p14:tracePt t="123819" x="4381500" y="2362200"/>
          <p14:tracePt t="125897" x="4375150" y="2362200"/>
          <p14:tracePt t="125911" x="4368800" y="2362200"/>
          <p14:tracePt t="125918" x="4362450" y="2362200"/>
          <p14:tracePt t="125933" x="4356100" y="2362200"/>
          <p14:tracePt t="125948" x="4349750" y="2362200"/>
          <p14:tracePt t="125968" x="4343400" y="2362200"/>
          <p14:tracePt t="125982" x="4337050" y="2362200"/>
          <p14:tracePt t="125999" x="4330700" y="2362200"/>
          <p14:tracePt t="126016" x="4311650" y="2355850"/>
          <p14:tracePt t="126032" x="4305300" y="2355850"/>
          <p14:tracePt t="126048" x="4279900" y="2349500"/>
          <p14:tracePt t="126065" x="4241800" y="2349500"/>
          <p14:tracePt t="126081" x="4197350" y="2330450"/>
          <p14:tracePt t="126098" x="4178300" y="2324100"/>
          <p14:tracePt t="126115" x="4127500" y="2311400"/>
          <p14:tracePt t="126132" x="4089400" y="2298700"/>
          <p14:tracePt t="126149" x="4057650" y="2286000"/>
          <p14:tracePt t="126164" x="4038600" y="2279650"/>
          <p14:tracePt t="126181" x="4013200" y="2273300"/>
          <p14:tracePt t="126199" x="4000500" y="2273300"/>
          <p14:tracePt t="126214" x="4000500" y="2266950"/>
          <p14:tracePt t="126262" x="3994150" y="2266950"/>
          <p14:tracePt t="126311" x="3987800" y="2266950"/>
          <p14:tracePt t="126360" x="3987800" y="2260600"/>
          <p14:tracePt t="126402" x="3981450" y="2260600"/>
          <p14:tracePt t="126437" x="3975100" y="2254250"/>
          <p14:tracePt t="126479" x="3968750" y="2254250"/>
          <p14:tracePt t="126521" x="3968750" y="2247900"/>
          <p14:tracePt t="126571" x="3962400" y="2247900"/>
          <p14:tracePt t="126634" x="3962400" y="2241550"/>
          <p14:tracePt t="126732" x="3956050" y="2241550"/>
          <p14:tracePt t="126950" x="3962400" y="2241550"/>
          <p14:tracePt t="126971" x="3968750" y="2247900"/>
          <p14:tracePt t="126985" x="3975100" y="2247900"/>
          <p14:tracePt t="127013" x="3981450" y="2247900"/>
          <p14:tracePt t="127041" x="3987800" y="2247900"/>
          <p14:tracePt t="127063" x="4000500" y="2247900"/>
          <p14:tracePt t="127091" x="4006850" y="2247900"/>
          <p14:tracePt t="127112" x="4013200" y="2247900"/>
          <p14:tracePt t="127125" x="4019550" y="2247900"/>
          <p14:tracePt t="127132" x="4032250" y="2247900"/>
          <p14:tracePt t="127144" x="4044950" y="2254250"/>
          <p14:tracePt t="127161" x="4076700" y="2260600"/>
          <p14:tracePt t="127178" x="4102100" y="2266950"/>
          <p14:tracePt t="127195" x="4159250" y="2286000"/>
          <p14:tracePt t="127211" x="4229100" y="2298700"/>
          <p14:tracePt t="127228" x="4260850" y="2305050"/>
          <p14:tracePt t="127245" x="4286250" y="2311400"/>
          <p14:tracePt t="127261" x="4349750" y="2330450"/>
          <p14:tracePt t="127278" x="4406900" y="2336800"/>
          <p14:tracePt t="127294" x="4451350" y="2343150"/>
          <p14:tracePt t="127311" x="4476750" y="2349500"/>
          <p14:tracePt t="127327" x="4521200" y="2349500"/>
          <p14:tracePt t="127344" x="4559300" y="2349500"/>
          <p14:tracePt t="127361" x="4572000" y="2349500"/>
          <p14:tracePt t="127378" x="4603750" y="2349500"/>
          <p14:tracePt t="127393" x="4629150" y="2343150"/>
          <p14:tracePt t="127410" x="4641850" y="2336800"/>
          <p14:tracePt t="127427" x="4667250" y="2336800"/>
          <p14:tracePt t="127444" x="4679950" y="2336800"/>
          <p14:tracePt t="127461" x="4692650" y="2330450"/>
          <p14:tracePt t="127477" x="4699000" y="2330450"/>
          <p14:tracePt t="127495" x="4711700" y="2324100"/>
          <p14:tracePt t="127510" x="4724400" y="2317750"/>
          <p14:tracePt t="127544" x="4730750" y="2317750"/>
          <p14:tracePt t="127560" x="4737100" y="2317750"/>
          <p14:tracePt t="127594" x="4737100" y="2311400"/>
          <p14:tracePt t="127600" x="4743450" y="2311400"/>
          <p14:tracePt t="127621" x="4749800" y="2311400"/>
          <p14:tracePt t="127629" x="4756150" y="2305050"/>
          <p14:tracePt t="127676" x="4762500" y="2298700"/>
          <p14:tracePt t="127697" x="4768850" y="2292350"/>
          <p14:tracePt t="127747" x="4775200" y="2292350"/>
          <p14:tracePt t="127839" x="4781550" y="2286000"/>
          <p14:tracePt t="128041" x="4775200" y="2286000"/>
          <p14:tracePt t="128091" x="4768850" y="2286000"/>
          <p14:tracePt t="128098" x="4768850" y="2292350"/>
          <p14:tracePt t="128112" x="4762500" y="2292350"/>
          <p14:tracePt t="128133" x="4756150" y="2298700"/>
          <p14:tracePt t="128142" x="4749800" y="2298700"/>
          <p14:tracePt t="128161" x="4743450" y="2298700"/>
          <p14:tracePt t="128175" x="4743450" y="2305050"/>
          <p14:tracePt t="128191" x="4737100" y="2305050"/>
          <p14:tracePt t="128208" x="4730750" y="2305050"/>
          <p14:tracePt t="128226" x="4705350" y="2311400"/>
          <p14:tracePt t="128241" x="4654550" y="2324100"/>
          <p14:tracePt t="128258" x="4616450" y="2330450"/>
          <p14:tracePt t="128275" x="4546600" y="2336800"/>
          <p14:tracePt t="128291" x="4508500" y="2336800"/>
          <p14:tracePt t="128310" x="4387850" y="2349500"/>
          <p14:tracePt t="128324" x="4368800" y="2355850"/>
          <p14:tracePt t="128341" x="4337050" y="2355850"/>
          <p14:tracePt t="128358" x="4286250" y="2355850"/>
          <p14:tracePt t="128375" x="4248150" y="2355850"/>
          <p14:tracePt t="128390" x="4235450" y="2355850"/>
          <p14:tracePt t="128408" x="4203700" y="2355850"/>
          <p14:tracePt t="128424" x="4178300" y="2349500"/>
          <p14:tracePt t="128440" x="4171950" y="2349500"/>
          <p14:tracePt t="128458" x="4152900" y="2343150"/>
          <p14:tracePt t="128473" x="4146550" y="2343150"/>
          <p14:tracePt t="128490" x="4140200" y="2336800"/>
          <p14:tracePt t="128507" x="4133850" y="2336800"/>
          <p14:tracePt t="128524" x="4127500" y="2336800"/>
          <p14:tracePt t="128543" x="4121150" y="2330450"/>
          <p14:tracePt t="128561" x="4114800" y="2330450"/>
          <p14:tracePt t="128590" x="4108450" y="2324100"/>
          <p14:tracePt t="128659" x="4102100" y="2324100"/>
          <p14:tracePt t="129124" x="4019550" y="2324100"/>
          <p14:tracePt t="129138" x="3886200" y="2317750"/>
          <p14:tracePt t="129144" x="3727450" y="2305050"/>
          <p14:tracePt t="129155" x="3511550" y="2292350"/>
          <p14:tracePt t="129171" x="3263900" y="2260600"/>
          <p14:tracePt t="129188" x="2711450" y="2235200"/>
          <p14:tracePt t="129204" x="2184400" y="2216150"/>
          <p14:tracePt t="129222" x="1949450" y="2216150"/>
          <p14:tracePt t="129225" x="1765300" y="2222500"/>
          <p14:tracePt t="129238" x="1600200" y="2235200"/>
          <p14:tracePt t="129254" x="1473200" y="2266950"/>
          <p14:tracePt t="129271" x="1238250" y="2286000"/>
          <p14:tracePt t="129287" x="1035050" y="2330450"/>
          <p14:tracePt t="129304" x="933450" y="2349500"/>
          <p14:tracePt t="129321" x="762000" y="2400300"/>
          <p14:tracePt t="129337" x="615950" y="2451100"/>
          <p14:tracePt t="129354" x="546100" y="2476500"/>
          <p14:tracePt t="129370" x="393700" y="2546350"/>
          <p14:tracePt t="129387" x="247650" y="2597150"/>
          <p14:tracePt t="129404" x="139700" y="2641600"/>
          <p14:tracePt t="129420" x="107950" y="2647950"/>
          <p14:tracePt t="129437" x="63500" y="2660650"/>
          <p14:tracePt t="129454" x="50800" y="2660650"/>
          <p14:tracePt t="129470" x="44450" y="2660650"/>
          <p14:tracePt t="129486" x="38100" y="2660650"/>
          <p14:tracePt t="129749" x="44450" y="2660650"/>
          <p14:tracePt t="129756" x="50800" y="2660650"/>
          <p14:tracePt t="129783" x="57150" y="2660650"/>
          <p14:tracePt t="129805" x="63500" y="2654300"/>
          <p14:tracePt t="129820" x="69850" y="2654300"/>
          <p14:tracePt t="129847" x="76200" y="2654300"/>
          <p14:tracePt t="129854" x="82550" y="2654300"/>
          <p14:tracePt t="129875" x="88900" y="2654300"/>
          <p14:tracePt t="129917" x="88900" y="2647950"/>
          <p14:tracePt t="129924" x="95250" y="2647950"/>
          <p14:tracePt t="129945" x="101600" y="2647950"/>
          <p14:tracePt t="129994" x="107950" y="2647950"/>
          <p14:tracePt t="130016" x="120650" y="2647950"/>
          <p14:tracePt t="130057" x="127000" y="2647950"/>
          <p14:tracePt t="130107" x="133350" y="2647950"/>
          <p14:tracePt t="130135" x="139700" y="2647950"/>
          <p14:tracePt t="130170" x="146050" y="2647950"/>
          <p14:tracePt t="130190" x="152400" y="2647950"/>
          <p14:tracePt t="130204" x="158750" y="2647950"/>
          <p14:tracePt t="130219" x="165100" y="2647950"/>
          <p14:tracePt t="130240" x="171450" y="2647950"/>
          <p14:tracePt t="130246" x="184150" y="2647950"/>
          <p14:tracePt t="130261" x="203200" y="2647950"/>
          <p14:tracePt t="130270" x="234950" y="2647950"/>
          <p14:tracePt t="130284" x="260350" y="2647950"/>
          <p14:tracePt t="130301" x="368300" y="2667000"/>
          <p14:tracePt t="130318" x="514350" y="2705100"/>
          <p14:tracePt t="130334" x="609600" y="2736850"/>
          <p14:tracePt t="130350" x="819150" y="2800350"/>
          <p14:tracePt t="130367" x="1060450" y="2863850"/>
          <p14:tracePt t="130383" x="1206500" y="2895600"/>
          <p14:tracePt t="130400" x="1384300" y="2933700"/>
          <p14:tracePt t="130417" x="2051050" y="3028950"/>
          <p14:tracePt t="130433" x="2317750" y="3048000"/>
          <p14:tracePt t="130451" x="2844800" y="3054350"/>
          <p14:tracePt t="130466" x="3162300" y="3035300"/>
          <p14:tracePt t="130483" x="3759200" y="2959100"/>
          <p14:tracePt t="130500" x="4311650" y="2851150"/>
          <p14:tracePt t="130516" x="4533900" y="2806700"/>
          <p14:tracePt t="130532" x="4876800" y="2705100"/>
          <p14:tracePt t="130550" x="5105400" y="2628900"/>
          <p14:tracePt t="130566" x="5194300" y="2590800"/>
          <p14:tracePt t="130584" x="5334000" y="2520950"/>
          <p14:tracePt t="130599" x="5473700" y="2432050"/>
          <p14:tracePt t="130616" x="5530850" y="2393950"/>
          <p14:tracePt t="130633" x="5607050" y="2330450"/>
          <p14:tracePt t="130649" x="5657850" y="2286000"/>
          <p14:tracePt t="130666" x="5670550" y="2266950"/>
          <p14:tracePt t="130683" x="5689600" y="2222500"/>
          <p14:tracePt t="130699" x="5702300" y="2190750"/>
          <p14:tracePt t="130716" x="5702300" y="2165350"/>
          <p14:tracePt t="130719" x="5702300" y="2152650"/>
          <p14:tracePt t="130734" x="5708650" y="2139950"/>
          <p14:tracePt t="130749" x="5708650" y="2133600"/>
          <p14:tracePt t="130766" x="5715000" y="2101850"/>
          <p14:tracePt t="130783" x="5715000" y="2089150"/>
          <p14:tracePt t="130799" x="5721350" y="2082800"/>
          <p14:tracePt t="130816" x="5721350" y="2070100"/>
          <p14:tracePt t="130832" x="5727700" y="2063750"/>
          <p14:tracePt t="130848" x="5734050" y="2063750"/>
          <p14:tracePt t="130907" x="5734050" y="2070100"/>
          <p14:tracePt t="130921" x="5727700" y="2076450"/>
          <p14:tracePt t="130928" x="5721350" y="2089150"/>
          <p14:tracePt t="130942" x="5721350" y="2095500"/>
          <p14:tracePt t="130951" x="5721350" y="2101850"/>
          <p14:tracePt t="130965" x="5715000" y="2101850"/>
          <p14:tracePt t="130982" x="5708650" y="2108200"/>
          <p14:tracePt t="130999" x="5702300" y="2120900"/>
          <p14:tracePt t="131015" x="5695950" y="2127250"/>
          <p14:tracePt t="131031" x="5689600" y="2127250"/>
          <p14:tracePt t="131048" x="5670550" y="2159000"/>
          <p14:tracePt t="131064" x="5651500" y="2178050"/>
          <p14:tracePt t="131083" x="5626100" y="2209800"/>
          <p14:tracePt t="131098" x="5613400" y="2235200"/>
          <p14:tracePt t="131114" x="5581650" y="2273300"/>
          <p14:tracePt t="131132" x="5556250" y="2311400"/>
          <p14:tracePt t="131148" x="5543550" y="2324100"/>
          <p14:tracePt t="131164" x="5537200" y="2343150"/>
          <p14:tracePt t="131181" x="5530850" y="2343150"/>
          <p14:tracePt t="131272" x="5530850" y="2349500"/>
          <p14:tracePt t="131705" x="5530850" y="2336800"/>
          <p14:tracePt t="131712" x="5530850" y="2324100"/>
          <p14:tracePt t="131733" x="5530850" y="2317750"/>
          <p14:tracePt t="131761" x="5524500" y="2305050"/>
          <p14:tracePt t="131782" x="5524500" y="2298700"/>
          <p14:tracePt t="131788" x="5524500" y="2292350"/>
          <p14:tracePt t="131824" x="5524500" y="2286000"/>
          <p14:tracePt t="131830" x="5524500" y="2279650"/>
          <p14:tracePt t="131848" x="5524500" y="2273300"/>
          <p14:tracePt t="131862" x="5524500" y="2260600"/>
          <p14:tracePt t="131895" x="5524500" y="2254250"/>
          <p14:tracePt t="131912" x="5518150" y="2247900"/>
          <p14:tracePt t="131928" x="5518150" y="2241550"/>
          <p14:tracePt t="131959" x="5518150" y="2235200"/>
          <p14:tracePt t="132077" x="5524500" y="2235200"/>
          <p14:tracePt t="132112" x="5530850" y="2241550"/>
          <p14:tracePt t="132133" x="5537200" y="2241550"/>
          <p14:tracePt t="132161" x="5543550" y="2247900"/>
          <p14:tracePt t="132182" x="5556250" y="2247900"/>
          <p14:tracePt t="132196" x="5556250" y="2254250"/>
          <p14:tracePt t="132204" x="5568950" y="2254250"/>
          <p14:tracePt t="132217" x="5575300" y="2254250"/>
          <p14:tracePt t="132227" x="5594350" y="2254250"/>
          <p14:tracePt t="132244" x="5613400" y="2260600"/>
          <p14:tracePt t="132261" x="5670550" y="2266950"/>
          <p14:tracePt t="132277" x="5746750" y="2266950"/>
          <p14:tracePt t="132294" x="5842000" y="2266950"/>
          <p14:tracePt t="132310" x="5880100" y="2266950"/>
          <p14:tracePt t="132327" x="5956300" y="2266950"/>
          <p14:tracePt t="132344" x="6007100" y="2266950"/>
          <p14:tracePt t="132360" x="6026150" y="2266950"/>
          <p14:tracePt t="132377" x="6051550" y="2266950"/>
          <p14:tracePt t="132394" x="6064250" y="2260600"/>
          <p14:tracePt t="132410" x="6070600" y="2260600"/>
          <p14:tracePt t="132603" x="6064250" y="2260600"/>
          <p14:tracePt t="132687" x="6057900" y="2260600"/>
          <p14:tracePt t="132716" x="6051550" y="2260600"/>
          <p14:tracePt t="132736" x="6051550" y="2266950"/>
          <p14:tracePt t="132744" x="6045200" y="2266950"/>
          <p14:tracePt t="132757" x="6038850" y="2266950"/>
          <p14:tracePt t="132765" x="6032500" y="2266950"/>
          <p14:tracePt t="132779" x="6019800" y="2273300"/>
          <p14:tracePt t="132792" x="6000750" y="2273300"/>
          <p14:tracePt t="132808" x="5969000" y="2279650"/>
          <p14:tracePt t="132825" x="5937250" y="2279650"/>
          <p14:tracePt t="132842" x="5880100" y="2279650"/>
          <p14:tracePt t="132858" x="5842000" y="2279650"/>
          <p14:tracePt t="132875" x="5822950" y="2279650"/>
          <p14:tracePt t="132891" x="5797550" y="2273300"/>
          <p14:tracePt t="132908" x="5772150" y="2273300"/>
          <p14:tracePt t="132925" x="5765800" y="2273300"/>
          <p14:tracePt t="132941" x="5759450" y="2273300"/>
          <p14:tracePt t="132974" x="5753100" y="2266950"/>
          <p14:tracePt t="133039" x="5746750" y="2266950"/>
          <p14:tracePt t="133235" x="5746750" y="2260600"/>
          <p14:tracePt t="133271" x="5746750" y="2254250"/>
          <p14:tracePt t="133327" x="5753100" y="2254250"/>
          <p14:tracePt t="133797" x="5753100" y="2260600"/>
          <p14:tracePt t="133819" x="5753100" y="2266950"/>
          <p14:tracePt t="133868" x="5753100" y="2273300"/>
          <p14:tracePt t="133959" x="5746750" y="2279650"/>
          <p14:tracePt t="134001" x="5740400" y="2286000"/>
          <p14:tracePt t="134233" x="5740400" y="2279650"/>
          <p14:tracePt t="134261" x="5740400" y="2266950"/>
          <p14:tracePt t="134288" x="5740400" y="2260600"/>
          <p14:tracePt t="134310" x="5746750" y="2254250"/>
          <p14:tracePt t="134337" x="5753100" y="2247900"/>
          <p14:tracePt t="134359" x="5753100" y="2241550"/>
          <p14:tracePt t="134380" x="5759450" y="2235200"/>
          <p14:tracePt t="134394" x="5759450" y="2228850"/>
          <p14:tracePt t="134401" x="5759450" y="2222500"/>
          <p14:tracePt t="134408" x="5759450" y="2216150"/>
          <p14:tracePt t="134429" x="5765800" y="2216150"/>
          <p14:tracePt t="134450" x="5765800" y="2209800"/>
          <p14:tracePt t="134471" x="5765800" y="2203450"/>
          <p14:tracePt t="134478" x="5765800" y="2197100"/>
          <p14:tracePt t="134500" x="5772150" y="2190750"/>
          <p14:tracePt t="134541" x="5772150" y="2184400"/>
          <p14:tracePt t="134549" x="5772150" y="2178050"/>
          <p14:tracePt t="134619" x="5772150" y="2171700"/>
          <p14:tracePt t="135096" x="5765800" y="2171700"/>
          <p14:tracePt t="135125" x="5765800" y="2178050"/>
          <p14:tracePt t="135167" x="5765800" y="2184400"/>
          <p14:tracePt t="135215" x="5759450" y="2190750"/>
          <p14:tracePt t="135223" x="5759450" y="2197100"/>
          <p14:tracePt t="135293" x="5753100" y="2203450"/>
          <p14:tracePt t="135321" x="5753100" y="2209800"/>
          <p14:tracePt t="135362" x="5746750" y="2209800"/>
          <p14:tracePt t="135405" x="5746750" y="2216150"/>
          <p14:tracePt t="135448" x="5746750" y="2222500"/>
          <p14:tracePt t="135497" x="5740400" y="2222500"/>
          <p14:tracePt t="135504" x="5740400" y="2228850"/>
          <p14:tracePt t="135525" x="5740400" y="2235200"/>
          <p14:tracePt t="135552" x="5734050" y="2241550"/>
          <p14:tracePt t="135567" x="5727700" y="2247900"/>
          <p14:tracePt t="135588" x="5721350" y="2247900"/>
          <p14:tracePt t="135595" x="5715000" y="2247900"/>
          <p14:tracePt t="135617" x="5708650" y="2254250"/>
          <p14:tracePt t="135623" x="5702300" y="2254250"/>
          <p14:tracePt t="135644" x="5702300" y="2260600"/>
          <p14:tracePt t="135651" x="5695950" y="2260600"/>
          <p14:tracePt t="135668" x="5689600" y="2266950"/>
          <p14:tracePt t="135682" x="5683250" y="2266950"/>
          <p14:tracePt t="135698" x="5676900" y="2273300"/>
          <p14:tracePt t="135715" x="5670550" y="2273300"/>
          <p14:tracePt t="135731" x="5664200" y="2273300"/>
          <p14:tracePt t="135749" x="5657850" y="2273300"/>
          <p14:tracePt t="135765" x="5645150" y="2273300"/>
          <p14:tracePt t="135782" x="5632450" y="2273300"/>
          <p14:tracePt t="135799" x="5607050" y="2279650"/>
          <p14:tracePt t="135815" x="5594350" y="2279650"/>
          <p14:tracePt t="135831" x="5581650" y="2279650"/>
          <p14:tracePt t="135848" x="5549900" y="2279650"/>
          <p14:tracePt t="135864" x="5543550" y="2279650"/>
          <p14:tracePt t="135881" x="5524500" y="2286000"/>
          <p14:tracePt t="135898" x="5518150" y="2286000"/>
          <p14:tracePt t="135914" x="5511800" y="2286000"/>
          <p14:tracePt t="135974" x="5505450" y="2286000"/>
          <p14:tracePt t="136087" x="5499100" y="2286000"/>
          <p14:tracePt t="136107" x="5499100" y="2279650"/>
          <p14:tracePt t="136164" x="5492750" y="2273300"/>
          <p14:tracePt t="136220" x="5492750" y="2266950"/>
          <p14:tracePt t="136255" x="5492750" y="2260600"/>
          <p14:tracePt t="136297" x="5486400" y="2260600"/>
          <p14:tracePt t="136325" x="5486400" y="2254250"/>
          <p14:tracePt t="136347" x="5480050" y="2254250"/>
          <p14:tracePt t="136368" x="5480050" y="2247900"/>
          <p14:tracePt t="136374" x="5473700" y="2241550"/>
          <p14:tracePt t="136388" x="5473700" y="2235200"/>
          <p14:tracePt t="136397" x="5467350" y="2235200"/>
          <p14:tracePt t="136416" x="5467350" y="2228850"/>
          <p14:tracePt t="136445" x="5461000" y="2228850"/>
          <p14:tracePt t="136466" x="5454650" y="2222500"/>
          <p14:tracePt t="136487" x="5454650" y="2216150"/>
          <p14:tracePt t="136508" x="5454650" y="2209800"/>
          <p14:tracePt t="136515" x="5448300" y="2209800"/>
          <p14:tracePt t="136550" x="5448300" y="2203450"/>
          <p14:tracePt t="136578" x="5448300" y="2197100"/>
          <p14:tracePt t="136585" x="5448300" y="2190750"/>
          <p14:tracePt t="136627" x="5461000" y="2190750"/>
          <p14:tracePt t="136641" x="5467350" y="2190750"/>
          <p14:tracePt t="136669" x="5473700" y="2190750"/>
          <p14:tracePt t="136697" x="5480050" y="2190750"/>
          <p14:tracePt t="136704" x="5486400" y="2190750"/>
          <p14:tracePt t="136719" x="5492750" y="2184400"/>
          <p14:tracePt t="136740" x="5499100" y="2184400"/>
          <p14:tracePt t="136768" x="5511800" y="2184400"/>
          <p14:tracePt t="136838" x="5518150" y="2184400"/>
          <p14:tracePt t="136873" x="5518150" y="2190750"/>
          <p14:tracePt t="136880" x="5518150" y="2197100"/>
          <p14:tracePt t="136908" x="5524500" y="2203450"/>
          <p14:tracePt t="136915" x="5530850" y="2203450"/>
          <p14:tracePt t="136931" x="5537200" y="2209800"/>
          <p14:tracePt t="136944" x="5543550" y="2216150"/>
          <p14:tracePt t="136961" x="5556250" y="2228850"/>
          <p14:tracePt t="136978" x="5607050" y="2254250"/>
          <p14:tracePt t="136994" x="5632450" y="2266950"/>
          <p14:tracePt t="137011" x="5715000" y="2292350"/>
          <p14:tracePt t="137028" x="5791200" y="2298700"/>
          <p14:tracePt t="137044" x="5829300" y="2298700"/>
          <p14:tracePt t="137061" x="5873750" y="2298700"/>
          <p14:tracePt t="137077" x="5969000" y="2292350"/>
          <p14:tracePt t="137094" x="5981700" y="2286000"/>
          <p14:tracePt t="137111" x="5994400" y="2279650"/>
          <p14:tracePt t="137127" x="6007100" y="2273300"/>
          <p14:tracePt t="137143" x="6013450" y="2273300"/>
          <p14:tracePt t="137176" x="6007100" y="2266950"/>
          <p14:tracePt t="137194" x="6000750" y="2266950"/>
          <p14:tracePt t="137211" x="5988050" y="2273300"/>
          <p14:tracePt t="137227" x="5981700" y="2273300"/>
          <p14:tracePt t="137243" x="5962650" y="2279650"/>
          <p14:tracePt t="137260" x="5943600" y="2286000"/>
          <p14:tracePt t="137276" x="5918200" y="2286000"/>
          <p14:tracePt t="137293" x="5873750" y="2286000"/>
          <p14:tracePt t="137310" x="5594350" y="2292350"/>
          <p14:tracePt t="137326" x="5467350" y="2292350"/>
          <p14:tracePt t="137344" x="5073650" y="2305050"/>
          <p14:tracePt t="137359" x="4540250" y="2336800"/>
          <p14:tracePt t="137376" x="4254500" y="2349500"/>
          <p14:tracePt t="137393" x="3721100" y="2381250"/>
          <p14:tracePt t="137409" x="3429000" y="2413000"/>
          <p14:tracePt t="137426" x="2965450" y="2457450"/>
          <p14:tracePt t="137443" x="2635250" y="2476500"/>
          <p14:tracePt t="137459" x="2508250" y="2495550"/>
          <p14:tracePt t="137476" x="2266950" y="2565400"/>
          <p14:tracePt t="137492" x="2082800" y="2590800"/>
          <p14:tracePt t="137509" x="2006600" y="2590800"/>
          <p14:tracePt t="137527" x="1879600" y="2609850"/>
          <p14:tracePt t="137543" x="1746250" y="2628900"/>
          <p14:tracePt t="137559" x="1689100" y="2647950"/>
          <p14:tracePt t="137575" x="1587500" y="2654300"/>
          <p14:tracePt t="137592" x="1517650" y="2654300"/>
          <p14:tracePt t="137609" x="1479550" y="2654300"/>
          <p14:tracePt t="137626" x="1428750" y="2654300"/>
          <p14:tracePt t="137642" x="1397000" y="2641600"/>
          <p14:tracePt t="137658" x="1384300" y="2635250"/>
          <p14:tracePt t="137675" x="1371600" y="2622550"/>
          <p14:tracePt t="137712" x="1365250" y="2622550"/>
          <p14:tracePt t="139289" x="1371600" y="2622550"/>
          <p14:tracePt t="139296" x="1384300" y="2628900"/>
          <p14:tracePt t="139305" x="1397000" y="2628900"/>
          <p14:tracePt t="139319" x="1409700" y="2628900"/>
          <p14:tracePt t="139336" x="1422400" y="2628900"/>
          <p14:tracePt t="139353" x="1460500" y="2628900"/>
          <p14:tracePt t="139369" x="1511300" y="2635250"/>
          <p14:tracePt t="139386" x="1549400" y="2635250"/>
          <p14:tracePt t="139402" x="1676400" y="2635250"/>
          <p14:tracePt t="139419" x="1822450" y="2647950"/>
          <p14:tracePt t="139436" x="1885950" y="2654300"/>
          <p14:tracePt t="139452" x="2063750" y="2673350"/>
          <p14:tracePt t="139469" x="2266950" y="2698750"/>
          <p14:tracePt t="139486" x="2495550" y="2705100"/>
          <p14:tracePt t="139503" x="2597150" y="2705100"/>
          <p14:tracePt t="139519" x="2768600" y="2717800"/>
          <p14:tracePt t="139536" x="2946400" y="2749550"/>
          <p14:tracePt t="139553" x="3035300" y="2749550"/>
          <p14:tracePt t="139569" x="3124200" y="2755900"/>
          <p14:tracePt t="139585" x="3251200" y="2755900"/>
          <p14:tracePt t="139602" x="3346450" y="2774950"/>
          <p14:tracePt t="139619" x="3390900" y="2781300"/>
          <p14:tracePt t="139636" x="3448050" y="2800350"/>
          <p14:tracePt t="139652" x="3479800" y="2813050"/>
          <p14:tracePt t="139669" x="3505200" y="2819400"/>
          <p14:tracePt t="139685" x="3517900" y="2825750"/>
          <p14:tracePt t="139702" x="3536950" y="2825750"/>
          <p14:tracePt t="139718" x="3543300" y="2832100"/>
          <p14:tracePt t="139734" x="3549650" y="2832100"/>
          <p14:tracePt t="139751" x="3549650" y="2838450"/>
          <p14:tracePt t="139788" x="3549650" y="2844800"/>
          <p14:tracePt t="139844" x="3556000" y="2844800"/>
          <p14:tracePt t="139865" x="3562350" y="2844800"/>
          <p14:tracePt t="143458" x="3562350" y="2851150"/>
          <p14:tracePt t="143473" x="3562350" y="2857500"/>
          <p14:tracePt t="143479" x="3568700" y="2857500"/>
          <p14:tracePt t="143488" x="3575050" y="2870200"/>
          <p14:tracePt t="143505" x="3581400" y="2876550"/>
          <p14:tracePt t="143522" x="3606800" y="2901950"/>
          <p14:tracePt t="143538" x="3613150" y="2908300"/>
          <p14:tracePt t="143555" x="3644900" y="2933700"/>
          <p14:tracePt t="143571" x="3683000" y="2959100"/>
          <p14:tracePt t="143588" x="3702050" y="2978150"/>
          <p14:tracePt t="143605" x="3752850" y="3003550"/>
          <p14:tracePt t="143621" x="3829050" y="3022600"/>
          <p14:tracePt t="143637" x="3854450" y="3028950"/>
          <p14:tracePt t="143655" x="3905250" y="3041650"/>
          <p14:tracePt t="143671" x="3956050" y="3048000"/>
          <p14:tracePt t="143688" x="3981450" y="3054350"/>
          <p14:tracePt t="143704" x="4025900" y="3067050"/>
          <p14:tracePt t="143721" x="4064000" y="3073400"/>
          <p14:tracePt t="143737" x="4076700" y="3073400"/>
          <p14:tracePt t="143754" x="4121150" y="3073400"/>
          <p14:tracePt t="143770" x="4152900" y="3073400"/>
          <p14:tracePt t="143788" x="4178300" y="3073400"/>
          <p14:tracePt t="143803" x="4191000" y="3073400"/>
          <p14:tracePt t="143837" x="4222750" y="3073400"/>
          <p14:tracePt t="143853" x="4229100" y="3073400"/>
          <p14:tracePt t="143870" x="4235450" y="3073400"/>
          <p14:tracePt t="143887" x="4248150" y="3073400"/>
          <p14:tracePt t="143903" x="4254500" y="3067050"/>
          <p14:tracePt t="143920" x="4260850" y="3067050"/>
          <p14:tracePt t="143937" x="4267200" y="3067050"/>
          <p14:tracePt t="143970" x="4273550" y="3067050"/>
          <p14:tracePt t="143992" x="4279900" y="3067050"/>
          <p14:tracePt t="144020" x="4286250" y="3067050"/>
          <p14:tracePt t="144132" x="4286250" y="3060700"/>
          <p14:tracePt t="144684" x="4279900" y="3060700"/>
          <p14:tracePt t="144691" x="4267200" y="3060700"/>
          <p14:tracePt t="144704" x="4254500" y="3060700"/>
          <p14:tracePt t="144718" x="4248150" y="3060700"/>
          <p14:tracePt t="144734" x="4235450" y="3060700"/>
          <p14:tracePt t="144750" x="4229100" y="3060700"/>
          <p14:tracePt t="144767" x="4216400" y="3054350"/>
          <p14:tracePt t="144784" x="4203700" y="3054350"/>
          <p14:tracePt t="144943" x="4210050" y="3054350"/>
          <p14:tracePt t="144951" x="4216400" y="3054350"/>
          <p14:tracePt t="144964" x="4222750" y="3054350"/>
          <p14:tracePt t="144971" x="4229100" y="3054350"/>
          <p14:tracePt t="144992" x="4235450" y="3054350"/>
          <p14:tracePt t="145007" x="4248150" y="3054350"/>
          <p14:tracePt t="145016" x="4267200" y="3048000"/>
          <p14:tracePt t="145035" x="4305300" y="3041650"/>
          <p14:tracePt t="145049" x="4330700" y="3041650"/>
          <p14:tracePt t="145067" x="4387850" y="3028950"/>
          <p14:tracePt t="145084" x="4451350" y="3022600"/>
          <p14:tracePt t="145099" x="4476750" y="3009900"/>
          <p14:tracePt t="145116" x="4527550" y="3003550"/>
          <p14:tracePt t="145134" x="4565650" y="3003550"/>
          <p14:tracePt t="145149" x="4578350" y="3003550"/>
          <p14:tracePt t="145166" x="4603750" y="2997200"/>
          <p14:tracePt t="145183" x="4629150" y="2997200"/>
          <p14:tracePt t="145199" x="4635500" y="2997200"/>
          <p14:tracePt t="145216" x="4648200" y="2997200"/>
          <p14:tracePt t="145245" x="4654550" y="2997200"/>
          <p14:tracePt t="145267" x="4660900" y="2997200"/>
          <p14:tracePt t="145273" x="4667250" y="2997200"/>
          <p14:tracePt t="145294" x="4673600" y="2997200"/>
          <p14:tracePt t="145336" x="4679950" y="2997200"/>
          <p14:tracePt t="145364" x="4686300" y="2997200"/>
          <p14:tracePt t="145372" x="4686300" y="2990850"/>
          <p14:tracePt t="145393" x="4692650" y="2990850"/>
          <p14:tracePt t="145413" x="4699000" y="2990850"/>
          <p14:tracePt t="145477" x="4705350" y="2990850"/>
          <p14:tracePt t="145547" x="4705350" y="2984500"/>
          <p14:tracePt t="145568" x="4699000" y="2984500"/>
          <p14:tracePt t="145589" x="4692650" y="2984500"/>
          <p14:tracePt t="145975" x="4679950" y="2984500"/>
          <p14:tracePt t="145997" x="4622800" y="2984500"/>
          <p14:tracePt t="146003" x="4597400" y="2984500"/>
          <p14:tracePt t="146017" x="4578350" y="2984500"/>
          <p14:tracePt t="146029" x="4559300" y="2984500"/>
          <p14:tracePt t="146046" x="4514850" y="2971800"/>
          <p14:tracePt t="146062" x="4495800" y="2971800"/>
          <p14:tracePt t="146080" x="4476750" y="2971800"/>
          <p14:tracePt t="146096" x="4464050" y="2971800"/>
          <p14:tracePt t="146112" x="4451350" y="2971800"/>
          <p14:tracePt t="146130" x="4445000" y="2971800"/>
          <p14:tracePt t="146145" x="4438650" y="2978150"/>
          <p14:tracePt t="146165" x="4432300" y="2978150"/>
          <p14:tracePt t="146284" x="4438650" y="2978150"/>
          <p14:tracePt t="146298" x="4445000" y="2978150"/>
          <p14:tracePt t="146305" x="4451350" y="2978150"/>
          <p14:tracePt t="146319" x="4457700" y="2978150"/>
          <p14:tracePt t="146328" x="4464050" y="2978150"/>
          <p14:tracePt t="146344" x="4470400" y="2978150"/>
          <p14:tracePt t="146361" x="4508500" y="2978150"/>
          <p14:tracePt t="146378" x="4540250" y="2971800"/>
          <p14:tracePt t="146395" x="4565650" y="2971800"/>
          <p14:tracePt t="146411" x="4610100" y="2965450"/>
          <p14:tracePt t="146428" x="4648200" y="2959100"/>
          <p14:tracePt t="146446" x="4673600" y="2952750"/>
          <p14:tracePt t="146461" x="4686300" y="2952750"/>
          <p14:tracePt t="146478" x="4699000" y="2952750"/>
          <p14:tracePt t="146495" x="4705350" y="2952750"/>
          <p14:tracePt t="146511" x="4711700" y="2952750"/>
          <p14:tracePt t="146528" x="4718050" y="2952750"/>
          <p14:tracePt t="146558" x="4724400" y="2952750"/>
          <p14:tracePt t="146565" x="4730750" y="2952750"/>
          <p14:tracePt t="146635" x="4737100" y="2952750"/>
          <p14:tracePt t="146755" x="4730750" y="2952750"/>
          <p14:tracePt t="147151" x="4737100" y="2952750"/>
          <p14:tracePt t="147159" x="4756150" y="2965450"/>
          <p14:tracePt t="147173" x="4787900" y="2978150"/>
          <p14:tracePt t="147180" x="4832350" y="2997200"/>
          <p14:tracePt t="147192" x="4876800" y="3016250"/>
          <p14:tracePt t="147209" x="4984750" y="3060700"/>
          <p14:tracePt t="147225" x="5054600" y="3092450"/>
          <p14:tracePt t="147243" x="5251450" y="3149600"/>
          <p14:tracePt t="147258" x="5480050" y="3194050"/>
          <p14:tracePt t="147275" x="5594350" y="3213100"/>
          <p14:tracePt t="147292" x="5803900" y="3244850"/>
          <p14:tracePt t="147308" x="5892800" y="3257550"/>
          <p14:tracePt t="147324" x="6083300" y="3263900"/>
          <p14:tracePt t="147342" x="6229350" y="3244850"/>
          <p14:tracePt t="147358" x="6292850" y="3244850"/>
          <p14:tracePt t="147375" x="6375400" y="3219450"/>
          <p14:tracePt t="147391" x="6457950" y="3200400"/>
          <p14:tracePt t="147408" x="6489700" y="3187700"/>
          <p14:tracePt t="147425" x="6553200" y="3168650"/>
          <p14:tracePt t="147441" x="6610350" y="3162300"/>
          <p14:tracePt t="147458" x="6648450" y="3155950"/>
          <p14:tracePt t="147475" x="6705600" y="3143250"/>
          <p14:tracePt t="147492" x="6750050" y="3130550"/>
          <p14:tracePt t="147508" x="6781800" y="3117850"/>
          <p14:tracePt t="147525" x="6813550" y="3111500"/>
          <p14:tracePt t="147542" x="6838950" y="3098800"/>
          <p14:tracePt t="147558" x="6851650" y="3098800"/>
          <p14:tracePt t="147574" x="6870700" y="3086100"/>
          <p14:tracePt t="147591" x="6889750" y="3079750"/>
          <p14:tracePt t="147608" x="6921500" y="3067050"/>
          <p14:tracePt t="147624" x="6921500" y="3060700"/>
          <p14:tracePt t="147641" x="6927850" y="3054350"/>
          <p14:tracePt t="147657" x="6934200" y="3048000"/>
          <p14:tracePt t="147674" x="6946900" y="3048000"/>
          <p14:tracePt t="147712" x="6953250" y="3041650"/>
          <p14:tracePt t="147832" x="6953250" y="3048000"/>
          <p14:tracePt t="147839" x="6946900" y="3048000"/>
          <p14:tracePt t="148983" x="6934200" y="3048000"/>
          <p14:tracePt t="148997" x="6902450" y="3048000"/>
          <p14:tracePt t="149005" x="6864350" y="3035300"/>
          <p14:tracePt t="149019" x="6826250" y="3035300"/>
          <p14:tracePt t="149035" x="6743700" y="3022600"/>
          <p14:tracePt t="149052" x="6711950" y="3009900"/>
          <p14:tracePt t="149069" x="6616700" y="3003550"/>
          <p14:tracePt t="149085" x="6515100" y="2984500"/>
          <p14:tracePt t="149103" x="6394450" y="2959100"/>
          <p14:tracePt t="149119" x="6337300" y="2952750"/>
          <p14:tracePt t="149135" x="6216650" y="2921000"/>
          <p14:tracePt t="149152" x="6121400" y="2901950"/>
          <p14:tracePt t="149168" x="6083300" y="2895600"/>
          <p14:tracePt t="149185" x="6051550" y="2889250"/>
          <p14:tracePt t="149202" x="5994400" y="2882900"/>
          <p14:tracePt t="149219" x="5937250" y="2876550"/>
          <p14:tracePt t="149236" x="5899150" y="2863850"/>
          <p14:tracePt t="149252" x="5835650" y="2851150"/>
          <p14:tracePt t="149268" x="5791200" y="2844800"/>
          <p14:tracePt t="149285" x="5759450" y="2844800"/>
          <p14:tracePt t="149301" x="5721350" y="2844800"/>
          <p14:tracePt t="149318" x="5670550" y="2844800"/>
          <p14:tracePt t="149335" x="5638800" y="2844800"/>
          <p14:tracePt t="149353" x="5613400" y="2844800"/>
          <p14:tracePt t="149368" x="5581650" y="2851150"/>
          <p14:tracePt t="149384" x="5543550" y="2851150"/>
          <p14:tracePt t="149401" x="5524500" y="2851150"/>
          <p14:tracePt t="149418" x="5499100" y="2851150"/>
          <p14:tracePt t="149435" x="5435600" y="2851150"/>
          <p14:tracePt t="149451" x="5410200" y="2857500"/>
          <p14:tracePt t="149467" x="5384800" y="2857500"/>
          <p14:tracePt t="149484" x="5340350" y="2863850"/>
          <p14:tracePt t="149501" x="5308600" y="2863850"/>
          <p14:tracePt t="149518" x="5270500" y="2870200"/>
          <p14:tracePt t="149534" x="5245100" y="2870200"/>
          <p14:tracePt t="149551" x="5219700" y="2876550"/>
          <p14:tracePt t="149568" x="5207000" y="2876550"/>
          <p14:tracePt t="149584" x="5200650" y="2876550"/>
          <p14:tracePt t="149600" x="5187950" y="2882900"/>
          <p14:tracePt t="149617" x="5181600" y="2882900"/>
          <p14:tracePt t="149634" x="5175250" y="2882900"/>
          <p14:tracePt t="149652" x="5168900" y="2889250"/>
          <p14:tracePt t="149667" x="5156200" y="2889250"/>
          <p14:tracePt t="149700" x="5149850" y="2889250"/>
          <p14:tracePt t="149716" x="5137150" y="2889250"/>
          <p14:tracePt t="149749" x="5130800" y="2889250"/>
          <p14:tracePt t="149777" x="5124450" y="2889250"/>
          <p14:tracePt t="149785" x="5124450" y="2882900"/>
          <p14:tracePt t="149791" x="5118100" y="2882900"/>
          <p14:tracePt t="150165" x="5105400" y="2882900"/>
          <p14:tracePt t="150179" x="5092700" y="2882900"/>
          <p14:tracePt t="150186" x="5080000" y="2882900"/>
          <p14:tracePt t="150202" x="5067300" y="2882900"/>
          <p14:tracePt t="150215" x="5048250" y="2876550"/>
          <p14:tracePt t="150232" x="5022850" y="2876550"/>
          <p14:tracePt t="150248" x="5003800" y="2870200"/>
          <p14:tracePt t="150265" x="4978400" y="2870200"/>
          <p14:tracePt t="150282" x="4953000" y="2870200"/>
          <p14:tracePt t="150300" x="4940300" y="2870200"/>
          <p14:tracePt t="150314" x="4933950" y="2870200"/>
          <p14:tracePt t="150350" x="4927600" y="2876550"/>
          <p14:tracePt t="150376" x="4921250" y="2876550"/>
          <p14:tracePt t="150488" x="4927600" y="2876550"/>
          <p14:tracePt t="150531" x="4933950" y="2876550"/>
          <p14:tracePt t="150537" x="4940300" y="2870200"/>
          <p14:tracePt t="150558" x="4946650" y="2863850"/>
          <p14:tracePt t="150580" x="4953000" y="2863850"/>
          <p14:tracePt t="150587" x="4959350" y="2857500"/>
          <p14:tracePt t="150600" x="4965700" y="2857500"/>
          <p14:tracePt t="150613" x="4965700" y="2851150"/>
          <p14:tracePt t="150630" x="4984750" y="2832100"/>
          <p14:tracePt t="150647" x="5003800" y="2819400"/>
          <p14:tracePt t="150664" x="5035550" y="2800350"/>
          <p14:tracePt t="150680" x="5067300" y="2768600"/>
          <p14:tracePt t="150696" x="5086350" y="2762250"/>
          <p14:tracePt t="150713" x="5118100" y="2749550"/>
          <p14:tracePt t="150730" x="5137150" y="2736850"/>
          <p14:tracePt t="150746" x="5149850" y="2730500"/>
          <p14:tracePt t="150764" x="5162550" y="2730500"/>
          <p14:tracePt t="150780" x="5175250" y="2730500"/>
          <p14:tracePt t="150797" x="5200650" y="2730500"/>
          <p14:tracePt t="150813" x="5213350" y="2730500"/>
          <p14:tracePt t="150829" x="5213350" y="2736850"/>
          <p14:tracePt t="150847" x="5245100" y="2743200"/>
          <p14:tracePt t="150863" x="5257800" y="2749550"/>
          <p14:tracePt t="150879" x="5270500" y="2755900"/>
          <p14:tracePt t="150896" x="5302250" y="2768600"/>
          <p14:tracePt t="150912" x="5334000" y="2781300"/>
          <p14:tracePt t="150929" x="5353050" y="2787650"/>
          <p14:tracePt t="150946" x="5384800" y="2800350"/>
          <p14:tracePt t="150962" x="5403850" y="2813050"/>
          <p14:tracePt t="150980" x="5422900" y="2813050"/>
          <p14:tracePt t="150995" x="5429250" y="2819400"/>
          <p14:tracePt t="151012" x="5435600" y="2825750"/>
          <p14:tracePt t="151029" x="5448300" y="2832100"/>
          <p14:tracePt t="151071" x="5454650" y="2838450"/>
          <p14:tracePt t="151081" x="5454650" y="2844800"/>
          <p14:tracePt t="151113" x="5461000" y="2844800"/>
          <p14:tracePt t="151141" x="5461000" y="2851150"/>
          <p14:tracePt t="151148" x="5467350" y="2857500"/>
          <p14:tracePt t="151191" x="5473700" y="2870200"/>
          <p14:tracePt t="151240" x="5480050" y="2882900"/>
          <p14:tracePt t="151262" x="5486400" y="2889250"/>
          <p14:tracePt t="151282" x="5492750" y="2889250"/>
          <p14:tracePt t="151289" x="5492750" y="2895600"/>
          <p14:tracePt t="151303" x="5499100" y="2895600"/>
          <p14:tracePt t="151311" x="5499100" y="2901950"/>
          <p14:tracePt t="151331" x="5511800" y="2901950"/>
          <p14:tracePt t="151352" x="5518150" y="2901950"/>
          <p14:tracePt t="151380" x="5524500" y="2901950"/>
          <p14:tracePt t="151401" x="5524500" y="2908300"/>
          <p14:tracePt t="151415" x="5530850" y="2908300"/>
          <p14:tracePt t="151422" x="5537200" y="2908300"/>
          <p14:tracePt t="151450" x="5543550" y="2908300"/>
          <p14:tracePt t="151471" x="5549900" y="2908300"/>
          <p14:tracePt t="151492" x="5556250" y="2908300"/>
          <p14:tracePt t="151534" x="5562600" y="2908300"/>
          <p14:tracePt t="151570" x="5568950" y="2908300"/>
          <p14:tracePt t="151612" x="5575300" y="2908300"/>
          <p14:tracePt t="151633" x="5581650" y="2908300"/>
          <p14:tracePt t="151640" x="5588000" y="2908300"/>
          <p14:tracePt t="151682" x="5594350" y="2908300"/>
          <p14:tracePt t="152054" x="5588000" y="2908300"/>
          <p14:tracePt t="152060" x="5588000" y="2914650"/>
          <p14:tracePt t="152082" x="5581650" y="2921000"/>
          <p14:tracePt t="152103" x="5575300" y="2921000"/>
          <p14:tracePt t="152131" x="5568950" y="2927350"/>
          <p14:tracePt t="152181" x="5568950" y="2933700"/>
          <p14:tracePt t="152216" x="5562600" y="2940050"/>
          <p14:tracePt t="152293" x="5562600" y="2933700"/>
          <p14:tracePt t="152314" x="5562600" y="2927350"/>
          <p14:tracePt t="152342" x="5562600" y="2921000"/>
          <p14:tracePt t="152377" x="5562600" y="2914650"/>
          <p14:tracePt t="152798" x="5556250" y="2914650"/>
          <p14:tracePt t="152967" x="5562600" y="2914650"/>
          <p14:tracePt t="153065" x="5562600" y="2921000"/>
          <p14:tracePt t="153171" x="5568950" y="2921000"/>
          <p14:tracePt t="153185" x="5575300" y="2921000"/>
          <p14:tracePt t="153207" x="5581650" y="2921000"/>
          <p14:tracePt t="153227" x="5588000" y="2908300"/>
          <p14:tracePt t="153255" x="5588000" y="2901950"/>
          <p14:tracePt t="153339" x="5581650" y="2901950"/>
          <p14:tracePt t="153346" x="5575300" y="2901950"/>
          <p14:tracePt t="153388" x="5568950" y="2901950"/>
          <p14:tracePt t="153417" x="5568950" y="2908300"/>
          <p14:tracePt t="153438" x="5562600" y="2914650"/>
          <p14:tracePt t="153451" x="5556250" y="2914650"/>
          <p14:tracePt t="153459" x="5549900" y="2921000"/>
          <p14:tracePt t="153488" x="5543550" y="2927350"/>
          <p14:tracePt t="153508" x="5537200" y="2933700"/>
          <p14:tracePt t="153557" x="5530850" y="2940050"/>
          <p14:tracePt t="153697" x="5530850" y="2933700"/>
          <p14:tracePt t="153718" x="5537200" y="2927350"/>
          <p14:tracePt t="153732" x="5537200" y="2921000"/>
          <p14:tracePt t="153760" x="5543550" y="2914650"/>
          <p14:tracePt t="153887" x="5537200" y="2914650"/>
          <p14:tracePt t="153922" x="5537200" y="2921000"/>
          <p14:tracePt t="153929" x="5537200" y="2927350"/>
          <p14:tracePt t="153950" x="5530850" y="2933700"/>
          <p14:tracePt t="153978" x="5524500" y="2933700"/>
          <p14:tracePt t="154020" x="5524500" y="2940050"/>
          <p14:tracePt t="154062" x="5530850" y="2940050"/>
          <p14:tracePt t="154093" x="5537200" y="2940050"/>
          <p14:tracePt t="154112" x="5543550" y="2940050"/>
          <p14:tracePt t="154119" x="5543550" y="2933700"/>
          <p14:tracePt t="154140" x="5549900" y="2927350"/>
          <p14:tracePt t="154168" x="5556250" y="2927350"/>
          <p14:tracePt t="154203" x="5562600" y="2921000"/>
          <p14:tracePt t="154280" x="5556250" y="2921000"/>
          <p14:tracePt t="154302" x="5549900" y="2927350"/>
          <p14:tracePt t="154343" x="5543550" y="2927350"/>
          <p14:tracePt t="154351" x="5543550" y="2933700"/>
          <p14:tracePt t="154365" x="5537200" y="2933700"/>
          <p14:tracePt t="154379" x="5530850" y="2933700"/>
          <p14:tracePt t="154393" x="5524500" y="2933700"/>
          <p14:tracePt t="154401" x="5518150" y="2933700"/>
          <p14:tracePt t="154417" x="5505450" y="2933700"/>
          <p14:tracePt t="154435" x="5473700" y="2940050"/>
          <p14:tracePt t="154450" x="5403850" y="2940050"/>
          <p14:tracePt t="154467" x="5378450" y="2946400"/>
          <p14:tracePt t="154484" x="5283200" y="2946400"/>
          <p14:tracePt t="154500" x="5232400" y="2946400"/>
          <p14:tracePt t="154517" x="5130800" y="2940050"/>
          <p14:tracePt t="154534" x="5048250" y="2933700"/>
          <p14:tracePt t="154550" x="5010150" y="2933700"/>
          <p14:tracePt t="154567" x="4959350" y="2927350"/>
          <p14:tracePt t="154583" x="4927600" y="2921000"/>
          <p14:tracePt t="154600" x="4914900" y="2921000"/>
          <p14:tracePt t="154617" x="4895850" y="2914650"/>
          <p14:tracePt t="154632" x="4883150" y="2914650"/>
          <p14:tracePt t="154650" x="4876800" y="2914650"/>
          <p14:tracePt t="154667" x="4876800" y="2921000"/>
          <p14:tracePt t="154683" x="4870450" y="2921000"/>
          <p14:tracePt t="154718" x="4864100" y="2921000"/>
          <p14:tracePt t="154765" x="4864100" y="2914650"/>
          <p14:tracePt t="154792" x="4870450" y="2914650"/>
          <p14:tracePt t="154814" x="4876800" y="2914650"/>
          <p14:tracePt t="154835" x="4889500" y="2914650"/>
          <p14:tracePt t="154842" x="4902200" y="2914650"/>
          <p14:tracePt t="154851" x="4914900" y="2914650"/>
          <p14:tracePt t="154865" x="4946650" y="2914650"/>
          <p14:tracePt t="154882" x="4984750" y="2914650"/>
          <p14:tracePt t="154899" x="5073650" y="2908300"/>
          <p14:tracePt t="154915" x="5194300" y="2895600"/>
          <p14:tracePt t="154933" x="5257800" y="2889250"/>
          <p14:tracePt t="154948" x="5372100" y="2889250"/>
          <p14:tracePt t="154965" x="5467350" y="2876550"/>
          <p14:tracePt t="154982" x="5524500" y="2870200"/>
          <p14:tracePt t="154998" x="5537200" y="2870200"/>
          <p14:tracePt t="155015" x="5562600" y="2870200"/>
          <p14:tracePt t="155053" x="5562600" y="2876550"/>
          <p14:tracePt t="155074" x="5556250" y="2876550"/>
          <p14:tracePt t="155082" x="5549900" y="2882900"/>
          <p14:tracePt t="155116" x="5543550" y="2882900"/>
          <p14:tracePt t="155122" x="5537200" y="2882900"/>
          <p14:tracePt t="155144" x="5537200" y="2889250"/>
          <p14:tracePt t="155151" x="5530850" y="2889250"/>
          <p14:tracePt t="155172" x="5524500" y="2889250"/>
          <p14:tracePt t="155193" x="5518150" y="2889250"/>
          <p14:tracePt t="155215" x="5511800" y="2895600"/>
          <p14:tracePt t="155263" x="5505450" y="2895600"/>
          <p14:tracePt t="155270" x="5499100" y="2901950"/>
          <p14:tracePt t="155291" x="5492750" y="2901950"/>
          <p14:tracePt t="155312" x="5492750" y="2908300"/>
          <p14:tracePt t="155334" x="5486400" y="2908300"/>
          <p14:tracePt t="155355" x="5480050" y="2914650"/>
          <p14:tracePt t="155390" x="5480050" y="2921000"/>
          <p14:tracePt t="155425" x="5480050" y="2927350"/>
          <p14:tracePt t="155439" x="5486400" y="2927350"/>
          <p14:tracePt t="155460" x="5492750" y="2927350"/>
          <p14:tracePt t="155467" x="5499100" y="2927350"/>
          <p14:tracePt t="155488" x="5505450" y="2927350"/>
          <p14:tracePt t="155516" x="5511800" y="2927350"/>
          <p14:tracePt t="155523" x="5518150" y="2927350"/>
          <p14:tracePt t="155544" x="5524500" y="2921000"/>
          <p14:tracePt t="155566" x="5530850" y="2921000"/>
          <p14:tracePt t="155685" x="5524500" y="2921000"/>
          <p14:tracePt t="155691" x="5518150" y="2921000"/>
          <p14:tracePt t="155706" x="5511800" y="2921000"/>
          <p14:tracePt t="155715" x="5505450" y="2921000"/>
          <p14:tracePt t="155729" x="5499100" y="2921000"/>
          <p14:tracePt t="155746" x="5480050" y="2927350"/>
          <p14:tracePt t="155763" x="5397500" y="2933700"/>
          <p14:tracePt t="155780" x="5359400" y="2933700"/>
          <p14:tracePt t="155796" x="5314950" y="2946400"/>
          <p14:tracePt t="155812" x="5238750" y="2946400"/>
          <p14:tracePt t="155829" x="5156200" y="2946400"/>
          <p14:tracePt t="155846" x="5099050" y="2940050"/>
          <p14:tracePt t="155862" x="5086350" y="2940050"/>
          <p14:tracePt t="155879" x="5073650" y="2940050"/>
          <p14:tracePt t="155895" x="5060950" y="2940050"/>
          <p14:tracePt t="155959" x="5067300" y="2933700"/>
          <p14:tracePt t="155965" x="5073650" y="2933700"/>
          <p14:tracePt t="155981" x="5086350" y="2927350"/>
          <p14:tracePt t="155995" x="5105400" y="2927350"/>
          <p14:tracePt t="156011" x="5124450" y="2921000"/>
          <p14:tracePt t="156029" x="5181600" y="2908300"/>
          <p14:tracePt t="156044" x="5226050" y="2901950"/>
          <p14:tracePt t="156061" x="5321300" y="2895600"/>
          <p14:tracePt t="156078" x="5403850" y="2876550"/>
          <p14:tracePt t="156095" x="5429250" y="2870200"/>
          <p14:tracePt t="156112" x="5492750" y="2863850"/>
          <p14:tracePt t="156128" x="5524500" y="2863850"/>
          <p14:tracePt t="156144" x="5537200" y="2857500"/>
          <p14:tracePt t="156161" x="5543550" y="2857500"/>
          <p14:tracePt t="156178" x="5549900" y="2857500"/>
          <p14:tracePt t="156387" x="5543550" y="2857500"/>
          <p14:tracePt t="156436" x="5537200" y="2863850"/>
          <p14:tracePt t="156555" x="5530850" y="2863850"/>
          <p14:tracePt t="156597" x="5524500" y="2863850"/>
          <p14:tracePt t="156646" x="5524500" y="2870200"/>
          <p14:tracePt t="156682" x="5518150" y="2876550"/>
          <p14:tracePt t="156738" x="5511800" y="2876550"/>
          <p14:tracePt t="156760" x="5505450" y="2876550"/>
          <p14:tracePt t="156780" x="5499100" y="2876550"/>
          <p14:tracePt t="156787" x="5492750" y="2882900"/>
          <p14:tracePt t="156795" x="5486400" y="2882900"/>
          <p14:tracePt t="156815" x="5486400" y="2889250"/>
          <p14:tracePt t="156829" x="5473700" y="2889250"/>
          <p14:tracePt t="156841" x="5461000" y="2895600"/>
          <p14:tracePt t="156859" x="5435600" y="2901950"/>
          <p14:tracePt t="156875" x="5416550" y="2901950"/>
          <p14:tracePt t="156892" x="5372100" y="2914650"/>
          <p14:tracePt t="156908" x="5321300" y="2921000"/>
          <p14:tracePt t="156925" x="5308600" y="2921000"/>
          <p14:tracePt t="156942" x="5283200" y="2927350"/>
          <p14:tracePt t="156958" x="5264150" y="2927350"/>
          <p14:tracePt t="157019" x="5257800" y="2921000"/>
          <p14:tracePt t="157640" x="5251450" y="2921000"/>
          <p14:tracePt t="157654" x="5245100" y="2921000"/>
          <p14:tracePt t="157661" x="5238750" y="2921000"/>
          <p14:tracePt t="157676" x="5232400" y="2921000"/>
          <p14:tracePt t="157703" x="5226050" y="2921000"/>
          <p14:tracePt t="157731" x="5219700" y="2927350"/>
          <p14:tracePt t="157759" x="5213350" y="2933700"/>
          <p14:tracePt t="157893" x="5226050" y="2933700"/>
          <p14:tracePt t="157914" x="5232400" y="2933700"/>
          <p14:tracePt t="157920" x="5238750" y="2933700"/>
          <p14:tracePt t="157942" x="5245100" y="2933700"/>
          <p14:tracePt t="157956" x="5251450" y="2927350"/>
          <p14:tracePt t="157970" x="5257800" y="2927350"/>
          <p14:tracePt t="157984" x="5264150" y="2927350"/>
          <p14:tracePt t="157991" x="5270500" y="2927350"/>
          <p14:tracePt t="158007" x="5283200" y="2921000"/>
          <p14:tracePt t="158021" x="5295900" y="2921000"/>
          <p14:tracePt t="158040" x="5353050" y="2914650"/>
          <p14:tracePt t="158054" x="5378450" y="2914650"/>
          <p14:tracePt t="158071" x="5403850" y="2908300"/>
          <p14:tracePt t="158088" x="5435600" y="2901950"/>
          <p14:tracePt t="158104" x="5467350" y="2895600"/>
          <p14:tracePt t="158121" x="5486400" y="2895600"/>
          <p14:tracePt t="158138" x="5505450" y="2889250"/>
          <p14:tracePt t="158154" x="5524500" y="2882900"/>
          <p14:tracePt t="158171" x="5530850" y="2876550"/>
          <p14:tracePt t="158188" x="5537200" y="2876550"/>
          <p14:tracePt t="158204" x="5543550" y="2876550"/>
          <p14:tracePt t="158265" x="5549900" y="2876550"/>
          <p14:tracePt t="158307" x="5556250" y="2870200"/>
          <p14:tracePt t="158342" x="5562600" y="2870200"/>
          <p14:tracePt t="158602" x="5556250" y="2870200"/>
          <p14:tracePt t="158637" x="5549900" y="2876550"/>
          <p14:tracePt t="158644" x="5549900" y="2882900"/>
          <p14:tracePt t="158665" x="5543550" y="2882900"/>
          <p14:tracePt t="158693" x="5543550" y="2889250"/>
          <p14:tracePt t="158715" x="5543550" y="2901950"/>
          <p14:tracePt t="158777" x="5543550" y="2908300"/>
          <p14:tracePt t="158812" x="5543550" y="2914650"/>
          <p14:tracePt t="158854" x="5543550" y="2921000"/>
          <p14:tracePt t="158883" x="5543550" y="2927350"/>
          <p14:tracePt t="158918" x="5543550" y="2933700"/>
          <p14:tracePt t="158946" x="5543550" y="2940050"/>
          <p14:tracePt t="158952" x="5543550" y="2946400"/>
          <p14:tracePt t="158995" x="5543550" y="2952750"/>
          <p14:tracePt t="159023" x="5543550" y="2959100"/>
          <p14:tracePt t="159065" x="5543550" y="2965450"/>
          <p14:tracePt t="159086" x="5543550" y="2971800"/>
          <p14:tracePt t="159129" x="5543550" y="2978150"/>
          <p14:tracePt t="159269" x="5537200" y="2978150"/>
          <p14:tracePt t="159297" x="5530850" y="2978150"/>
          <p14:tracePt t="159325" x="5524500" y="2978150"/>
          <p14:tracePt t="159346" x="5518150" y="2978150"/>
          <p14:tracePt t="159374" x="5511800" y="2978150"/>
          <p14:tracePt t="159416" x="5511800" y="2984500"/>
          <p14:tracePt t="159487" x="5518150" y="2984500"/>
          <p14:tracePt t="159508" x="5524500" y="2984500"/>
          <p14:tracePt t="159536" x="5530850" y="2984500"/>
          <p14:tracePt t="159556" x="5537200" y="2984500"/>
          <p14:tracePt t="159606" x="5543550" y="2984500"/>
          <p14:tracePt t="159641" x="5549900" y="2984500"/>
          <p14:tracePt t="159676" x="5556250" y="2984500"/>
          <p14:tracePt t="159697" x="5562600" y="2978150"/>
          <p14:tracePt t="159718" x="5562600" y="2971800"/>
          <p14:tracePt t="159725" x="5562600" y="2965450"/>
          <p14:tracePt t="159746" x="5568950" y="2959100"/>
          <p14:tracePt t="159767" x="5568950" y="2952750"/>
          <p14:tracePt t="159795" x="5575300" y="2952750"/>
          <p14:tracePt t="159852" x="5581650" y="2946400"/>
          <p14:tracePt t="159858" x="5581650" y="2940050"/>
          <p14:tracePt t="159908" x="5588000" y="2933700"/>
          <p14:tracePt t="159929" x="5588000" y="2927350"/>
          <p14:tracePt t="159936" x="5588000" y="2921000"/>
          <p14:tracePt t="160062" x="5581650" y="2927350"/>
          <p14:tracePt t="160111" x="5575300" y="2933700"/>
          <p14:tracePt t="160147" x="5575300" y="2940050"/>
          <p14:tracePt t="160167" x="5568950" y="2940050"/>
          <p14:tracePt t="160189" x="5568950" y="2946400"/>
          <p14:tracePt t="160210" x="5562600" y="2946400"/>
          <p14:tracePt t="160217" x="5556250" y="2946400"/>
          <p14:tracePt t="160252" x="5556250" y="2952750"/>
          <p14:tracePt t="160258" x="5549900" y="2959100"/>
          <p14:tracePt t="160281" x="5543550" y="2959100"/>
          <p14:tracePt t="160286" x="5543550" y="2965450"/>
          <p14:tracePt t="160322" x="5543550" y="2971800"/>
          <p14:tracePt t="160350" x="5543550" y="2978150"/>
          <p14:tracePt t="160379" x="5537200" y="2978150"/>
          <p14:tracePt t="160413" x="5537200" y="2984500"/>
          <p14:tracePt t="160427" x="5537200" y="2990850"/>
          <p14:tracePt t="160484" x="5537200" y="2997200"/>
          <p14:tracePt t="160491" x="5537200" y="3003550"/>
          <p14:tracePt t="160680" x="5543550" y="2997200"/>
          <p14:tracePt t="160709" x="5549900" y="2997200"/>
          <p14:tracePt t="160744" x="5549900" y="2990850"/>
          <p14:tracePt t="160772" x="5556250" y="2984500"/>
          <p14:tracePt t="160814" x="5562600" y="2984500"/>
          <p14:tracePt t="160821" x="5562600" y="2978150"/>
          <p14:tracePt t="160841" x="5562600" y="2971800"/>
          <p14:tracePt t="160870" x="5568950" y="2965450"/>
          <p14:tracePt t="160912" x="5568950" y="2959100"/>
          <p14:tracePt t="160919" x="5568950" y="2952750"/>
          <p14:tracePt t="160982" x="5575300" y="2952750"/>
          <p14:tracePt t="161025" x="5575300" y="2946400"/>
          <p14:tracePt t="161073" x="5581650" y="2940050"/>
          <p14:tracePt t="161151" x="5581650" y="2933700"/>
          <p14:tracePt t="161221" x="5581650" y="2927350"/>
          <p14:tracePt t="162640" x="5575300" y="2927350"/>
          <p14:tracePt t="162675" x="5568950" y="2927350"/>
          <p14:tracePt t="162696" x="5562600" y="2927350"/>
          <p14:tracePt t="162738" x="5556250" y="2933700"/>
          <p14:tracePt t="162744" x="5549900" y="2933700"/>
          <p14:tracePt t="162766" x="5543550" y="2933700"/>
          <p14:tracePt t="162788" x="5537200" y="2933700"/>
          <p14:tracePt t="162801" x="5530850" y="2933700"/>
          <p14:tracePt t="162808" x="5530850" y="2940050"/>
          <p14:tracePt t="162821" x="5524500" y="2940050"/>
          <p14:tracePt t="162838" x="5505450" y="2940050"/>
          <p14:tracePt t="162854" x="5492750" y="2940050"/>
          <p14:tracePt t="162872" x="5473700" y="2940050"/>
          <p14:tracePt t="162888" x="5448300" y="2940050"/>
          <p14:tracePt t="162905" x="5416550" y="2940050"/>
          <p14:tracePt t="162921" x="5391150" y="2940050"/>
          <p14:tracePt t="162937" x="5378450" y="2940050"/>
          <p14:tracePt t="162954" x="5365750" y="2940050"/>
          <p14:tracePt t="162971" x="5353050" y="2940050"/>
          <p14:tracePt t="162987" x="5346700" y="2940050"/>
          <p14:tracePt t="163021" x="5340350" y="2940050"/>
          <p14:tracePt t="163061" x="5334000" y="2940050"/>
          <p14:tracePt t="163089" x="5327650" y="2940050"/>
          <p14:tracePt t="163111" x="5321300" y="2940050"/>
          <p14:tracePt t="163117" x="5314950" y="2940050"/>
          <p14:tracePt t="163138" x="5308600" y="2940050"/>
          <p14:tracePt t="163152" x="5302250" y="2940050"/>
          <p14:tracePt t="163167" x="5289550" y="2940050"/>
          <p14:tracePt t="163181" x="5270500" y="2940050"/>
          <p14:tracePt t="163189" x="5251450" y="2940050"/>
          <p14:tracePt t="163203" x="5219700" y="2940050"/>
          <p14:tracePt t="163220" x="5194300" y="2940050"/>
          <p14:tracePt t="163237" x="5067300" y="2940050"/>
          <p14:tracePt t="163253" x="5010150" y="2940050"/>
          <p14:tracePt t="163272" x="4946650" y="2933700"/>
          <p14:tracePt t="163286" x="4845050" y="2927350"/>
          <p14:tracePt t="163303" x="4749800" y="2921000"/>
          <p14:tracePt t="163320" x="4699000" y="2921000"/>
          <p14:tracePt t="163336" x="4591050" y="2921000"/>
          <p14:tracePt t="163353" x="4502150" y="2921000"/>
          <p14:tracePt t="163370" x="4413250" y="2921000"/>
          <p14:tracePt t="163386" x="4381500" y="2921000"/>
          <p14:tracePt t="163403" x="4311650" y="2927350"/>
          <p14:tracePt t="163420" x="4273550" y="2927350"/>
          <p14:tracePt t="163436" x="4260850" y="2927350"/>
          <p14:tracePt t="163452" x="4222750" y="2927350"/>
          <p14:tracePt t="163469" x="4184650" y="2927350"/>
          <p14:tracePt t="163486" x="4165600" y="2927350"/>
          <p14:tracePt t="163502" x="4152900" y="2927350"/>
          <p14:tracePt t="163519" x="4108450" y="2927350"/>
          <p14:tracePt t="163535" x="4095750" y="2927350"/>
          <p14:tracePt t="163553" x="4064000" y="2933700"/>
          <p14:tracePt t="163569" x="4051300" y="2933700"/>
          <p14:tracePt t="163585" x="4032250" y="2940050"/>
          <p14:tracePt t="163602" x="4019550" y="2940050"/>
          <p14:tracePt t="163618" x="4013200" y="2940050"/>
          <p14:tracePt t="163635" x="4000500" y="2940050"/>
          <p14:tracePt t="163651" x="3994150" y="2940050"/>
          <p14:tracePt t="163714" x="3987800" y="2940050"/>
          <p14:tracePt t="163799" x="3981450" y="2946400"/>
          <p14:tracePt t="163890" x="3981450" y="2952750"/>
          <p14:tracePt t="164136" x="3981450" y="2959100"/>
          <p14:tracePt t="164220" x="3987800" y="2965450"/>
          <p14:tracePt t="164311" x="3994150" y="2965450"/>
          <p14:tracePt t="164346" x="4000500" y="2965450"/>
          <p14:tracePt t="164360" x="4006850" y="2971800"/>
          <p14:tracePt t="164381" x="4013200" y="2971800"/>
          <p14:tracePt t="164430" x="4019550" y="2978150"/>
          <p14:tracePt t="164444" x="4025900" y="2978150"/>
          <p14:tracePt t="164452" x="4032250" y="2978150"/>
          <p14:tracePt t="164468" x="4038600" y="2984500"/>
          <p14:tracePt t="164482" x="4044950" y="2984500"/>
          <p14:tracePt t="164499" x="4076700" y="3003550"/>
          <p14:tracePt t="164515" x="4152900" y="3035300"/>
          <p14:tracePt t="164532" x="4216400" y="3067050"/>
          <p14:tracePt t="164549" x="4400550" y="3130550"/>
          <p14:tracePt t="164565" x="4648200" y="3213100"/>
          <p14:tracePt t="164582" x="4800600" y="3251200"/>
          <p14:tracePt t="164599" x="5156200" y="3327400"/>
          <p14:tracePt t="164615" x="5518150" y="3365500"/>
          <p14:tracePt t="164632" x="5670550" y="3365500"/>
          <p14:tracePt t="164649" x="5924550" y="3365500"/>
          <p14:tracePt t="164665" x="6165850" y="3346450"/>
          <p14:tracePt t="164682" x="6254750" y="3340100"/>
          <p14:tracePt t="164698" x="6337300" y="3321050"/>
          <p14:tracePt t="164715" x="6457950" y="3289300"/>
          <p14:tracePt t="164731" x="6483350" y="3282950"/>
          <p14:tracePt t="164748" x="6553200" y="3244850"/>
          <p14:tracePt t="164764" x="6565900" y="3238500"/>
          <p14:tracePt t="164781" x="6578600" y="3232150"/>
          <p14:tracePt t="164798" x="6578600" y="3219450"/>
          <p14:tracePt t="164814" x="6584950" y="3213100"/>
          <p14:tracePt t="164831" x="6584950" y="3206750"/>
          <p14:tracePt t="164848" x="6591300" y="3200400"/>
          <p14:tracePt t="164864" x="6591300" y="3194050"/>
          <p14:tracePt t="164894" x="6591300" y="3187700"/>
          <p14:tracePt t="164908" x="6591300" y="3181350"/>
          <p14:tracePt t="164917" x="6591300" y="3175000"/>
          <p14:tracePt t="164931" x="6591300" y="3168650"/>
          <p14:tracePt t="164947" x="6591300" y="3162300"/>
          <p14:tracePt t="164964" x="6584950" y="3162300"/>
          <p14:tracePt t="164980" x="6584950" y="3155950"/>
          <p14:tracePt t="164997" x="6584950" y="3149600"/>
          <p14:tracePt t="165016" x="6578600" y="3143250"/>
          <p14:tracePt t="165035" x="6578600" y="3136900"/>
          <p14:tracePt t="165056" x="6572250" y="3136900"/>
          <p14:tracePt t="165064" x="6565900" y="3130550"/>
          <p14:tracePt t="165084" x="6565900" y="3124200"/>
          <p14:tracePt t="165100" x="6559550" y="3124200"/>
          <p14:tracePt t="165113" x="6553200" y="3124200"/>
          <p14:tracePt t="165130" x="6546850" y="3117850"/>
          <p14:tracePt t="165148" x="6546850" y="3105150"/>
          <p14:tracePt t="165163" x="6540500" y="3098800"/>
          <p14:tracePt t="165180" x="6527800" y="3079750"/>
          <p14:tracePt t="165197" x="6515100" y="3067050"/>
          <p14:tracePt t="165213" x="6502400" y="3060700"/>
          <p14:tracePt t="165216" x="6496050" y="3048000"/>
          <p14:tracePt t="165230" x="6489700" y="3041650"/>
          <p14:tracePt t="165246" x="6477000" y="3028950"/>
          <p14:tracePt t="165280" x="6470650" y="3022600"/>
          <p14:tracePt t="165296" x="6470650" y="3016250"/>
          <p14:tracePt t="165332" x="6464300" y="3009900"/>
          <p14:tracePt t="165386" x="6457950" y="3009900"/>
          <p14:tracePt t="165435" x="6457950" y="3003550"/>
          <p14:tracePt t="165540" x="6464300" y="3003550"/>
          <p14:tracePt t="165645" x="6457950" y="3003550"/>
          <p14:tracePt t="165659" x="6451600" y="3003550"/>
          <p14:tracePt t="165666" x="6445250" y="3003550"/>
          <p14:tracePt t="165687" x="6438900" y="3003550"/>
          <p14:tracePt t="165708" x="6432550" y="2997200"/>
          <p14:tracePt t="165715" x="6426200" y="2997200"/>
          <p14:tracePt t="165731" x="6419850" y="2997200"/>
          <p14:tracePt t="165744" x="6413500" y="2990850"/>
          <p14:tracePt t="165761" x="6407150" y="2990850"/>
          <p14:tracePt t="165779" x="6394450" y="2984500"/>
          <p14:tracePt t="165795" x="6381750" y="2978150"/>
          <p14:tracePt t="165811" x="6356350" y="2965450"/>
          <p14:tracePt t="165828" x="6318250" y="2959100"/>
          <p14:tracePt t="165844" x="6305550" y="2952750"/>
          <p14:tracePt t="165861" x="6273800" y="2952750"/>
          <p14:tracePt t="165877" x="6261100" y="2946400"/>
          <p14:tracePt t="165894" x="6254750" y="2946400"/>
          <p14:tracePt t="165911" x="6242050" y="2940050"/>
          <p14:tracePt t="165927" x="6235700" y="2940050"/>
          <p14:tracePt t="165961" x="6229350" y="2940050"/>
          <p14:tracePt t="166039" x="6235700" y="2933700"/>
          <p14:tracePt t="166066" x="6242050" y="2927350"/>
          <p14:tracePt t="166101" x="6248400" y="2921000"/>
          <p14:tracePt t="166151" x="6254750" y="2914650"/>
          <p14:tracePt t="166508" x="6248400" y="2921000"/>
          <p14:tracePt t="166551" x="6248400" y="2927350"/>
          <p14:tracePt t="166579" x="6242050" y="2927350"/>
          <p14:tracePt t="166607" x="6235700" y="2933700"/>
          <p14:tracePt t="166642" x="6229350" y="2933700"/>
          <p14:tracePt t="166663" x="6223000" y="2933700"/>
          <p14:tracePt t="166698" x="6223000" y="2940050"/>
          <p14:tracePt t="166734" x="6216650" y="2940050"/>
          <p14:tracePt t="166747" x="6216650" y="2946400"/>
          <p14:tracePt t="166769" x="6216650" y="2952750"/>
          <p14:tracePt t="166790" x="6223000" y="2959100"/>
          <p14:tracePt t="166803" x="6229350" y="2959100"/>
          <p14:tracePt t="166811" x="6242050" y="2965450"/>
          <p14:tracePt t="166824" x="6254750" y="2971800"/>
          <p14:tracePt t="166841" x="6311900" y="2978150"/>
          <p14:tracePt t="166857" x="6343650" y="2984500"/>
          <p14:tracePt t="166874" x="6432550" y="2990850"/>
          <p14:tracePt t="166891" x="6553200" y="3003550"/>
          <p14:tracePt t="166907" x="6604000" y="3009900"/>
          <p14:tracePt t="166924" x="6699250" y="3009900"/>
          <p14:tracePt t="166940" x="6737350" y="3009900"/>
          <p14:tracePt t="166959" x="6832600" y="3003550"/>
          <p14:tracePt t="166973" x="6858000" y="3003550"/>
          <p14:tracePt t="166990" x="6877050" y="3003550"/>
          <p14:tracePt t="167007" x="6908800" y="2990850"/>
          <p14:tracePt t="167023" x="6927850" y="2984500"/>
          <p14:tracePt t="167040" x="6934200" y="2978150"/>
          <p14:tracePt t="167057" x="6940550" y="2965450"/>
          <p14:tracePt t="167073" x="6946900" y="2965450"/>
          <p14:tracePt t="167090" x="6946900" y="2959100"/>
          <p14:tracePt t="167123" x="6946900" y="2952750"/>
          <p14:tracePt t="167155" x="6953250" y="2946400"/>
          <p14:tracePt t="167281" x="6946900" y="2940050"/>
          <p14:tracePt t="167366" x="6940550" y="2940050"/>
          <p14:tracePt t="167492" x="6934200" y="2940050"/>
          <p14:tracePt t="167562" x="6927850" y="2946400"/>
          <p14:tracePt t="167632" x="6921500" y="2946400"/>
          <p14:tracePt t="167703" x="6915150" y="2952750"/>
          <p14:tracePt t="167773" x="6908800" y="2952750"/>
          <p14:tracePt t="167786" x="6902450" y="2952750"/>
          <p14:tracePt t="167794" x="6896100" y="2952750"/>
          <p14:tracePt t="167804" x="6889750" y="2959100"/>
          <p14:tracePt t="167820" x="6877050" y="2959100"/>
          <p14:tracePt t="167837" x="6819900" y="2965450"/>
          <p14:tracePt t="167854" x="6775450" y="2978150"/>
          <p14:tracePt t="167871" x="6623050" y="2984500"/>
          <p14:tracePt t="167887" x="6419850" y="2984500"/>
          <p14:tracePt t="167904" x="6292850" y="2984500"/>
          <p14:tracePt t="167920" x="6057900" y="2984500"/>
          <p14:tracePt t="167937" x="5829300" y="2984500"/>
          <p14:tracePt t="167953" x="5715000" y="2984500"/>
          <p14:tracePt t="167970" x="5511800" y="2971800"/>
          <p14:tracePt t="167987" x="5359400" y="2971800"/>
          <p14:tracePt t="168004" x="5245100" y="2971800"/>
          <p14:tracePt t="168020" x="5187950" y="2971800"/>
          <p14:tracePt t="168036" x="5099050" y="2978150"/>
          <p14:tracePt t="168054" x="5029200" y="2990850"/>
          <p14:tracePt t="168070" x="4997450" y="2997200"/>
          <p14:tracePt t="168086" x="4946650" y="3003550"/>
          <p14:tracePt t="168103" x="4914900" y="3003550"/>
          <p14:tracePt t="168120" x="4902200" y="3003550"/>
          <p14:tracePt t="168136" x="4889500" y="3003550"/>
          <p14:tracePt t="168153" x="4851400" y="3003550"/>
          <p14:tracePt t="168169" x="4845050" y="3003550"/>
          <p14:tracePt t="168187" x="4826000" y="3003550"/>
          <p14:tracePt t="168202" x="4813300" y="3003550"/>
          <p14:tracePt t="168219" x="4794250" y="3009900"/>
          <p14:tracePt t="168223" x="4787900" y="3009900"/>
          <p14:tracePt t="168243" x="4781550" y="3009900"/>
          <p14:tracePt t="168257" x="4775200" y="3009900"/>
          <p14:tracePt t="168268" x="4768850" y="3016250"/>
          <p14:tracePt t="168286" x="4756150" y="3016250"/>
          <p14:tracePt t="168303" x="4749800" y="3016250"/>
          <p14:tracePt t="168320" x="4749800" y="3022600"/>
          <p14:tracePt t="168336" x="4737100" y="3022600"/>
          <p14:tracePt t="168369" x="4730750" y="3028950"/>
          <p14:tracePt t="168397" x="4724400" y="3028950"/>
          <p14:tracePt t="168420" x="4718050" y="3035300"/>
          <p14:tracePt t="168433" x="4711700" y="3035300"/>
          <p14:tracePt t="170033" x="4705350" y="3035300"/>
          <p14:tracePt t="170039" x="4699000" y="3035300"/>
          <p14:tracePt t="170061" x="4692650" y="3035300"/>
          <p14:tracePt t="170068" x="4686300" y="3035300"/>
          <p14:tracePt t="170089" x="4679950" y="3035300"/>
          <p14:tracePt t="170110" x="4673600" y="3035300"/>
          <p14:tracePt t="170131" x="4667250" y="3035300"/>
          <p14:tracePt t="170138" x="4654550" y="3041650"/>
          <p14:tracePt t="170152" x="4648200" y="3041650"/>
          <p14:tracePt t="170162" x="4635500" y="3041650"/>
          <p14:tracePt t="170179" x="4622800" y="3041650"/>
          <p14:tracePt t="170196" x="4584700" y="3048000"/>
          <p14:tracePt t="170212" x="4533900" y="3060700"/>
          <p14:tracePt t="170230" x="4476750" y="3067050"/>
          <p14:tracePt t="170246" x="4445000" y="3073400"/>
          <p14:tracePt t="170262" x="4419600" y="3073400"/>
          <p14:tracePt t="170279" x="4311650" y="3086100"/>
          <p14:tracePt t="170295" x="4267200" y="3098800"/>
          <p14:tracePt t="170312" x="4229100" y="3098800"/>
          <p14:tracePt t="170329" x="4178300" y="3111500"/>
          <p14:tracePt t="170345" x="4133850" y="3117850"/>
          <p14:tracePt t="170363" x="4089400" y="3124200"/>
          <p14:tracePt t="170378" x="4070350" y="3130550"/>
          <p14:tracePt t="170395" x="4032250" y="3143250"/>
          <p14:tracePt t="170412" x="3994150" y="3143250"/>
          <p14:tracePt t="170428" x="3962400" y="3155950"/>
          <p14:tracePt t="170445" x="3924300" y="3168650"/>
          <p14:tracePt t="170461" x="3867150" y="3181350"/>
          <p14:tracePt t="170478" x="3841750" y="3187700"/>
          <p14:tracePt t="170496" x="3810000" y="3187700"/>
          <p14:tracePt t="170511" x="3778250" y="3200400"/>
          <p14:tracePt t="170528" x="3771900" y="3200400"/>
          <p14:tracePt t="170545" x="3752850" y="3200400"/>
          <p14:tracePt t="170561" x="3746500" y="3206750"/>
          <p14:tracePt t="170578" x="3740150" y="3213100"/>
          <p14:tracePt t="171178" x="3676650" y="3213100"/>
          <p14:tracePt t="171195" x="3486150" y="3213100"/>
          <p14:tracePt t="171211" x="3384550" y="3206750"/>
          <p14:tracePt t="171228" x="3181350" y="3200400"/>
          <p14:tracePt t="171245" x="2965450" y="3168650"/>
          <p14:tracePt t="171261" x="2838450" y="3168650"/>
          <p14:tracePt t="171278" x="2635250" y="3136900"/>
          <p14:tracePt t="171294" x="2457450" y="3136900"/>
          <p14:tracePt t="171311" x="2381250" y="3136900"/>
          <p14:tracePt t="171328" x="2222500" y="3136900"/>
          <p14:tracePt t="171344" x="2082800" y="3136900"/>
          <p14:tracePt t="171361" x="2032000" y="3136900"/>
          <p14:tracePt t="171378" x="1955800" y="3136900"/>
          <p14:tracePt t="171394" x="1885950" y="3136900"/>
          <p14:tracePt t="171411" x="1847850" y="3136900"/>
          <p14:tracePt t="171427" x="1778000" y="3143250"/>
          <p14:tracePt t="171444" x="1695450" y="3155950"/>
          <p14:tracePt t="171461" x="1670050" y="3162300"/>
          <p14:tracePt t="171477" x="1600200" y="3162300"/>
          <p14:tracePt t="171494" x="1543050" y="3162300"/>
          <p14:tracePt t="171510" x="1492250" y="3162300"/>
          <p14:tracePt t="171527" x="1473200" y="3162300"/>
          <p14:tracePt t="171543" x="1447800" y="3162300"/>
          <p14:tracePt t="171560" x="1409700" y="3162300"/>
          <p14:tracePt t="171577" x="1377950" y="3168650"/>
          <p14:tracePt t="171593" x="1358900" y="3175000"/>
          <p14:tracePt t="171610" x="1314450" y="3187700"/>
          <p14:tracePt t="171627" x="1257300" y="3200400"/>
          <p14:tracePt t="171641" x="1231900" y="3206750"/>
          <p14:tracePt t="171658" x="1206500" y="3213100"/>
          <p14:tracePt t="171674" x="1123950" y="3232150"/>
          <p14:tracePt t="171691" x="1104900" y="3232150"/>
          <p14:tracePt t="171708" x="1066800" y="3238500"/>
          <p14:tracePt t="171724" x="1041400" y="3244850"/>
          <p14:tracePt t="171741" x="1028700" y="3244850"/>
          <p14:tracePt t="171757" x="1022350" y="3257550"/>
          <p14:tracePt t="172198" x="1009650" y="3263900"/>
          <p14:tracePt t="172206" x="990600" y="3276600"/>
          <p14:tracePt t="172219" x="965200" y="3295650"/>
          <p14:tracePt t="172226" x="952500" y="3302000"/>
          <p14:tracePt t="172242" x="933450" y="3308350"/>
          <p14:tracePt t="172256" x="908050" y="3321050"/>
          <p14:tracePt t="172272" x="895350" y="3327400"/>
          <p14:tracePt t="172290" x="869950" y="3333750"/>
          <p14:tracePt t="172305" x="857250" y="3340100"/>
          <p14:tracePt t="172322" x="844550" y="3340100"/>
          <p14:tracePt t="172339" x="831850" y="3340100"/>
          <p14:tracePt t="172355" x="825500" y="3340100"/>
          <p14:tracePt t="172372" x="819150" y="3340100"/>
          <p14:tracePt t="172388" x="812800" y="3340100"/>
          <p14:tracePt t="172404" x="800100" y="3340100"/>
          <p14:tracePt t="172422" x="781050" y="3340100"/>
          <p14:tracePt t="172438" x="762000" y="3333750"/>
          <p14:tracePt t="172473" x="742950" y="3327400"/>
          <p14:tracePt t="172488" x="730250" y="3321050"/>
          <p14:tracePt t="172504" x="717550" y="3321050"/>
          <p14:tracePt t="172522" x="704850" y="3314700"/>
          <p14:tracePt t="172538" x="685800" y="3308350"/>
          <p14:tracePt t="172571" x="666750" y="3302000"/>
          <p14:tracePt t="172588" x="660400" y="3302000"/>
          <p14:tracePt t="172605" x="647700" y="3295650"/>
          <p14:tracePt t="172621" x="641350" y="3295650"/>
          <p14:tracePt t="172654" x="635000" y="3295650"/>
          <p14:tracePt t="172676" x="628650" y="3289300"/>
          <p14:tracePt t="172710" x="622300" y="3289300"/>
          <p14:tracePt t="172739" x="615950" y="3282950"/>
          <p14:tracePt t="172767" x="615950" y="3276600"/>
          <p14:tracePt t="172788" x="609600" y="3276600"/>
          <p14:tracePt t="172830" x="603250" y="3276600"/>
          <p14:tracePt t="172879" x="596900" y="3276600"/>
          <p14:tracePt t="172929" x="590550" y="3276600"/>
          <p14:tracePt t="172957" x="584200" y="3276600"/>
          <p14:tracePt t="172999" x="577850" y="3276600"/>
          <p14:tracePt t="173027" x="571500" y="3276600"/>
          <p14:tracePt t="173048" x="565150" y="3276600"/>
          <p14:tracePt t="173070" x="558800" y="3276600"/>
          <p14:tracePt t="173076" x="552450" y="3276600"/>
          <p14:tracePt t="173090" x="546100" y="3276600"/>
          <p14:tracePt t="173139" x="539750" y="3276600"/>
          <p14:tracePt t="173167" x="533400" y="3276600"/>
          <p14:tracePt t="173202" x="527050" y="3276600"/>
          <p14:tracePt t="173216" x="520700" y="3276600"/>
          <p14:tracePt t="173258" x="514350" y="3276600"/>
          <p14:tracePt t="173280" x="508000" y="3276600"/>
          <p14:tracePt t="173329" x="501650" y="3276600"/>
          <p14:tracePt t="173371" x="495300" y="3276600"/>
          <p14:tracePt t="173821" x="495300" y="3282950"/>
          <p14:tracePt t="173841" x="501650" y="3282950"/>
          <p14:tracePt t="173856" x="501650" y="3289300"/>
          <p14:tracePt t="173862" x="508000" y="3289300"/>
          <p14:tracePt t="173870" x="514350" y="3289300"/>
          <p14:tracePt t="173886" x="520700" y="3289300"/>
          <p14:tracePt t="173899" x="527050" y="3295650"/>
          <p14:tracePt t="173916" x="546100" y="3302000"/>
          <p14:tracePt t="173933" x="584200" y="3314700"/>
          <p14:tracePt t="173949" x="609600" y="3333750"/>
          <p14:tracePt t="173966" x="704850" y="3365500"/>
          <p14:tracePt t="173983" x="857250" y="3403600"/>
          <p14:tracePt t="173999" x="965200" y="3435350"/>
          <p14:tracePt t="174016" x="1206500" y="3479800"/>
          <p14:tracePt t="174032" x="1504950" y="3498850"/>
          <p14:tracePt t="174049" x="1720850" y="3511550"/>
          <p14:tracePt t="174067" x="2120900" y="3536950"/>
          <p14:tracePt t="174082" x="2546350" y="3530600"/>
          <p14:tracePt t="174099" x="2730500" y="3530600"/>
          <p14:tracePt t="174116" x="3041650" y="3486150"/>
          <p14:tracePt t="174132" x="3175000" y="3467100"/>
          <p14:tracePt t="174149" x="3390900" y="3422650"/>
          <p14:tracePt t="174165" x="3562350" y="3390900"/>
          <p14:tracePt t="174182" x="3638550" y="3384550"/>
          <p14:tracePt t="174199" x="3746500" y="3359150"/>
          <p14:tracePt t="174215" x="3854450" y="3321050"/>
          <p14:tracePt t="174232" x="3898900" y="3302000"/>
          <p14:tracePt t="174249" x="3962400" y="3276600"/>
          <p14:tracePt t="174265" x="4019550" y="3244850"/>
          <p14:tracePt t="174282" x="4044950" y="3244850"/>
          <p14:tracePt t="174298" x="4095750" y="3232150"/>
          <p14:tracePt t="174315" x="4127500" y="3213100"/>
          <p14:tracePt t="174332" x="4140200" y="3206750"/>
          <p14:tracePt t="174348" x="4165600" y="3187700"/>
          <p14:tracePt t="174364" x="4191000" y="3168650"/>
          <p14:tracePt t="174382" x="4216400" y="3155950"/>
          <p14:tracePt t="174398" x="4229100" y="3143250"/>
          <p14:tracePt t="174414" x="4241800" y="3130550"/>
          <p14:tracePt t="174431" x="4260850" y="3117850"/>
          <p14:tracePt t="174448" x="4267200" y="3111500"/>
          <p14:tracePt t="174464" x="4273550" y="3105150"/>
          <p14:tracePt t="174481" x="4279900" y="3098800"/>
          <p14:tracePt t="174497" x="4286250" y="3086100"/>
          <p14:tracePt t="174531" x="4292600" y="3079750"/>
          <p14:tracePt t="174547" x="4292600" y="3073400"/>
          <p14:tracePt t="174567" x="4292600" y="3067050"/>
          <p14:tracePt t="174580" x="4292600" y="3060700"/>
          <p14:tracePt t="174615" x="4292600" y="3054350"/>
          <p14:tracePt t="174677" x="4292600" y="3048000"/>
          <p14:tracePt t="174705" x="4292600" y="3041650"/>
          <p14:tracePt t="174712" x="4292600" y="3035300"/>
          <p14:tracePt t="174733" x="4292600" y="3028950"/>
          <p14:tracePt t="174782" x="4292600" y="3022600"/>
          <p14:tracePt t="174818" x="4292600" y="3016250"/>
          <p14:tracePt t="175028" x="4286250" y="3016250"/>
          <p14:tracePt t="175057" x="4279900" y="3016250"/>
          <p14:tracePt t="175084" x="4279900" y="3009900"/>
          <p14:tracePt t="175134" x="4273550" y="3003550"/>
          <p14:tracePt t="175190" x="4267200" y="3003550"/>
          <p14:tracePt t="175260" x="4260850" y="3003550"/>
          <p14:tracePt t="175295" x="4254500" y="2997200"/>
          <p14:tracePt t="175316" x="4248150" y="2990850"/>
          <p14:tracePt t="175330" x="4241800" y="2984500"/>
          <p14:tracePt t="175346" x="4235450" y="2984500"/>
          <p14:tracePt t="175366" x="4229100" y="2978150"/>
          <p14:tracePt t="175401" x="4222750" y="2971800"/>
          <p14:tracePt t="175407" x="4216400" y="2971800"/>
          <p14:tracePt t="175415" x="4216400" y="2965450"/>
          <p14:tracePt t="175431" x="4203700" y="2965450"/>
          <p14:tracePt t="175444" x="4197350" y="2952750"/>
          <p14:tracePt t="175461" x="4178300" y="2940050"/>
          <p14:tracePt t="175478" x="4152900" y="2927350"/>
          <p14:tracePt t="175494" x="4140200" y="2921000"/>
          <p14:tracePt t="175510" x="4114800" y="2901950"/>
          <p14:tracePt t="175528" x="4089400" y="2895600"/>
          <p14:tracePt t="175544" x="4083050" y="2895600"/>
          <p14:tracePt t="175561" x="4076700" y="2889250"/>
          <p14:tracePt t="175577" x="4070350" y="2889250"/>
          <p14:tracePt t="175682" x="4064000" y="2895600"/>
          <p14:tracePt t="175688" x="4057650" y="2895600"/>
          <p14:tracePt t="175717" x="4051300" y="2895600"/>
          <p14:tracePt t="176234" x="4019550" y="2895600"/>
          <p14:tracePt t="176241" x="4006850" y="2901950"/>
          <p14:tracePt t="176248" x="3987800" y="2901950"/>
          <p14:tracePt t="176261" x="3968750" y="2908300"/>
          <p14:tracePt t="176274" x="3949700" y="2908300"/>
          <p14:tracePt t="176291" x="3917950" y="2914650"/>
          <p14:tracePt t="176308" x="3905250" y="2914650"/>
          <p14:tracePt t="176325" x="3879850" y="2914650"/>
          <p14:tracePt t="176341" x="3867150" y="2914650"/>
          <p14:tracePt t="176358" x="3854450" y="2914650"/>
          <p14:tracePt t="176375" x="3841750" y="2914650"/>
          <p14:tracePt t="176391" x="3822700" y="2914650"/>
          <p14:tracePt t="176408" x="3822700" y="2908300"/>
          <p14:tracePt t="176425" x="3816350" y="2908300"/>
          <p14:tracePt t="176452" x="3810000" y="2901950"/>
          <p14:tracePt t="176501" x="3803650" y="2901950"/>
          <p14:tracePt t="176543" x="3797300" y="2901950"/>
          <p14:tracePt t="176585" x="3790950" y="2901950"/>
          <p14:tracePt t="176726" x="3797300" y="2901950"/>
          <p14:tracePt t="176733" x="3803650" y="2901950"/>
          <p14:tracePt t="176754" x="3810000" y="2901950"/>
          <p14:tracePt t="176781" x="3816350" y="2901950"/>
          <p14:tracePt t="176803" x="3822700" y="2895600"/>
          <p14:tracePt t="176810" x="3829050" y="2895600"/>
          <p14:tracePt t="176825" x="3835400" y="2895600"/>
          <p14:tracePt t="176839" x="3841750" y="2895600"/>
          <p14:tracePt t="176856" x="3873500" y="2889250"/>
          <p14:tracePt t="176873" x="3930650" y="2882900"/>
          <p14:tracePt t="176889" x="3962400" y="2876550"/>
          <p14:tracePt t="176906" x="4070350" y="2857500"/>
          <p14:tracePt t="176923" x="4178300" y="2838450"/>
          <p14:tracePt t="176939" x="4241800" y="2832100"/>
          <p14:tracePt t="176956" x="4381500" y="2819400"/>
          <p14:tracePt t="176972" x="4533900" y="2813050"/>
          <p14:tracePt t="176989" x="4616450" y="2813050"/>
          <p14:tracePt t="177007" x="4743450" y="2813050"/>
          <p14:tracePt t="177022" x="4845050" y="2813050"/>
          <p14:tracePt t="177039" x="4895850" y="2800350"/>
          <p14:tracePt t="177056" x="4991100" y="2794000"/>
          <p14:tracePt t="177072" x="5029200" y="2794000"/>
          <p14:tracePt t="177089" x="5092700" y="2794000"/>
          <p14:tracePt t="177106" x="5130800" y="2794000"/>
          <p14:tracePt t="177122" x="5143500" y="2794000"/>
          <p14:tracePt t="177138" x="5168900" y="2794000"/>
          <p14:tracePt t="177155" x="5187950" y="2794000"/>
          <p14:tracePt t="177172" x="5194300" y="2794000"/>
          <p14:tracePt t="177189" x="5219700" y="2787650"/>
          <p14:tracePt t="177205" x="5232400" y="2787650"/>
          <p14:tracePt t="177222" x="5238750" y="2781300"/>
          <p14:tracePt t="177225" x="5245100" y="2781300"/>
          <p14:tracePt t="177238" x="5251450" y="2781300"/>
          <p14:tracePt t="177274" x="5257800" y="2774950"/>
          <p14:tracePt t="177295" x="5264150" y="2774950"/>
          <p14:tracePt t="177337" x="5270500" y="2774950"/>
          <p14:tracePt t="177744" x="5257800" y="2774950"/>
          <p14:tracePt t="177759" x="5251450" y="2774950"/>
          <p14:tracePt t="177765" x="5238750" y="2774950"/>
          <p14:tracePt t="177780" x="5226050" y="2774950"/>
          <p14:tracePt t="177789" x="5194300" y="2774950"/>
          <p14:tracePt t="177802" x="5156200" y="2774950"/>
          <p14:tracePt t="177819" x="5029200" y="2787650"/>
          <p14:tracePt t="177836" x="4838700" y="2794000"/>
          <p14:tracePt t="177853" x="4724400" y="2806700"/>
          <p14:tracePt t="177869" x="4521200" y="2819400"/>
          <p14:tracePt t="177886" x="4324350" y="2838450"/>
          <p14:tracePt t="177903" x="4248150" y="2844800"/>
          <p14:tracePt t="177920" x="4114800" y="2876550"/>
          <p14:tracePt t="177935" x="4032250" y="2889250"/>
          <p14:tracePt t="177952" x="3994150" y="2901950"/>
          <p14:tracePt t="177969" x="3956050" y="2908300"/>
          <p14:tracePt t="177985" x="3943350" y="2908300"/>
          <p14:tracePt t="178002" x="3937000" y="2914650"/>
          <p14:tracePt t="178035" x="3930650" y="2914650"/>
          <p14:tracePt t="178067" x="3924300" y="2914650"/>
          <p14:tracePt t="178377" x="3924300" y="2908300"/>
          <p14:tracePt t="178391" x="3930650" y="2901950"/>
          <p14:tracePt t="178419" x="3937000" y="2889250"/>
          <p14:tracePt t="178426" x="3937000" y="2882900"/>
          <p14:tracePt t="178447" x="3937000" y="2876550"/>
          <p14:tracePt t="178489" x="3937000" y="2863850"/>
          <p14:tracePt t="178517" x="3937000" y="2857500"/>
          <p14:tracePt t="178539" x="3937000" y="2851150"/>
          <p14:tracePt t="178559" x="3937000" y="2844800"/>
          <p14:tracePt t="178602" x="3930650" y="2838450"/>
          <p14:tracePt t="178630" x="3924300" y="2838450"/>
          <p14:tracePt t="178637" x="3917950" y="2838450"/>
          <p14:tracePt t="178658" x="3911600" y="2838450"/>
          <p14:tracePt t="178700" x="3905250" y="2838450"/>
          <p14:tracePt t="178707" x="3898900" y="2838450"/>
          <p14:tracePt t="178721" x="3892550" y="2838450"/>
          <p14:tracePt t="178742" x="3886200" y="2838450"/>
          <p14:tracePt t="178752" x="3879850" y="2838450"/>
          <p14:tracePt t="178766" x="3873500" y="2838450"/>
          <p14:tracePt t="178798" x="3867150" y="2838450"/>
          <p14:tracePt t="178820" x="3860800" y="2844800"/>
          <p14:tracePt t="178841" x="3860800" y="2851150"/>
          <p14:tracePt t="178847" x="3860800" y="2857500"/>
          <p14:tracePt t="178868" x="3860800" y="2863850"/>
          <p14:tracePt t="178890" x="3860800" y="2870200"/>
          <p14:tracePt t="178918" x="3867150" y="2870200"/>
          <p14:tracePt t="178952" x="3879850" y="2870200"/>
          <p14:tracePt t="178960" x="3892550" y="2870200"/>
          <p14:tracePt t="178974" x="3905250" y="2870200"/>
          <p14:tracePt t="178983" x="3937000" y="2870200"/>
          <p14:tracePt t="178999" x="3956050" y="2870200"/>
          <p14:tracePt t="179017" x="4000500" y="2851150"/>
          <p14:tracePt t="179032" x="4051300" y="2825750"/>
          <p14:tracePt t="179048" x="4070350" y="2806700"/>
          <p14:tracePt t="179066" x="4108450" y="2768600"/>
          <p14:tracePt t="179082" x="4121150" y="2730500"/>
          <p14:tracePt t="179099" x="4127500" y="2705100"/>
          <p14:tracePt t="179116" x="4127500" y="2673350"/>
          <p14:tracePt t="179131" x="4121150" y="2641600"/>
          <p14:tracePt t="179148" x="4121150" y="2635250"/>
          <p14:tracePt t="179165" x="4108450" y="2622550"/>
          <p14:tracePt t="179181" x="4108450" y="2616200"/>
          <p14:tracePt t="179199" x="4076700" y="2609850"/>
          <p14:tracePt t="179215" x="4064000" y="2603500"/>
          <p14:tracePt t="179219" x="4057650" y="2603500"/>
          <p14:tracePt t="179248" x="4038600" y="2597150"/>
          <p14:tracePt t="179264" x="4032250" y="2597150"/>
          <p14:tracePt t="179298" x="4019550" y="2597150"/>
          <p14:tracePt t="179315" x="4013200" y="2597150"/>
          <p14:tracePt t="179347" x="4000500" y="2597150"/>
          <p14:tracePt t="179364" x="4000500" y="2603500"/>
          <p14:tracePt t="179397" x="4000500" y="2609850"/>
          <p14:tracePt t="179414" x="3994150" y="2616200"/>
          <p14:tracePt t="179431" x="3987800" y="2628900"/>
          <p14:tracePt t="179464" x="3981450" y="2628900"/>
          <p14:tracePt t="179480" x="3975100" y="2635250"/>
          <p14:tracePt t="179501" x="3968750" y="2641600"/>
          <p14:tracePt t="179522" x="3968750" y="2647950"/>
          <p14:tracePt t="179551" x="3962400" y="2660650"/>
          <p14:tracePt t="180005" x="3962400" y="2667000"/>
          <p14:tracePt t="180013" x="3962400" y="2679700"/>
          <p14:tracePt t="180026" x="3956050" y="2692400"/>
          <p14:tracePt t="180033" x="3949700" y="2705100"/>
          <p14:tracePt t="180048" x="3949700" y="2717800"/>
          <p14:tracePt t="180068" x="3949700" y="2730500"/>
          <p14:tracePt t="180078" x="3949700" y="2743200"/>
          <p14:tracePt t="180095" x="3949700" y="2749550"/>
          <p14:tracePt t="180112" x="3937000" y="2774950"/>
          <p14:tracePt t="180128" x="3937000" y="2794000"/>
          <p14:tracePt t="180145" x="3930650" y="2806700"/>
          <p14:tracePt t="180161" x="3930650" y="2819400"/>
          <p14:tracePt t="180178" x="3924300" y="2838450"/>
          <p14:tracePt t="180195" x="3924300" y="2857500"/>
          <p14:tracePt t="180211" x="3924300" y="2863850"/>
          <p14:tracePt t="180228" x="3924300" y="2870200"/>
          <p14:tracePt t="180279" x="3924300" y="2876550"/>
          <p14:tracePt t="180328" x="3937000" y="2882900"/>
          <p14:tracePt t="180363" x="3949700" y="2882900"/>
          <p14:tracePt t="180406" x="3956050" y="2882900"/>
          <p14:tracePt t="180455" x="3962400" y="2882900"/>
          <p14:tracePt t="180476" x="3968750" y="2882900"/>
          <p14:tracePt t="180497" x="3975100" y="2876550"/>
          <p14:tracePt t="180525" x="3981450" y="2876550"/>
          <p14:tracePt t="180546" x="3981450" y="2870200"/>
          <p14:tracePt t="180574" x="3987800" y="2870200"/>
          <p14:tracePt t="180595" x="3994150" y="2870200"/>
          <p14:tracePt t="180616" x="4000500" y="2863850"/>
          <p14:tracePt t="180645" x="4006850" y="2863850"/>
          <p14:tracePt t="180680" x="4006850" y="2857500"/>
          <p14:tracePt t="180686" x="4013200" y="2851150"/>
          <p14:tracePt t="180708" x="4013200" y="2844800"/>
          <p14:tracePt t="180750" x="4019550" y="2838450"/>
          <p14:tracePt t="180778" x="4019550" y="2832100"/>
          <p14:tracePt t="180799" x="4019550" y="2825750"/>
          <p14:tracePt t="180827" x="4019550" y="2813050"/>
          <p14:tracePt t="180855" x="4019550" y="2806700"/>
          <p14:tracePt t="180877" x="4019550" y="2800350"/>
          <p14:tracePt t="180911" x="4019550" y="2794000"/>
          <p14:tracePt t="180926" x="4019550" y="2787650"/>
          <p14:tracePt t="180947" x="4013200" y="2787650"/>
          <p14:tracePt t="180961" x="4006850" y="2787650"/>
          <p14:tracePt t="180981" x="4000500" y="2787650"/>
          <p14:tracePt t="180989" x="3994150" y="2787650"/>
          <p14:tracePt t="180995" x="3987800" y="2787650"/>
          <p14:tracePt t="181030" x="3981450" y="2787650"/>
          <p14:tracePt t="181038" x="3975100" y="2787650"/>
          <p14:tracePt t="181052" x="3968750" y="2787650"/>
          <p14:tracePt t="181061" x="3962400" y="2787650"/>
          <p14:tracePt t="181080" x="3949700" y="2787650"/>
          <p14:tracePt t="181091" x="3937000" y="2794000"/>
          <p14:tracePt t="181109" x="3917950" y="2800350"/>
          <p14:tracePt t="181125" x="3911600" y="2806700"/>
          <p14:tracePt t="181141" x="3898900" y="2825750"/>
          <p14:tracePt t="181158" x="3892550" y="2857500"/>
          <p14:tracePt t="181174" x="3892550" y="2876550"/>
          <p14:tracePt t="181192" x="3892550" y="2889250"/>
          <p14:tracePt t="181208" x="3911600" y="2940050"/>
          <p14:tracePt t="181224" x="3917950" y="2952750"/>
          <p14:tracePt t="181242" x="3943350" y="2978150"/>
          <p14:tracePt t="181257" x="3949700" y="2984500"/>
          <p14:tracePt t="181274" x="3962400" y="2990850"/>
          <p14:tracePt t="181291" x="3975100" y="2997200"/>
          <p14:tracePt t="181307" x="3981450" y="2997200"/>
          <p14:tracePt t="181324" x="3987800" y="2997200"/>
          <p14:tracePt t="181341" x="4000500" y="2997200"/>
          <p14:tracePt t="181357" x="4006850" y="2997200"/>
          <p14:tracePt t="181374" x="4013200" y="2990850"/>
          <p14:tracePt t="181391" x="4013200" y="2984500"/>
          <p14:tracePt t="181424" x="4019550" y="2978150"/>
          <p14:tracePt t="181440" x="4019550" y="2971800"/>
          <p14:tracePt t="181460" x="4019550" y="2965450"/>
          <p14:tracePt t="181481" x="4019550" y="2959100"/>
          <p14:tracePt t="181509" x="4019550" y="2952750"/>
          <p14:tracePt t="181530" x="4019550" y="2946400"/>
          <p14:tracePt t="181544" x="4019550" y="2940050"/>
          <p14:tracePt t="181571" x="4019550" y="2933700"/>
          <p14:tracePt t="181579" x="4013200" y="2933700"/>
          <p14:tracePt t="181620" x="4006850" y="2927350"/>
          <p14:tracePt t="181664" x="4000500" y="2921000"/>
          <p14:tracePt t="181670" x="3994150" y="2921000"/>
          <p14:tracePt t="181699" x="3987800" y="2914650"/>
          <p14:tracePt t="181741" x="3981450" y="2908300"/>
          <p14:tracePt t="181769" x="3981450" y="2914650"/>
          <p14:tracePt t="181776" x="3975100" y="2914650"/>
          <p14:tracePt t="181797" x="3968750" y="2914650"/>
          <p14:tracePt t="181811" x="3968750" y="2908300"/>
          <p14:tracePt t="182733" x="3962400" y="2908300"/>
          <p14:tracePt t="182754" x="3956050" y="2908300"/>
          <p14:tracePt t="182776" x="3949700" y="2921000"/>
          <p14:tracePt t="182782" x="3943350" y="2927350"/>
          <p14:tracePt t="182797" x="3943350" y="2933700"/>
          <p14:tracePt t="182818" x="3937000" y="2940050"/>
          <p14:tracePt t="182825" x="3930650" y="2940050"/>
          <p14:tracePt t="182839" x="3924300" y="2952750"/>
          <p14:tracePt t="182853" x="3911600" y="2971800"/>
          <p14:tracePt t="182868" x="3905250" y="2984500"/>
          <p14:tracePt t="182885" x="3892550" y="3003550"/>
          <p14:tracePt t="182902" x="3854450" y="3048000"/>
          <p14:tracePt t="182919" x="3822700" y="3111500"/>
          <p14:tracePt t="182935" x="3810000" y="3143250"/>
          <p14:tracePt t="182952" x="3771900" y="3200400"/>
          <p14:tracePt t="182968" x="3740150" y="3251200"/>
          <p14:tracePt t="182985" x="3727450" y="3270250"/>
          <p14:tracePt t="183002" x="3695700" y="3314700"/>
          <p14:tracePt t="183018" x="3676650" y="3333750"/>
          <p14:tracePt t="183036" x="3663950" y="3352800"/>
          <p14:tracePt t="183068" x="3663950" y="3365500"/>
          <p14:tracePt t="183119" x="3663950" y="3371850"/>
          <p14:tracePt t="183246" x="3657600" y="3371850"/>
          <p14:tracePt t="183268" x="3657600" y="3378200"/>
          <p14:tracePt t="183274" x="3657600" y="3384550"/>
          <p14:tracePt t="183288" x="3651250" y="3397250"/>
          <p14:tracePt t="183300" x="3644900" y="3403600"/>
          <p14:tracePt t="183317" x="3625850" y="3435350"/>
          <p14:tracePt t="183334" x="3619500" y="3467100"/>
          <p14:tracePt t="183351" x="3562350" y="3568700"/>
          <p14:tracePt t="183367" x="3486150" y="3689350"/>
          <p14:tracePt t="183383" x="3435350" y="3759200"/>
          <p14:tracePt t="183401" x="3333750" y="3911600"/>
          <p14:tracePt t="183416" x="3232150" y="4076700"/>
          <p14:tracePt t="183433" x="3181350" y="4159250"/>
          <p14:tracePt t="183450" x="3098800" y="4286250"/>
          <p14:tracePt t="183466" x="3048000" y="4375150"/>
          <p14:tracePt t="183483" x="3022600" y="4419600"/>
          <p14:tracePt t="183500" x="2990850" y="4470400"/>
          <p14:tracePt t="183516" x="2984500" y="4483100"/>
          <p14:tracePt t="183534" x="2971800" y="4508500"/>
          <p14:tracePt t="183550" x="2965450" y="4521200"/>
          <p14:tracePt t="183566" x="2965450" y="4527550"/>
          <p14:tracePt t="183583" x="2965450" y="4533900"/>
          <p14:tracePt t="183600" x="2959100" y="4540250"/>
          <p14:tracePt t="183619" x="2959100" y="4546600"/>
          <p14:tracePt t="183668" x="2952750" y="4552950"/>
          <p14:tracePt t="183682" x="2952750" y="4559300"/>
          <p14:tracePt t="183696" x="2952750" y="4565650"/>
          <p14:tracePt t="183731" x="2946400" y="4572000"/>
          <p14:tracePt t="183893" x="2952750" y="4572000"/>
          <p14:tracePt t="183928" x="2959100" y="4572000"/>
          <p14:tracePt t="183949" x="2959100" y="4565650"/>
          <p14:tracePt t="183956" x="2965450" y="4565650"/>
          <p14:tracePt t="183977" x="2971800" y="4559300"/>
          <p14:tracePt t="183991" x="2971800" y="4552950"/>
          <p14:tracePt t="184001" x="2978150" y="4552950"/>
          <p14:tracePt t="184014" x="2984500" y="4540250"/>
          <p14:tracePt t="184031" x="2997200" y="4527550"/>
          <p14:tracePt t="184048" x="3054350" y="4438650"/>
          <p14:tracePt t="184064" x="3086100" y="4387850"/>
          <p14:tracePt t="184081" x="3124200" y="4330700"/>
          <p14:tracePt t="184098" x="3219450" y="4184650"/>
          <p14:tracePt t="184115" x="3308350" y="4006850"/>
          <p14:tracePt t="184132" x="3422650" y="3841750"/>
          <p14:tracePt t="184147" x="3460750" y="3759200"/>
          <p14:tracePt t="184164" x="3536950" y="3600450"/>
          <p14:tracePt t="184181" x="3600450" y="3454400"/>
          <p14:tracePt t="184197" x="3619500" y="3397250"/>
          <p14:tracePt t="184214" x="3657600" y="3302000"/>
          <p14:tracePt t="184231" x="3683000" y="3238500"/>
          <p14:tracePt t="184247" x="3695700" y="3219450"/>
          <p14:tracePt t="184264" x="3714750" y="3168650"/>
          <p14:tracePt t="184281" x="3746500" y="3111500"/>
          <p14:tracePt t="184297" x="3752850" y="3092450"/>
          <p14:tracePt t="184314" x="3778250" y="3041650"/>
          <p14:tracePt t="184330" x="3790950" y="2997200"/>
          <p14:tracePt t="184347" x="3797300" y="2978150"/>
          <p14:tracePt t="184364" x="3803650" y="2946400"/>
          <p14:tracePt t="184380" x="3810000" y="2933700"/>
          <p14:tracePt t="184397" x="3822700" y="2914650"/>
          <p14:tracePt t="184413" x="3829050" y="2895600"/>
          <p14:tracePt t="184430" x="3835400" y="2889250"/>
          <p14:tracePt t="184447" x="3841750" y="2876550"/>
          <p14:tracePt t="184463" x="3841750" y="2863850"/>
          <p14:tracePt t="184480" x="3841750" y="2857500"/>
          <p14:tracePt t="184497" x="3848100" y="2857500"/>
          <p14:tracePt t="184513" x="3848100" y="2851150"/>
          <p14:tracePt t="184546" x="3854450" y="2844800"/>
          <p14:tracePt t="184574" x="3854450" y="2838450"/>
          <p14:tracePt t="184645" x="3860800" y="2838450"/>
          <p14:tracePt t="185052" x="3860800" y="2844800"/>
          <p14:tracePt t="185115" x="3860800" y="2851150"/>
          <p14:tracePt t="185157" x="3860800" y="2857500"/>
          <p14:tracePt t="185193" x="3867150" y="2863850"/>
          <p14:tracePt t="185235" x="3867150" y="2870200"/>
          <p14:tracePt t="185284" x="3873500" y="2870200"/>
          <p14:tracePt t="185369" x="3879850" y="2870200"/>
          <p14:tracePt t="185446" x="3879850" y="2876550"/>
          <p14:tracePt t="185537" x="3879850" y="2882900"/>
          <p14:tracePt t="185614" x="3886200" y="2889250"/>
          <p14:tracePt t="185699" x="3886200" y="2895600"/>
          <p14:tracePt t="186001" x="3886200" y="2901950"/>
          <p14:tracePt t="186120" x="3886200" y="2908300"/>
          <p14:tracePt t="186788" x="3886200" y="2914650"/>
          <p14:tracePt t="186830" x="3892550" y="2914650"/>
          <p14:tracePt t="186858" x="3898900" y="2914650"/>
          <p14:tracePt t="186879" x="3905250" y="2921000"/>
          <p14:tracePt t="186942" x="3911600" y="2921000"/>
          <p14:tracePt t="186949" x="3917950" y="2921000"/>
          <p14:tracePt t="187020" x="3924300" y="2921000"/>
          <p14:tracePt t="187040" x="3930650" y="2921000"/>
          <p14:tracePt t="187062" x="3937000" y="2921000"/>
          <p14:tracePt t="187068" x="3943350" y="2921000"/>
          <p14:tracePt t="187090" x="3949700" y="2921000"/>
          <p14:tracePt t="187125" x="3956050" y="2921000"/>
          <p14:tracePt t="187160" x="3956050" y="2927350"/>
          <p14:tracePt t="187180" x="3962400" y="2927350"/>
          <p14:tracePt t="187202" x="3968750" y="2927350"/>
          <p14:tracePt t="187209" x="3975100" y="2927350"/>
          <p14:tracePt t="187251" x="3981450" y="2927350"/>
          <p14:tracePt t="187272" x="3987800" y="2927350"/>
          <p14:tracePt t="187322" x="3994150" y="2927350"/>
          <p14:tracePt t="187504" x="4000500" y="2933700"/>
          <p14:tracePt t="187624" x="3994150" y="2933700"/>
          <p14:tracePt t="187841" x="3994150" y="2927350"/>
          <p14:tracePt t="188262" x="3994150" y="2933700"/>
          <p14:tracePt t="188326" x="3987800" y="2940050"/>
          <p14:tracePt t="188404" x="3981450" y="2940050"/>
          <p14:tracePt t="188439" x="3975100" y="2940050"/>
          <p14:tracePt t="188467" x="3968750" y="2940050"/>
          <p14:tracePt t="188537" x="3962400" y="2940050"/>
          <p14:tracePt t="188544" x="3956050" y="2940050"/>
          <p14:tracePt t="188608" x="3949700" y="2940050"/>
          <p14:tracePt t="188650" x="3943350" y="2940050"/>
          <p14:tracePt t="188678" x="3937000" y="2940050"/>
          <p14:tracePt t="188684" x="3930650" y="2940050"/>
          <p14:tracePt t="188706" x="3924300" y="2940050"/>
          <p14:tracePt t="188748" x="3917950" y="2940050"/>
          <p14:tracePt t="188776" x="3911600" y="2940050"/>
          <p14:tracePt t="188797" x="3905250" y="2940050"/>
          <p14:tracePt t="188818" x="3898900" y="2946400"/>
          <p14:tracePt t="188847" x="3892550" y="2946400"/>
          <p14:tracePt t="188867" x="3886200" y="2946400"/>
          <p14:tracePt t="188917" x="3879850" y="2946400"/>
          <p14:tracePt t="188952" x="3873500" y="2946400"/>
          <p14:tracePt t="188979" x="3867150" y="2946400"/>
          <p14:tracePt t="189008" x="3860800" y="2946400"/>
          <p14:tracePt t="189036" x="3860800" y="2952750"/>
          <p14:tracePt t="189057" x="3860800" y="2959100"/>
          <p14:tracePt t="189078" x="3860800" y="2965450"/>
          <p14:tracePt t="189106" x="3867150" y="2965450"/>
          <p14:tracePt t="189162" x="3873500" y="2965450"/>
          <p14:tracePt t="189198" x="3879850" y="2965450"/>
          <p14:tracePt t="190104" x="3886200" y="2965450"/>
          <p14:tracePt t="190132" x="3892550" y="2965450"/>
          <p14:tracePt t="190251" x="3898900" y="2971800"/>
          <p14:tracePt t="194245" x="3905250" y="2971800"/>
          <p14:tracePt t="194343" x="3911600" y="2971800"/>
          <p14:tracePt t="194736" x="3905250" y="2971800"/>
          <p14:tracePt t="194785" x="3898900" y="2971800"/>
          <p14:tracePt t="194814" x="3892550" y="2971800"/>
          <p14:tracePt t="194856" x="3886200" y="2978150"/>
          <p14:tracePt t="195011" x="3879850" y="2978150"/>
          <p14:tracePt t="195081" x="3879850" y="2984500"/>
          <p14:tracePt t="195151" x="3879850" y="2990850"/>
          <p14:tracePt t="195306" x="3886200" y="2990850"/>
          <p14:tracePt t="195376" x="3892550" y="2990850"/>
          <p14:tracePt t="195502" x="3898900" y="2984500"/>
          <p14:tracePt t="195538" x="3905250" y="2984500"/>
          <p14:tracePt t="195573" x="3911600" y="2984500"/>
          <p14:tracePt t="195586" x="3917950" y="2984500"/>
          <p14:tracePt t="195622" x="3917950" y="2978150"/>
          <p14:tracePt t="195650" x="3917950" y="2971800"/>
          <p14:tracePt t="195671" x="3924300" y="2965450"/>
          <p14:tracePt t="195699" x="3930650" y="2959100"/>
          <p14:tracePt t="195741" x="3937000" y="2959100"/>
          <p14:tracePt t="196050" x="3930650" y="2959100"/>
          <p14:tracePt t="196093" x="3924300" y="2959100"/>
          <p14:tracePt t="196135" x="3924300" y="2965450"/>
          <p14:tracePt t="196694" x="3917950" y="2965450"/>
          <p14:tracePt t="196701" x="3911600" y="2965450"/>
          <p14:tracePt t="196722" x="3905250" y="2965450"/>
          <p14:tracePt t="196764" x="3898900" y="2965450"/>
          <p14:tracePt t="196792" x="3892550" y="2965450"/>
          <p14:tracePt t="196856" x="3886200" y="2965450"/>
          <p14:tracePt t="196975" x="3879850" y="2965450"/>
          <p14:tracePt t="197053" x="3873500" y="2965450"/>
          <p14:tracePt t="197087" x="3867150" y="2965450"/>
          <p14:tracePt t="197137" x="3860800" y="2965450"/>
          <p14:tracePt t="197298" x="3867150" y="2965450"/>
          <p14:tracePt t="197325" x="3873500" y="2965450"/>
          <p14:tracePt t="197404" x="3879850" y="2965450"/>
          <p14:tracePt t="197741" x="3886200" y="2965450"/>
          <p14:tracePt t="197776" x="3892550" y="2965450"/>
          <p14:tracePt t="197840" x="3898900" y="2965450"/>
          <p14:tracePt t="197846" x="3905250" y="2965450"/>
          <p14:tracePt t="197882" x="3911600" y="2965450"/>
          <p14:tracePt t="197966" x="3917950" y="2965450"/>
          <p14:tracePt t="198029" x="3930650" y="2965450"/>
          <p14:tracePt t="198051" x="3937000" y="2965450"/>
          <p14:tracePt t="198071" x="3943350" y="2965450"/>
          <p14:tracePt t="198079" x="3949700" y="2965450"/>
          <p14:tracePt t="198092" x="3956050" y="2965450"/>
          <p14:tracePt t="198106" x="3968750" y="2965450"/>
          <p14:tracePt t="198121" x="3981450" y="2965450"/>
          <p14:tracePt t="198132" x="3994150" y="2965450"/>
          <p14:tracePt t="198150" x="4032250" y="2965450"/>
          <p14:tracePt t="198166" x="4057650" y="2965450"/>
          <p14:tracePt t="198182" x="4095750" y="2965450"/>
          <p14:tracePt t="198199" x="4127500" y="2965450"/>
          <p14:tracePt t="198216" x="4152900" y="2965450"/>
          <p14:tracePt t="198219" x="4159250" y="2965450"/>
          <p14:tracePt t="198235" x="4171950" y="2971800"/>
          <p14:tracePt t="198249" x="4197350" y="2971800"/>
          <p14:tracePt t="198282" x="4210050" y="2971800"/>
          <p14:tracePt t="198299" x="4216400" y="2971800"/>
          <p14:tracePt t="198315" x="4222750" y="2971800"/>
          <p14:tracePt t="198348" x="4229100" y="2978150"/>
          <p14:tracePt t="198570" x="4222750" y="2978150"/>
          <p14:tracePt t="198599" x="4216400" y="2978150"/>
          <p14:tracePt t="198612" x="4210050" y="2978150"/>
          <p14:tracePt t="198633" x="4203700" y="2978150"/>
          <p14:tracePt t="198641" x="4197350" y="2978150"/>
          <p14:tracePt t="198655" x="4191000" y="2978150"/>
          <p14:tracePt t="198664" x="4184650" y="2978150"/>
          <p14:tracePt t="198681" x="4171950" y="2978150"/>
          <p14:tracePt t="198697" x="4140200" y="2971800"/>
          <p14:tracePt t="198714" x="4095750" y="2971800"/>
          <p14:tracePt t="198730" x="4070350" y="2965450"/>
          <p14:tracePt t="198747" x="4025900" y="2965450"/>
          <p14:tracePt t="198764" x="3981450" y="2959100"/>
          <p14:tracePt t="198780" x="3956050" y="2952750"/>
          <p14:tracePt t="198796" x="3930650" y="2952750"/>
          <p14:tracePt t="198813" x="3911600" y="2952750"/>
          <p14:tracePt t="198831" x="3898900" y="2952750"/>
          <p14:tracePt t="198847" x="3886200" y="2952750"/>
          <p14:tracePt t="198880" x="3873500" y="2952750"/>
          <p14:tracePt t="198922" x="3867150" y="2952750"/>
          <p14:tracePt t="198943" x="3860800" y="2952750"/>
          <p14:tracePt t="198971" x="3854450" y="2952750"/>
          <p14:tracePt t="199006" x="3848100" y="2952750"/>
          <p14:tracePt t="199014" x="3841750" y="2952750"/>
          <p14:tracePt t="199041" x="3835400" y="2952750"/>
          <p14:tracePt t="199111" x="3829050" y="2952750"/>
          <p14:tracePt t="199224" x="3835400" y="2952750"/>
          <p14:tracePt t="199252" x="3841750" y="2946400"/>
          <p14:tracePt t="199273" x="3848100" y="2946400"/>
          <p14:tracePt t="199294" x="3854450" y="2940050"/>
          <p14:tracePt t="199301" x="3860800" y="2940050"/>
          <p14:tracePt t="199315" x="3867150" y="2940050"/>
          <p14:tracePt t="199336" x="3873500" y="2940050"/>
          <p14:tracePt t="199345" x="3879850" y="2940050"/>
          <p14:tracePt t="199361" x="3892550" y="2940050"/>
          <p14:tracePt t="199379" x="3924300" y="2933700"/>
          <p14:tracePt t="199395" x="3975100" y="2933700"/>
          <p14:tracePt t="199412" x="4000500" y="2933700"/>
          <p14:tracePt t="199428" x="4070350" y="2933700"/>
          <p14:tracePt t="199445" x="4140200" y="2940050"/>
          <p14:tracePt t="199462" x="4159250" y="2946400"/>
          <p14:tracePt t="199478" x="4197350" y="2946400"/>
          <p14:tracePt t="199494" x="4210050" y="2946400"/>
          <p14:tracePt t="199512" x="4235450" y="2946400"/>
          <p14:tracePt t="199528" x="4241800" y="2946400"/>
          <p14:tracePt t="199625" x="4235450" y="2946400"/>
          <p14:tracePt t="199652" x="4229100" y="2946400"/>
          <p14:tracePt t="199674" x="4222750" y="2946400"/>
          <p14:tracePt t="199695" x="4216400" y="2946400"/>
          <p14:tracePt t="199716" x="4210050" y="2946400"/>
          <p14:tracePt t="199723" x="4203700" y="2946400"/>
          <p14:tracePt t="199758" x="4197350" y="2946400"/>
          <p14:tracePt t="199786" x="4191000" y="2946400"/>
          <p14:tracePt t="199794" x="4184650" y="2946400"/>
          <p14:tracePt t="199814" x="4178300" y="2946400"/>
          <p14:tracePt t="199828" x="4171950" y="2946400"/>
          <p14:tracePt t="199835" x="4165600" y="2946400"/>
          <p14:tracePt t="199857" x="4152900" y="2946400"/>
          <p14:tracePt t="199863" x="4140200" y="2946400"/>
          <p14:tracePt t="199879" x="4121150" y="2946400"/>
          <p14:tracePt t="199893" x="4108450" y="2946400"/>
          <p14:tracePt t="199910" x="4064000" y="2940050"/>
          <p14:tracePt t="199927" x="4025900" y="2940050"/>
          <p14:tracePt t="199943" x="4006850" y="2940050"/>
          <p14:tracePt t="199960" x="3981450" y="2933700"/>
          <p14:tracePt t="199976" x="3968750" y="2933700"/>
          <p14:tracePt t="200010" x="3956050" y="2927350"/>
          <p14:tracePt t="200026" x="3949700" y="2927350"/>
          <p14:tracePt t="200060" x="3943350" y="2927350"/>
          <p14:tracePt t="200117" x="3937000" y="2927350"/>
          <p14:tracePt t="200145" x="3930650" y="2927350"/>
          <p14:tracePt t="200166" x="3924300" y="2927350"/>
          <p14:tracePt t="200207" x="3911600" y="2927350"/>
          <p14:tracePt t="200236" x="3905250" y="2927350"/>
          <p14:tracePt t="200257" x="3898900" y="2927350"/>
          <p14:tracePt t="200327" x="3898900" y="2933700"/>
          <p14:tracePt t="200355" x="3898900" y="2940050"/>
          <p14:tracePt t="200390" x="3905250" y="2940050"/>
          <p14:tracePt t="200398" x="3911600" y="2940050"/>
          <p14:tracePt t="200412" x="3917950" y="2940050"/>
          <p14:tracePt t="200425" x="3924300" y="2940050"/>
          <p14:tracePt t="200441" x="3943350" y="2940050"/>
          <p14:tracePt t="200458" x="3956050" y="2940050"/>
          <p14:tracePt t="200475" x="4000500" y="2940050"/>
          <p14:tracePt t="200491" x="4057650" y="2933700"/>
          <p14:tracePt t="200508" x="4095750" y="2933700"/>
          <p14:tracePt t="200524" x="4197350" y="2933700"/>
          <p14:tracePt t="200540" x="4292600" y="2933700"/>
          <p14:tracePt t="200557" x="4356100" y="2933700"/>
          <p14:tracePt t="200574" x="4451350" y="2946400"/>
          <p14:tracePt t="200591" x="4502150" y="2946400"/>
          <p14:tracePt t="200609" x="4578350" y="2952750"/>
          <p14:tracePt t="200624" x="4648200" y="2952750"/>
          <p14:tracePt t="200641" x="4679950" y="2952750"/>
          <p14:tracePt t="200658" x="4718050" y="2952750"/>
          <p14:tracePt t="200674" x="4756150" y="2952750"/>
          <p14:tracePt t="200691" x="4781550" y="2952750"/>
          <p14:tracePt t="200708" x="4838700" y="2959100"/>
          <p14:tracePt t="200724" x="4870450" y="2959100"/>
          <p14:tracePt t="200741" x="4889500" y="2959100"/>
          <p14:tracePt t="200757" x="4927600" y="2959100"/>
          <p14:tracePt t="200773" x="4965700" y="2965450"/>
          <p14:tracePt t="200790" x="4984750" y="2965450"/>
          <p14:tracePt t="200807" x="5010150" y="2965450"/>
          <p14:tracePt t="200823" x="5022850" y="2965450"/>
          <p14:tracePt t="200841" x="5041900" y="2965450"/>
          <p14:tracePt t="200856" x="5048250" y="2965450"/>
          <p14:tracePt t="200873" x="5060950" y="2965450"/>
          <p14:tracePt t="200890" x="5073650" y="2965450"/>
          <p14:tracePt t="200953" x="5080000" y="2965450"/>
          <p14:tracePt t="200981" x="5086350" y="2965450"/>
          <p14:tracePt t="201122" x="5080000" y="2965450"/>
          <p14:tracePt t="201192" x="5067300" y="2965450"/>
          <p14:tracePt t="201198" x="5060950" y="2965450"/>
          <p14:tracePt t="201213" x="5048250" y="2965450"/>
          <p14:tracePt t="201222" x="5035550" y="2971800"/>
          <p14:tracePt t="201239" x="5010150" y="2971800"/>
          <p14:tracePt t="201256" x="4927600" y="2990850"/>
          <p14:tracePt t="201272" x="4781550" y="2997200"/>
          <p14:tracePt t="201288" x="4705350" y="3009900"/>
          <p14:tracePt t="201305" x="4552950" y="3009900"/>
          <p14:tracePt t="201322" x="4476750" y="3009900"/>
          <p14:tracePt t="201340" x="4330700" y="3003550"/>
          <p14:tracePt t="201355" x="4203700" y="2984500"/>
          <p14:tracePt t="201371" x="4146550" y="2978150"/>
          <p14:tracePt t="201388" x="4064000" y="2959100"/>
          <p14:tracePt t="201404" x="4006850" y="2952750"/>
          <p14:tracePt t="201421" x="3975100" y="2952750"/>
          <p14:tracePt t="201438" x="3943350" y="2940050"/>
          <p14:tracePt t="201455" x="3917950" y="2933700"/>
          <p14:tracePt t="201471" x="3905250" y="2933700"/>
          <p14:tracePt t="201488" x="3886200" y="2927350"/>
          <p14:tracePt t="201504" x="3873500" y="2921000"/>
          <p14:tracePt t="201521" x="3867150" y="2921000"/>
          <p14:tracePt t="201555" x="3860800" y="2914650"/>
          <p14:tracePt t="201587" x="3854450" y="2914650"/>
          <p14:tracePt t="201604" x="3848100" y="2908300"/>
          <p14:tracePt t="201684" x="3841750" y="2908300"/>
          <p14:tracePt t="201775" x="3848100" y="2908300"/>
          <p14:tracePt t="201782" x="3854450" y="2908300"/>
          <p14:tracePt t="201796" x="3860800" y="2908300"/>
          <p14:tracePt t="201817" x="3873500" y="2908300"/>
          <p14:tracePt t="201831" x="3886200" y="2908300"/>
          <p14:tracePt t="201845" x="3892550" y="2908300"/>
          <p14:tracePt t="201855" x="3905250" y="2901950"/>
          <p14:tracePt t="201870" x="3924300" y="2901950"/>
          <p14:tracePt t="201887" x="3937000" y="2901950"/>
          <p14:tracePt t="201903" x="3975100" y="2895600"/>
          <p14:tracePt t="201919" x="3987800" y="2895600"/>
          <p14:tracePt t="201936" x="3994150" y="2895600"/>
          <p14:tracePt t="202014" x="3987800" y="2895600"/>
          <p14:tracePt t="202036" x="3981450" y="2895600"/>
          <p14:tracePt t="202042" x="3975100" y="2895600"/>
          <p14:tracePt t="202063" x="3968750" y="2901950"/>
          <p14:tracePt t="202105" x="3956050" y="2908300"/>
          <p14:tracePt t="202112" x="3949700" y="2908300"/>
          <p14:tracePt t="202133" x="3943350" y="2908300"/>
          <p14:tracePt t="202154" x="3937000" y="2914650"/>
          <p14:tracePt t="202176" x="3930650" y="2914650"/>
          <p14:tracePt t="202182" x="3924300" y="2914650"/>
          <p14:tracePt t="202204" x="3924300" y="2921000"/>
          <p14:tracePt t="202316" x="3930650" y="2921000"/>
          <p14:tracePt t="202323" x="3937000" y="2921000"/>
          <p14:tracePt t="202338" x="3943350" y="2921000"/>
          <p14:tracePt t="202365" x="3949700" y="2921000"/>
          <p14:tracePt t="202387" x="3956050" y="2921000"/>
          <p14:tracePt t="202499" x="3949700" y="2921000"/>
          <p14:tracePt t="202520" x="3943350" y="2921000"/>
          <p14:tracePt t="202527" x="3937000" y="2921000"/>
          <p14:tracePt t="202537" x="3930650" y="2921000"/>
          <p14:tracePt t="202550" x="3917950" y="2921000"/>
          <p14:tracePt t="202567" x="3905250" y="2927350"/>
          <p14:tracePt t="202584" x="3873500" y="2933700"/>
          <p14:tracePt t="202604" x="3835400" y="2946400"/>
          <p14:tracePt t="202619" x="3816350" y="2946400"/>
          <p14:tracePt t="202634" x="3803650" y="2952750"/>
          <p14:tracePt t="202650" x="3790950" y="2959100"/>
          <p14:tracePt t="202710" x="3803650" y="2959100"/>
          <p14:tracePt t="202718" x="3810000" y="2959100"/>
          <p14:tracePt t="202731" x="3816350" y="2952750"/>
          <p14:tracePt t="202738" x="3822700" y="2952750"/>
          <p14:tracePt t="202750" x="3829050" y="2952750"/>
          <p14:tracePt t="202767" x="3848100" y="2940050"/>
          <p14:tracePt t="202783" x="3860800" y="2933700"/>
          <p14:tracePt t="202800" x="3879850" y="2914650"/>
          <p14:tracePt t="202816" x="3905250" y="2889250"/>
          <p14:tracePt t="202833" x="3911600" y="2882900"/>
          <p14:tracePt t="202866" x="3911600" y="2876550"/>
          <p14:tracePt t="202886" x="3905250" y="2876550"/>
          <p14:tracePt t="202907" x="3898900" y="2876550"/>
          <p14:tracePt t="202920" x="3892550" y="2882900"/>
          <p14:tracePt t="202950" x="3879850" y="2889250"/>
          <p14:tracePt t="202955" x="3873500" y="2889250"/>
          <p14:tracePt t="202970" x="3860800" y="2889250"/>
          <p14:tracePt t="202982" x="3848100" y="2895600"/>
          <p14:tracePt t="202999" x="3829050" y="2908300"/>
          <p14:tracePt t="203016" x="3816350" y="2914650"/>
          <p14:tracePt t="203033" x="3790950" y="2933700"/>
          <p14:tracePt t="203048" x="3771900" y="2946400"/>
          <p14:tracePt t="203065" x="3771900" y="2952750"/>
          <p14:tracePt t="203082" x="3771900" y="2959100"/>
          <p14:tracePt t="203099" x="3784600" y="2965450"/>
          <p14:tracePt t="203115" x="3790950" y="2965450"/>
          <p14:tracePt t="203132" x="3810000" y="2971800"/>
          <p14:tracePt t="203148" x="3816350" y="2971800"/>
          <p14:tracePt t="203165" x="3841750" y="2965450"/>
          <p14:tracePt t="203182" x="3879850" y="2952750"/>
          <p14:tracePt t="203198" x="3905250" y="2946400"/>
          <p14:tracePt t="203215" x="3937000" y="2927350"/>
          <p14:tracePt t="203232" x="3968750" y="2908300"/>
          <p14:tracePt t="203248" x="3975100" y="2895600"/>
          <p14:tracePt t="203265" x="3975100" y="2889250"/>
          <p14:tracePt t="203293" x="3975100" y="2882900"/>
          <p14:tracePt t="203328" x="3962400" y="2882900"/>
          <p14:tracePt t="203349" x="3962400" y="2895600"/>
          <p14:tracePt t="203363" x="3956050" y="2895600"/>
          <p14:tracePt t="203370" x="3949700" y="2895600"/>
          <p14:tracePt t="203381" x="3949700" y="2901950"/>
          <p14:tracePt t="203401" x="3943350" y="2901950"/>
          <p14:tracePt t="203420" x="3937000" y="2901950"/>
          <p14:tracePt t="203441" x="3937000" y="2908300"/>
          <p14:tracePt t="203469" x="3930650" y="2914650"/>
          <p14:tracePt t="203490" x="3930650" y="2921000"/>
          <p14:tracePt t="203511" x="3924300" y="2921000"/>
          <p14:tracePt t="203518" x="3924300" y="2927350"/>
          <p14:tracePt t="203539" x="3917950" y="2927350"/>
          <p14:tracePt t="203609" x="3917950" y="2933700"/>
          <p14:tracePt t="203623" x="3924300" y="2933700"/>
          <p14:tracePt t="203633" x="3930650" y="2933700"/>
          <p14:tracePt t="203701" x="3937000" y="2927350"/>
          <p14:tracePt t="203764" x="3937000" y="2921000"/>
          <p14:tracePt t="203812" x="3930650" y="2921000"/>
          <p14:tracePt t="203819" x="3924300" y="2921000"/>
          <p14:tracePt t="203834" x="3917950" y="2921000"/>
          <p14:tracePt t="203855" x="3911600" y="2921000"/>
          <p14:tracePt t="203864" x="3905250" y="2921000"/>
          <p14:tracePt t="203879" x="3898900" y="2921000"/>
          <p14:tracePt t="203897" x="3879850" y="2927350"/>
          <p14:tracePt t="203913" x="3860800" y="2940050"/>
          <p14:tracePt t="203929" x="3841750" y="2952750"/>
          <p14:tracePt t="203946" x="3816350" y="2978150"/>
          <p14:tracePt t="203962" x="3810000" y="3009900"/>
          <p14:tracePt t="203979" x="3803650" y="3022600"/>
          <p14:tracePt t="203997" x="3803650" y="3048000"/>
          <p14:tracePt t="204012" x="3810000" y="3060700"/>
          <p14:tracePt t="204029" x="3822700" y="3067050"/>
          <p14:tracePt t="204045" x="3841750" y="3067050"/>
          <p14:tracePt t="204062" x="3848100" y="3067050"/>
          <p14:tracePt t="204079" x="3860800" y="3067050"/>
          <p14:tracePt t="204096" x="3879850" y="3054350"/>
          <p14:tracePt t="204112" x="3892550" y="3041650"/>
          <p14:tracePt t="204129" x="3905250" y="3016250"/>
          <p14:tracePt t="204145" x="3917950" y="2990850"/>
          <p14:tracePt t="204162" x="3917950" y="2984500"/>
          <p14:tracePt t="204178" x="3917950" y="2965450"/>
          <p14:tracePt t="204195" x="3917950" y="2959100"/>
          <p14:tracePt t="204215" x="3911600" y="2952750"/>
          <p14:tracePt t="204262" x="3905250" y="2952750"/>
          <p14:tracePt t="204312" x="3892550" y="2952750"/>
          <p14:tracePt t="204333" x="3886200" y="2952750"/>
          <p14:tracePt t="204354" x="3879850" y="2959100"/>
          <p14:tracePt t="204396" x="3873500" y="2965450"/>
          <p14:tracePt t="204403" x="3867150" y="2965450"/>
          <p14:tracePt t="204452" x="3867150" y="2971800"/>
          <p14:tracePt t="204474" x="3860800" y="2978150"/>
          <p14:tracePt t="204495" x="3860800" y="2984500"/>
          <p14:tracePt t="204544" x="3860800" y="2990850"/>
          <p14:tracePt t="204565" x="3860800" y="2997200"/>
          <p14:tracePt t="205098" x="3854450" y="3016250"/>
          <p14:tracePt t="205120" x="3848100" y="3022600"/>
          <p14:tracePt t="205127" x="3848100" y="3035300"/>
          <p14:tracePt t="205141" x="3848100" y="3048000"/>
          <p14:tracePt t="205158" x="3848100" y="3067050"/>
          <p14:tracePt t="205175" x="3854450" y="3073400"/>
          <p14:tracePt t="205191" x="3854450" y="3079750"/>
          <p14:tracePt t="205208" x="3854450" y="3086100"/>
          <p14:tracePt t="205225" x="3860800" y="3098800"/>
          <p14:tracePt t="205261" x="3867150" y="3098800"/>
          <p14:tracePt t="205268" x="3879850" y="3098800"/>
          <p14:tracePt t="205277" x="3886200" y="3098800"/>
          <p14:tracePt t="205291" x="3892550" y="3098800"/>
          <p14:tracePt t="205307" x="3898900" y="3098800"/>
          <p14:tracePt t="205324" x="3905250" y="3092450"/>
          <p14:tracePt t="205341" x="3924300" y="3086100"/>
          <p14:tracePt t="205358" x="3930650" y="3079750"/>
          <p14:tracePt t="205374" x="3943350" y="3073400"/>
          <p14:tracePt t="205391" x="3949700" y="3054350"/>
          <p14:tracePt t="205408" x="3956050" y="3035300"/>
          <p14:tracePt t="205424" x="3962400" y="3028950"/>
          <p14:tracePt t="205441" x="3962400" y="3016250"/>
          <p14:tracePt t="205458" x="3962400" y="3009900"/>
          <p14:tracePt t="205521" x="3956050" y="3003550"/>
          <p14:tracePt t="205556" x="3949700" y="3003550"/>
          <p14:tracePt t="205577" x="3943350" y="3003550"/>
          <p14:tracePt t="205598" x="3937000" y="3003550"/>
          <p14:tracePt t="205626" x="3930650" y="3009900"/>
          <p14:tracePt t="205647" x="3924300" y="3009900"/>
          <p14:tracePt t="205668" x="3917950" y="3009900"/>
          <p14:tracePt t="205696" x="3917950" y="3016250"/>
          <p14:tracePt t="205718" x="3911600" y="3016250"/>
          <p14:tracePt t="205752" x="3905250" y="3016250"/>
          <p14:tracePt t="205788" x="3898900" y="3022600"/>
          <p14:tracePt t="205809" x="3892550" y="3022600"/>
          <p14:tracePt t="206212" x="3886200" y="3022600"/>
          <p14:tracePt t="206219" x="3879850" y="3028950"/>
          <p14:tracePt t="206233" x="3860800" y="3035300"/>
          <p14:tracePt t="206241" x="3854450" y="3035300"/>
          <p14:tracePt t="206257" x="3829050" y="3041650"/>
          <p14:tracePt t="206271" x="3803650" y="3048000"/>
          <p14:tracePt t="206288" x="3790950" y="3054350"/>
          <p14:tracePt t="206304" x="3759200" y="3073400"/>
          <p14:tracePt t="206321" x="3746500" y="3079750"/>
          <p14:tracePt t="206338" x="3708400" y="3092450"/>
          <p14:tracePt t="206354" x="3689350" y="3098800"/>
          <p14:tracePt t="206371" x="3683000" y="3105150"/>
          <p14:tracePt t="206388" x="3651250" y="3111500"/>
          <p14:tracePt t="206404" x="3619500" y="3117850"/>
          <p14:tracePt t="206420" x="3594100" y="3117850"/>
          <p14:tracePt t="206437" x="3549650" y="3124200"/>
          <p14:tracePt t="206454" x="3486150" y="3130550"/>
          <p14:tracePt t="206471" x="3460750" y="3130550"/>
          <p14:tracePt t="206487" x="3416300" y="3136900"/>
          <p14:tracePt t="206504" x="3390900" y="3143250"/>
          <p14:tracePt t="206521" x="3378200" y="3149600"/>
          <p14:tracePt t="206537" x="3365500" y="3149600"/>
          <p14:tracePt t="206553" x="3352800" y="3149600"/>
          <p14:tracePt t="206571" x="3333750" y="3155950"/>
          <p14:tracePt t="206603" x="3321050" y="3155950"/>
          <p14:tracePt t="206620" x="3282950" y="3162300"/>
          <p14:tracePt t="206636" x="3251200" y="3168650"/>
          <p14:tracePt t="206653" x="3225800" y="3168650"/>
          <p14:tracePt t="206670" x="3117850" y="3181350"/>
          <p14:tracePt t="206686" x="2965450" y="3175000"/>
          <p14:tracePt t="206703" x="2889250" y="3175000"/>
          <p14:tracePt t="206720" x="2698750" y="3175000"/>
          <p14:tracePt t="206736" x="2482850" y="3168650"/>
          <p14:tracePt t="206754" x="2266950" y="3155950"/>
          <p14:tracePt t="206769" x="2165350" y="3143250"/>
          <p14:tracePt t="206786" x="2000250" y="3143250"/>
          <p14:tracePt t="206803" x="1835150" y="3143250"/>
          <p14:tracePt t="206819" x="1746250" y="3149600"/>
          <p14:tracePt t="206836" x="1574800" y="3168650"/>
          <p14:tracePt t="206852" x="1435100" y="3175000"/>
          <p14:tracePt t="206869" x="1371600" y="3187700"/>
          <p14:tracePt t="206886" x="1327150" y="3194050"/>
          <p14:tracePt t="206903" x="1181100" y="3213100"/>
          <p14:tracePt t="206919" x="1143000" y="3213100"/>
          <p14:tracePt t="206936" x="1085850" y="3213100"/>
          <p14:tracePt t="206952" x="1066800" y="3206750"/>
          <p14:tracePt t="206969" x="1060450" y="3206750"/>
          <p14:tracePt t="206985" x="1066800" y="3206750"/>
          <p14:tracePt t="207511" x="1079500" y="3206750"/>
          <p14:tracePt t="207525" x="1104900" y="3206750"/>
          <p14:tracePt t="207532" x="1143000" y="3206750"/>
          <p14:tracePt t="207546" x="1206500" y="3206750"/>
          <p14:tracePt t="207553" x="1301750" y="3200400"/>
          <p14:tracePt t="207569" x="1416050" y="3200400"/>
          <p14:tracePt t="207583" x="1587500" y="3194050"/>
          <p14:tracePt t="207600" x="2076450" y="3130550"/>
          <p14:tracePt t="207617" x="2622550" y="3073400"/>
          <p14:tracePt t="207634" x="2863850" y="3041650"/>
          <p14:tracePt t="207650" x="3302000" y="2984500"/>
          <p14:tracePt t="207666" x="3619500" y="2952750"/>
          <p14:tracePt t="207683" x="3746500" y="2940050"/>
          <p14:tracePt t="207700" x="3917950" y="2914650"/>
          <p14:tracePt t="207716" x="4025900" y="2895600"/>
          <p14:tracePt t="207733" x="4051300" y="2889250"/>
          <p14:tracePt t="207750" x="4095750" y="2876550"/>
          <p14:tracePt t="207765" x="4114800" y="2857500"/>
          <p14:tracePt t="207782" x="4121150" y="2851150"/>
          <p14:tracePt t="207800" x="4133850" y="2838450"/>
          <p14:tracePt t="207816" x="4140200" y="2838450"/>
          <p14:tracePt t="207833" x="4140200" y="2832100"/>
          <p14:tracePt t="207849" x="4152900" y="2819400"/>
          <p14:tracePt t="207865" x="4159250" y="2819400"/>
          <p14:tracePt t="207882" x="4171950" y="2813050"/>
          <p14:tracePt t="207899" x="4178300" y="2806700"/>
          <p14:tracePt t="207932" x="4178300" y="2800350"/>
          <p14:tracePt t="207967" x="4178300" y="2806700"/>
          <p14:tracePt t="207989" x="4178300" y="2813050"/>
          <p14:tracePt t="207996" x="4171950" y="2813050"/>
          <p14:tracePt t="208010" x="4165600" y="2813050"/>
          <p14:tracePt t="208018" x="4159250" y="2813050"/>
          <p14:tracePt t="208034" x="4159250" y="2819400"/>
          <p14:tracePt t="208049" x="4146550" y="2825750"/>
          <p14:tracePt t="208081" x="4140200" y="2832100"/>
          <p14:tracePt t="208137" x="4133850" y="2838450"/>
          <p14:tracePt t="208158" x="4127500" y="2844800"/>
          <p14:tracePt t="208186" x="4133850" y="2844800"/>
          <p14:tracePt t="208200" x="4146550" y="2844800"/>
          <p14:tracePt t="208221" x="4152900" y="2844800"/>
          <p14:tracePt t="208228" x="4165600" y="2844800"/>
          <p14:tracePt t="208242" x="4184650" y="2857500"/>
          <p14:tracePt t="208256" x="4216400" y="2863850"/>
          <p14:tracePt t="208265" x="4254500" y="2863850"/>
          <p14:tracePt t="208281" x="4362450" y="2882900"/>
          <p14:tracePt t="208298" x="4508500" y="2901950"/>
          <p14:tracePt t="208314" x="4584700" y="2908300"/>
          <p14:tracePt t="208330" x="4762500" y="2921000"/>
          <p14:tracePt t="208348" x="4838700" y="2927350"/>
          <p14:tracePt t="208364" x="5003800" y="2940050"/>
          <p14:tracePt t="208381" x="5080000" y="2940050"/>
          <p14:tracePt t="208397" x="5276850" y="2927350"/>
          <p14:tracePt t="208415" x="5314950" y="2927350"/>
          <p14:tracePt t="208430" x="5359400" y="2927350"/>
          <p14:tracePt t="208447" x="5416550" y="2921000"/>
          <p14:tracePt t="208463" x="5448300" y="2921000"/>
          <p14:tracePt t="208481" x="5467350" y="2921000"/>
          <p14:tracePt t="208497" x="5486400" y="2914650"/>
          <p14:tracePt t="208513" x="5505450" y="2914650"/>
          <p14:tracePt t="208530" x="5524500" y="2914650"/>
          <p14:tracePt t="208563" x="5524500" y="2908300"/>
          <p14:tracePt t="208582" x="5530850" y="2908300"/>
          <p14:tracePt t="208608" x="5537200" y="2908300"/>
          <p14:tracePt t="208671" x="5537200" y="2901950"/>
          <p14:tracePt t="208699" x="5530850" y="2901950"/>
          <p14:tracePt t="208720" x="5524500" y="2901950"/>
          <p14:tracePt t="208734" x="5511800" y="2901950"/>
          <p14:tracePt t="208741" x="5499100" y="2901950"/>
          <p14:tracePt t="208749" x="5467350" y="2908300"/>
          <p14:tracePt t="208765" x="5403850" y="2921000"/>
          <p14:tracePt t="208779" x="5321300" y="2927350"/>
          <p14:tracePt t="208796" x="5080000" y="2959100"/>
          <p14:tracePt t="208812" x="4679950" y="2997200"/>
          <p14:tracePt t="208829" x="4457700" y="3022600"/>
          <p14:tracePt t="208846" x="3956050" y="3054350"/>
          <p14:tracePt t="208862" x="3498850" y="3092450"/>
          <p14:tracePt t="208879" x="3282950" y="3111500"/>
          <p14:tracePt t="208896" x="2921000" y="3149600"/>
          <p14:tracePt t="208912" x="2679700" y="3187700"/>
          <p14:tracePt t="208928" x="2578100" y="3200400"/>
          <p14:tracePt t="208945" x="2419350" y="3225800"/>
          <p14:tracePt t="208962" x="2286000" y="3257550"/>
          <p14:tracePt t="208978" x="2235200" y="3276600"/>
          <p14:tracePt t="208995" x="2127250" y="3302000"/>
          <p14:tracePt t="209012" x="2057400" y="3302000"/>
          <p14:tracePt t="209028" x="1936750" y="3327400"/>
          <p14:tracePt t="209045" x="1835150" y="3340100"/>
          <p14:tracePt t="209061" x="1797050" y="3340100"/>
          <p14:tracePt t="209078" x="1727200" y="3352800"/>
          <p14:tracePt t="209094" x="1663700" y="3365500"/>
          <p14:tracePt t="209111" x="1638300" y="3371850"/>
          <p14:tracePt t="209128" x="1587500" y="3378200"/>
          <p14:tracePt t="209144" x="1536700" y="3378200"/>
          <p14:tracePt t="209161" x="1517650" y="3378200"/>
          <p14:tracePt t="209177" x="1485900" y="3378200"/>
          <p14:tracePt t="209194" x="1447800" y="3378200"/>
          <p14:tracePt t="209212" x="1416050" y="3371850"/>
          <p14:tracePt t="209215" x="1397000" y="3371850"/>
          <p14:tracePt t="209228" x="1371600" y="3359150"/>
          <p14:tracePt t="209244" x="1327150" y="3352800"/>
          <p14:tracePt t="209262" x="1282700" y="3346450"/>
          <p14:tracePt t="209277" x="1263650" y="3340100"/>
          <p14:tracePt t="209294" x="1212850" y="3340100"/>
          <p14:tracePt t="209311" x="1174750" y="3333750"/>
          <p14:tracePt t="209327" x="1155700" y="3333750"/>
          <p14:tracePt t="209344" x="1143000" y="3333750"/>
          <p14:tracePt t="209360" x="1098550" y="3327400"/>
          <p14:tracePt t="209377" x="1060450" y="3327400"/>
          <p14:tracePt t="209394" x="1035050" y="3327400"/>
          <p14:tracePt t="209410" x="1003300" y="3327400"/>
          <p14:tracePt t="209427" x="977900" y="3333750"/>
          <p14:tracePt t="209444" x="952500" y="3333750"/>
          <p14:tracePt t="209460" x="946150" y="3333750"/>
          <p14:tracePt t="209477" x="933450" y="3333750"/>
          <p14:tracePt t="209494" x="914400" y="3333750"/>
          <p14:tracePt t="209510" x="908050" y="3333750"/>
          <p14:tracePt t="209526" x="895350" y="3333750"/>
          <p14:tracePt t="209543" x="882650" y="3333750"/>
          <p14:tracePt t="209560" x="869950" y="3333750"/>
          <p14:tracePt t="209576" x="857250" y="3333750"/>
          <p14:tracePt t="209593" x="831850" y="3333750"/>
          <p14:tracePt t="209609" x="806450" y="3333750"/>
          <p14:tracePt t="209627" x="774700" y="3333750"/>
          <p14:tracePt t="209643" x="755650" y="3327400"/>
          <p14:tracePt t="209659" x="723900" y="3327400"/>
          <p14:tracePt t="209676" x="698500" y="3327400"/>
          <p14:tracePt t="209692" x="692150" y="3321050"/>
          <p14:tracePt t="209709" x="679450" y="3321050"/>
          <p14:tracePt t="209726" x="666750" y="3321050"/>
          <p14:tracePt t="209759" x="654050" y="3321050"/>
          <p14:tracePt t="209803" x="647700" y="3321050"/>
          <p14:tracePt t="209845" x="641350" y="3321050"/>
          <p14:tracePt t="209873" x="635000" y="3314700"/>
          <p14:tracePt t="210049" x="635000" y="3321050"/>
          <p14:tracePt t="210077" x="635000" y="3327400"/>
          <p14:tracePt t="210210" x="641350" y="3327400"/>
          <p14:tracePt t="210217" x="647700" y="3327400"/>
          <p14:tracePt t="210267" x="660400" y="3327400"/>
          <p14:tracePt t="210287" x="666750" y="3327400"/>
          <p14:tracePt t="210295" x="673100" y="3327400"/>
          <p14:tracePt t="210316" x="679450" y="3327400"/>
          <p14:tracePt t="210330" x="685800" y="3327400"/>
          <p14:tracePt t="210340" x="698500" y="3327400"/>
          <p14:tracePt t="210357" x="717550" y="3327400"/>
          <p14:tracePt t="210373" x="768350" y="3327400"/>
          <p14:tracePt t="210391" x="857250" y="3340100"/>
          <p14:tracePt t="210408" x="1022350" y="3346450"/>
          <p14:tracePt t="210423" x="1123950" y="3359150"/>
          <p14:tracePt t="210440" x="1365250" y="3359150"/>
          <p14:tracePt t="210457" x="1714500" y="3359150"/>
          <p14:tracePt t="210473" x="1924050" y="3359150"/>
          <p14:tracePt t="210490" x="2209800" y="3346450"/>
          <p14:tracePt t="210507" x="3105150" y="3302000"/>
          <p14:tracePt t="210523" x="3403600" y="3270250"/>
          <p14:tracePt t="210541" x="4013200" y="3225800"/>
          <p14:tracePt t="210556" x="4286250" y="3194050"/>
          <p14:tracePt t="210573" x="4800600" y="3136900"/>
          <p14:tracePt t="210590" x="5232400" y="3092450"/>
          <p14:tracePt t="210606" x="5397500" y="3086100"/>
          <p14:tracePt t="210623" x="5670550" y="3041650"/>
          <p14:tracePt t="210640" x="5867400" y="3016250"/>
          <p14:tracePt t="210656" x="5956300" y="3009900"/>
          <p14:tracePt t="210673" x="6083300" y="2997200"/>
          <p14:tracePt t="210689" x="6203950" y="2984500"/>
          <p14:tracePt t="210706" x="6242050" y="2971800"/>
          <p14:tracePt t="210710" x="6299200" y="2971800"/>
          <p14:tracePt t="210723" x="6337300" y="2965450"/>
          <p14:tracePt t="210740" x="6419850" y="2959100"/>
          <p14:tracePt t="210755" x="6470650" y="2959100"/>
          <p14:tracePt t="210773" x="6527800" y="2959100"/>
          <p14:tracePt t="210789" x="6584950" y="2952750"/>
          <p14:tracePt t="210805" x="6610350" y="2952750"/>
          <p14:tracePt t="210822" x="6673850" y="2946400"/>
          <p14:tracePt t="210839" x="6699250" y="2933700"/>
          <p14:tracePt t="210855" x="6743700" y="2927350"/>
          <p14:tracePt t="210872" x="6788150" y="2927350"/>
          <p14:tracePt t="210888" x="6813550" y="2921000"/>
          <p14:tracePt t="210905" x="6845300" y="2921000"/>
          <p14:tracePt t="210922" x="6858000" y="2921000"/>
          <p14:tracePt t="210939" x="6864350" y="2914650"/>
          <p14:tracePt t="210955" x="6883400" y="2908300"/>
          <p14:tracePt t="211033" x="6883400" y="2914650"/>
          <p14:tracePt t="211039" x="6877050" y="2914650"/>
          <p14:tracePt t="211060" x="6877050" y="2921000"/>
          <p14:tracePt t="211089" x="6870700" y="2921000"/>
          <p14:tracePt t="211110" x="6870700" y="2927350"/>
          <p14:tracePt t="211138" x="6864350" y="2933700"/>
          <p14:tracePt t="211159" x="6858000" y="2933700"/>
          <p14:tracePt t="211194" x="6858000" y="2940050"/>
          <p14:tracePt t="211201" x="6851650" y="2940050"/>
          <p14:tracePt t="211242" x="6845300" y="2946400"/>
          <p14:tracePt t="211313" x="6845300" y="2952750"/>
          <p14:tracePt t="211370" x="6845300" y="2959100"/>
          <p14:tracePt t="211589" x="6838950" y="2965450"/>
          <p14:tracePt t="211605" x="6832600" y="2971800"/>
          <p14:tracePt t="211621" x="6826250" y="2971800"/>
          <p14:tracePt t="211638" x="6819900" y="2978150"/>
          <p14:tracePt t="211655" x="6813550" y="2984500"/>
          <p14:tracePt t="211672" x="6800850" y="2997200"/>
          <p14:tracePt t="211704" x="6794500" y="3009900"/>
          <p14:tracePt t="211721" x="6775450" y="3016250"/>
          <p14:tracePt t="211754" x="6756400" y="3022600"/>
          <p14:tracePt t="211772" x="6743700" y="3041650"/>
          <p14:tracePt t="211788" x="6737350" y="3048000"/>
          <p14:tracePt t="211805" x="6731000" y="3054350"/>
          <p14:tracePt t="211821" x="6718300" y="3060700"/>
          <p14:tracePt t="211838" x="6711950" y="3060700"/>
          <p14:tracePt t="211854" x="6705600" y="3060700"/>
          <p14:tracePt t="211871" x="6705600" y="3067050"/>
          <p14:tracePt t="211887" x="6692900" y="3067050"/>
          <p14:tracePt t="211902" x="6686550" y="3073400"/>
          <p14:tracePt t="211918" x="6667500" y="3079750"/>
          <p14:tracePt t="211935" x="6635750" y="3086100"/>
          <p14:tracePt t="211951" x="6616700" y="3092450"/>
          <p14:tracePt t="211968" x="6572250" y="3098800"/>
          <p14:tracePt t="211985" x="6540500" y="3105150"/>
          <p14:tracePt t="212002" x="6527800" y="3105150"/>
          <p14:tracePt t="212018" x="6508750" y="3111500"/>
          <p14:tracePt t="212034" x="6502400" y="3117850"/>
          <p14:tracePt t="212052" x="6489700" y="3117850"/>
          <p14:tracePt t="212107" x="6483350" y="3117850"/>
          <p14:tracePt t="212319" x="6489700" y="3117850"/>
          <p14:tracePt t="212326" x="6496050" y="3111500"/>
          <p14:tracePt t="212335" x="6515100" y="3105150"/>
          <p14:tracePt t="212350" x="6534150" y="3105150"/>
          <p14:tracePt t="212366" x="6553200" y="3092450"/>
          <p14:tracePt t="212383" x="6591300" y="3073400"/>
          <p14:tracePt t="212400" x="6629400" y="3054350"/>
          <p14:tracePt t="212417" x="6667500" y="3028950"/>
          <p14:tracePt t="212433" x="6680200" y="3016250"/>
          <p14:tracePt t="212450" x="6705600" y="2997200"/>
          <p14:tracePt t="212467" x="6724650" y="2978150"/>
          <p14:tracePt t="212483" x="6731000" y="2971800"/>
          <p14:tracePt t="212500" x="6737350" y="2971800"/>
          <p14:tracePt t="212516" x="6743700" y="2959100"/>
          <p14:tracePt t="212549" x="6750050" y="2946400"/>
          <p14:tracePt t="212614" x="6750050" y="2940050"/>
          <p14:tracePt t="212719" x="6743700" y="2940050"/>
          <p14:tracePt t="212727" x="6737350" y="2940050"/>
          <p14:tracePt t="212755" x="6737350" y="2946400"/>
          <p14:tracePt t="212769" x="6731000" y="2946400"/>
          <p14:tracePt t="212775" x="6731000" y="2952750"/>
          <p14:tracePt t="212797" x="6724650" y="2952750"/>
          <p14:tracePt t="212811" x="6718300" y="2952750"/>
          <p14:tracePt t="212818" x="6718300" y="2959100"/>
          <p14:tracePt t="212832" x="6711950" y="2959100"/>
          <p14:tracePt t="212867" x="6699250" y="2959100"/>
          <p14:tracePt t="212888" x="6699250" y="2965450"/>
          <p14:tracePt t="212895" x="6692900" y="2965450"/>
          <p14:tracePt t="212910" x="6686550" y="2965450"/>
          <p14:tracePt t="212930" x="6680200" y="2965450"/>
          <p14:tracePt t="212938" x="6673850" y="2965450"/>
          <p14:tracePt t="212951" x="6667500" y="2965450"/>
          <p14:tracePt t="212965" x="6661150" y="2965450"/>
          <p14:tracePt t="212981" x="6654800" y="2965450"/>
          <p14:tracePt t="213001" x="6648450" y="2965450"/>
          <p14:tracePt t="213014" x="6642100" y="2965450"/>
          <p14:tracePt t="213030" x="6635750" y="2965450"/>
          <p14:tracePt t="213048" x="6629400" y="2965450"/>
          <p14:tracePt t="213064" x="6623050" y="2959100"/>
          <p14:tracePt t="213081" x="6623050" y="2946400"/>
          <p14:tracePt t="213101" x="6616700" y="2946400"/>
          <p14:tracePt t="213114" x="6610350" y="2940050"/>
          <p14:tracePt t="213132" x="6610350" y="2933700"/>
          <p14:tracePt t="213150" x="6604000" y="2921000"/>
          <p14:tracePt t="213169" x="6597650" y="2921000"/>
          <p14:tracePt t="213198" x="6591300" y="2914650"/>
          <p14:tracePt t="213218" x="6591300" y="2908300"/>
          <p14:tracePt t="213248" x="6584950" y="2901950"/>
          <p14:tracePt t="213282" x="6578600" y="2901950"/>
          <p14:tracePt t="213310" x="6572250" y="2895600"/>
          <p14:tracePt t="213352" x="6565900" y="2895600"/>
          <p14:tracePt t="213380" x="6559550" y="2895600"/>
          <p14:tracePt t="213387" x="6559550" y="2901950"/>
          <p14:tracePt t="213422" x="6553200" y="2908300"/>
          <p14:tracePt t="213431" x="6546850" y="2908300"/>
          <p14:tracePt t="213451" x="6546850" y="2914650"/>
          <p14:tracePt t="213457" x="6540500" y="2914650"/>
          <p14:tracePt t="213500" x="6540500" y="2921000"/>
          <p14:tracePt t="213521" x="6534150" y="2927350"/>
          <p14:tracePt t="213549" x="6527800" y="2927350"/>
          <p14:tracePt t="213584" x="6521450" y="2933700"/>
          <p14:tracePt t="213612" x="6521450" y="2940050"/>
          <p14:tracePt t="213725" x="6527800" y="2940050"/>
          <p14:tracePt t="214633" x="6527800" y="2933700"/>
          <p14:tracePt t="214647" x="6527800" y="2921000"/>
          <p14:tracePt t="214654" x="6527800" y="2908300"/>
          <p14:tracePt t="214669" x="6527800" y="2895600"/>
          <p14:tracePt t="214678" x="6527800" y="2882900"/>
          <p14:tracePt t="214692" x="6527800" y="2876550"/>
          <p14:tracePt t="214709" x="6527800" y="2838450"/>
          <p14:tracePt t="214725" x="6527800" y="2819400"/>
          <p14:tracePt t="214742" x="6527800" y="2806700"/>
          <p14:tracePt t="214758" x="6527800" y="2787650"/>
          <p14:tracePt t="214775" x="6527800" y="2768600"/>
          <p14:tracePt t="214791" x="6527800" y="2762250"/>
          <p14:tracePt t="214825" x="6527800" y="2755900"/>
          <p14:tracePt t="214859" x="6527800" y="2749550"/>
          <p14:tracePt t="214908" x="6527800" y="2743200"/>
          <p14:tracePt t="214978" x="6521450" y="2743200"/>
          <p14:tracePt t="215006" x="6521450" y="2749550"/>
          <p14:tracePt t="215027" x="6521450" y="2755900"/>
          <p14:tracePt t="215055" x="6515100" y="2755900"/>
          <p14:tracePt t="215090" x="6515100" y="2762250"/>
          <p14:tracePt t="215104" x="6508750" y="2768600"/>
          <p14:tracePt t="215125" x="6508750" y="2774950"/>
          <p14:tracePt t="215146" x="6508750" y="2781300"/>
          <p14:tracePt t="215167" x="6502400" y="2781300"/>
          <p14:tracePt t="215175" x="6502400" y="2787650"/>
          <p14:tracePt t="215217" x="6502400" y="2794000"/>
          <p14:tracePt t="215244" x="6502400" y="2800350"/>
          <p14:tracePt t="215265" x="6496050" y="2806700"/>
          <p14:tracePt t="215315" x="6496050" y="2813050"/>
          <p14:tracePt t="215336" x="6496050" y="2819400"/>
          <p14:tracePt t="215372" x="6496050" y="2825750"/>
          <p14:tracePt t="215399" x="6496050" y="2832100"/>
          <p14:tracePt t="215407" x="6489700" y="2832100"/>
          <p14:tracePt t="215441" x="6489700" y="2838450"/>
          <p14:tracePt t="215457" x="6489700" y="2844800"/>
          <p14:tracePt t="215477" x="6483350" y="2857500"/>
          <p14:tracePt t="215498" x="6477000" y="2863850"/>
          <p14:tracePt t="215519" x="6477000" y="2870200"/>
          <p14:tracePt t="215547" x="6470650" y="2870200"/>
          <p14:tracePt t="215568" x="6470650" y="2876550"/>
          <p14:tracePt t="215596" x="6470650" y="2882900"/>
          <p14:tracePt t="215631" x="6464300" y="2889250"/>
          <p14:tracePt t="215667" x="6457950" y="2889250"/>
          <p14:tracePt t="215702" x="6457950" y="2882900"/>
          <p14:tracePt t="215708" x="6457950" y="2876550"/>
          <p14:tracePt t="215737" x="6457950" y="2870200"/>
          <p14:tracePt t="215758" x="6457950" y="2863850"/>
          <p14:tracePt t="215779" x="6457950" y="2857500"/>
          <p14:tracePt t="215793" x="6457950" y="2851150"/>
          <p14:tracePt t="215800" x="6457950" y="2844800"/>
          <p14:tracePt t="215808" x="6457950" y="2838450"/>
          <p14:tracePt t="215849" x="6457950" y="2832100"/>
          <p14:tracePt t="215856" x="6457950" y="2825750"/>
          <p14:tracePt t="215871" x="6464300" y="2813050"/>
          <p14:tracePt t="215885" x="6464300" y="2806700"/>
          <p14:tracePt t="215899" x="6464300" y="2794000"/>
          <p14:tracePt t="215907" x="6464300" y="2781300"/>
          <p14:tracePt t="215921" x="6464300" y="2774950"/>
          <p14:tracePt t="215937" x="6470650" y="2755900"/>
          <p14:tracePt t="215957" x="6470650" y="2736850"/>
          <p14:tracePt t="215970" x="6470650" y="2730500"/>
          <p14:tracePt t="215987" x="6470650" y="2717800"/>
          <p14:tracePt t="216081" x="6470650" y="2724150"/>
          <p14:tracePt t="216088" x="6470650" y="2730500"/>
          <p14:tracePt t="216151" x="6470650" y="2736850"/>
          <p14:tracePt t="216159" x="6470650" y="2743200"/>
          <p14:tracePt t="216194" x="6470650" y="2749550"/>
          <p14:tracePt t="216201" x="6470650" y="2755900"/>
          <p14:tracePt t="216222" x="6470650" y="2762250"/>
          <p14:tracePt t="216229" x="6470650" y="2768600"/>
          <p14:tracePt t="216270" x="6470650" y="2774950"/>
          <p14:tracePt t="216285" x="6470650" y="2781300"/>
          <p14:tracePt t="216299" x="6470650" y="2787650"/>
          <p14:tracePt t="216341" x="6470650" y="2794000"/>
          <p14:tracePt t="216363" x="6470650" y="2800350"/>
          <p14:tracePt t="216405" x="6470650" y="2806700"/>
          <p14:tracePt t="216440" x="6470650" y="2813050"/>
          <p14:tracePt t="216524" x="6470650" y="2806700"/>
          <p14:tracePt t="216538" x="6470650" y="2800350"/>
          <p14:tracePt t="216545" x="6470650" y="2794000"/>
          <p14:tracePt t="216573" x="6470650" y="2787650"/>
          <p14:tracePt t="216595" x="6470650" y="2781300"/>
          <p14:tracePt t="216623" x="6470650" y="2774950"/>
          <p14:tracePt t="216644" x="6470650" y="2768600"/>
          <p14:tracePt t="216672" x="6470650" y="2762250"/>
          <p14:tracePt t="216707" x="6470650" y="2755900"/>
          <p14:tracePt t="216812" x="6470650" y="2762250"/>
          <p14:tracePt t="216833" x="6470650" y="2768600"/>
          <p14:tracePt t="216862" x="6470650" y="2774950"/>
          <p14:tracePt t="216883" x="6470650" y="2781300"/>
          <p14:tracePt t="216897" x="6470650" y="2787650"/>
          <p14:tracePt t="216919" x="6470650" y="2794000"/>
          <p14:tracePt t="216932" x="6470650" y="2800350"/>
          <p14:tracePt t="216953" x="6464300" y="2806700"/>
          <p14:tracePt t="216995" x="6464300" y="2813050"/>
          <p14:tracePt t="217002" x="6464300" y="2819400"/>
          <p14:tracePt t="217023" x="6464300" y="2825750"/>
          <p14:tracePt t="217044" x="6457950" y="2832100"/>
          <p14:tracePt t="217073" x="6457950" y="2838450"/>
          <p14:tracePt t="217094" x="6457950" y="2844800"/>
          <p14:tracePt t="217164" x="6457950" y="2851150"/>
          <p14:tracePt t="217185" x="6451600" y="2857500"/>
          <p14:tracePt t="217206" x="6451600" y="2863850"/>
          <p14:tracePt t="217234" x="6451600" y="2870200"/>
          <p14:tracePt t="217268" x="6451600" y="2876550"/>
          <p14:tracePt t="217607" x="6445250" y="2876550"/>
          <p14:tracePt t="217635" x="6445250" y="2882900"/>
          <p14:tracePt t="217655" x="6438900" y="2882900"/>
          <p14:tracePt t="217719" x="6438900" y="2889250"/>
          <p14:tracePt t="217726" x="6432550" y="2895600"/>
          <p14:tracePt t="217761" x="6432550" y="2901950"/>
          <p14:tracePt t="217832" x="6432550" y="2908300"/>
          <p14:tracePt t="217867" x="6432550" y="2914650"/>
          <p14:tracePt t="217909" x="6426200" y="2914650"/>
          <p14:tracePt t="217958" x="6426200" y="2921000"/>
          <p14:tracePt t="218113" x="6413500" y="2921000"/>
          <p14:tracePt t="218119" x="6407150" y="2921000"/>
          <p14:tracePt t="218130" x="6400800" y="2927350"/>
          <p14:tracePt t="218148" x="6381750" y="2933700"/>
          <p14:tracePt t="218163" x="6362700" y="2940050"/>
          <p14:tracePt t="218180" x="6330950" y="2959100"/>
          <p14:tracePt t="218197" x="6140450" y="3035300"/>
          <p14:tracePt t="218213" x="6051550" y="3073400"/>
          <p14:tracePt t="218230" x="5943600" y="3117850"/>
          <p14:tracePt t="218246" x="5734050" y="3219450"/>
          <p14:tracePt t="218263" x="5530850" y="3340100"/>
          <p14:tracePt t="218266" x="5435600" y="3403600"/>
          <p14:tracePt t="218282" x="5353050" y="3473450"/>
          <p14:tracePt t="218296" x="5283200" y="3536950"/>
          <p14:tracePt t="218313" x="5143500" y="3676650"/>
          <p14:tracePt t="218330" x="5080000" y="3746500"/>
          <p14:tracePt t="218347" x="4991100" y="3867150"/>
          <p14:tracePt t="218363" x="4940300" y="3956050"/>
          <p14:tracePt t="218380" x="4908550" y="4006850"/>
          <p14:tracePt t="218396" x="4889500" y="4044950"/>
          <p14:tracePt t="218412" x="4870450" y="4108450"/>
          <p14:tracePt t="218429" x="4832350" y="4197350"/>
          <p14:tracePt t="218446" x="4826000" y="4235450"/>
          <p14:tracePt t="218462" x="4806950" y="4292600"/>
          <p14:tracePt t="218480" x="4775200" y="4406900"/>
          <p14:tracePt t="218495" x="4775200" y="4445000"/>
          <p14:tracePt t="218512" x="4768850" y="4470400"/>
          <p14:tracePt t="218529" x="4762500" y="4540250"/>
          <p14:tracePt t="218545" x="4743450" y="4603750"/>
          <p14:tracePt t="218563" x="4737100" y="4648200"/>
          <p14:tracePt t="218579" x="4737100" y="4673600"/>
          <p14:tracePt t="218595" x="4737100" y="4705350"/>
          <p14:tracePt t="218612" x="4730750" y="4711700"/>
          <p14:tracePt t="218629" x="4730750" y="4724400"/>
          <p14:tracePt t="218645" x="4730750" y="4730750"/>
          <p14:tracePt t="218662" x="4737100" y="4743450"/>
          <p14:tracePt t="218695" x="4749800" y="4749800"/>
          <p14:tracePt t="218711" x="4756150" y="4762500"/>
          <p14:tracePt t="218728" x="4762500" y="4762500"/>
          <p14:tracePt t="218745" x="4768850" y="4762500"/>
          <p14:tracePt t="218761" x="4775200" y="4762500"/>
          <p14:tracePt t="218777" x="4781550" y="4768850"/>
          <p14:tracePt t="218795" x="4794250" y="4775200"/>
          <p14:tracePt t="218811" x="4806950" y="4775200"/>
          <p14:tracePt t="218828" x="4832350" y="4781550"/>
          <p14:tracePt t="218844" x="4864100" y="4787900"/>
          <p14:tracePt t="218861" x="4883150" y="4794250"/>
          <p14:tracePt t="218877" x="4927600" y="4794250"/>
          <p14:tracePt t="218894" x="4972050" y="4794250"/>
          <p14:tracePt t="218911" x="4991100" y="4794250"/>
          <p14:tracePt t="218928" x="5035550" y="4800600"/>
          <p14:tracePt t="218944" x="5067300" y="4806950"/>
          <p14:tracePt t="218960" x="5080000" y="4806950"/>
          <p14:tracePt t="218977" x="5099050" y="4813300"/>
          <p14:tracePt t="218994" x="5118100" y="4813300"/>
          <p14:tracePt t="219011" x="5124450" y="4813300"/>
          <p14:tracePt t="219043" x="5130800" y="4813300"/>
          <p14:tracePt t="219063" x="5143500" y="4813300"/>
          <p14:tracePt t="219083" x="5149850" y="4813300"/>
          <p14:tracePt t="219112" x="5156200" y="4813300"/>
          <p14:tracePt t="219132" x="5162550" y="4813300"/>
          <p14:tracePt t="219180" x="5168900" y="4813300"/>
          <p14:tracePt t="219202" x="5175250" y="4813300"/>
          <p14:tracePt t="219223" x="5181600" y="4813300"/>
          <p14:tracePt t="219244" x="5187950" y="4813300"/>
          <p14:tracePt t="219271" x="5194300" y="4813300"/>
          <p14:tracePt t="219294" x="5200650" y="4806950"/>
          <p14:tracePt t="219343" x="5207000" y="4806950"/>
          <p14:tracePt t="219377" x="5213350" y="4806950"/>
          <p14:tracePt t="219391" x="5219700" y="4806950"/>
          <p14:tracePt t="219434" x="5226050" y="4806950"/>
          <p14:tracePt t="220101" x="5232400" y="4794250"/>
          <p14:tracePt t="220108" x="5251450" y="4775200"/>
          <p14:tracePt t="220114" x="5283200" y="4730750"/>
          <p14:tracePt t="220129" x="5302250" y="4692650"/>
          <p14:tracePt t="220140" x="5327650" y="4660900"/>
          <p14:tracePt t="220157" x="5353050" y="4641850"/>
          <p14:tracePt t="220173" x="5391150" y="4584700"/>
          <p14:tracePt t="220190" x="5429250" y="4508500"/>
          <p14:tracePt t="220206" x="5486400" y="4400550"/>
          <p14:tracePt t="220223" x="5530850" y="4318000"/>
          <p14:tracePt t="220240" x="5568950" y="4235450"/>
          <p14:tracePt t="220257" x="5683250" y="3968750"/>
          <p14:tracePt t="220273" x="5721350" y="3886200"/>
          <p14:tracePt t="220290" x="5765800" y="3797300"/>
          <p14:tracePt t="220306" x="5829300" y="3657600"/>
          <p14:tracePt t="220322" x="5899150" y="3511550"/>
          <p14:tracePt t="220340" x="5956300" y="3384550"/>
          <p14:tracePt t="220356" x="5975350" y="3333750"/>
          <p14:tracePt t="220373" x="6019800" y="3244850"/>
          <p14:tracePt t="220390" x="6045200" y="3181350"/>
          <p14:tracePt t="220406" x="6057900" y="3149600"/>
          <p14:tracePt t="220422" x="6083300" y="3092450"/>
          <p14:tracePt t="220439" x="6108700" y="3028950"/>
          <p14:tracePt t="220455" x="6121400" y="3009900"/>
          <p14:tracePt t="220473" x="6153150" y="2946400"/>
          <p14:tracePt t="220489" x="6165850" y="2895600"/>
          <p14:tracePt t="220505" x="6172200" y="2876550"/>
          <p14:tracePt t="220522" x="6184900" y="2851150"/>
          <p14:tracePt t="220538" x="6223000" y="2800350"/>
          <p14:tracePt t="220555" x="6229350" y="2774950"/>
          <p14:tracePt t="220572" x="6242050" y="2749550"/>
          <p14:tracePt t="220588" x="6248400" y="2736850"/>
          <p14:tracePt t="220605" x="6248400" y="2730500"/>
          <p14:tracePt t="220621" x="6248400" y="2724150"/>
          <p14:tracePt t="220663" x="6242050" y="2724150"/>
          <p14:tracePt t="220670" x="6235700" y="2724150"/>
          <p14:tracePt t="220747" x="6235700" y="2730500"/>
          <p14:tracePt t="220768" x="6229350" y="2736850"/>
          <p14:tracePt t="220789" x="6229350" y="2743200"/>
          <p14:tracePt t="220811" x="6229350" y="2749550"/>
          <p14:tracePt t="220838" x="6223000" y="2755900"/>
          <p14:tracePt t="220881" x="6229350" y="2762250"/>
          <p14:tracePt t="220909" x="6229350" y="2768600"/>
          <p14:tracePt t="220923" x="6235700" y="2768600"/>
          <p14:tracePt t="220930" x="6242050" y="2768600"/>
          <p14:tracePt t="220944" x="6248400" y="2774950"/>
          <p14:tracePt t="220953" x="6261100" y="2774950"/>
          <p14:tracePt t="220970" x="6280150" y="2781300"/>
          <p14:tracePt t="220987" x="6330950" y="2781300"/>
          <p14:tracePt t="221004" x="6413500" y="2787650"/>
          <p14:tracePt t="221021" x="6489700" y="2787650"/>
          <p14:tracePt t="221037" x="6527800" y="2787650"/>
          <p14:tracePt t="221053" x="6597650" y="2787650"/>
          <p14:tracePt t="221070" x="6648450" y="2787650"/>
          <p14:tracePt t="221086" x="6654800" y="2787650"/>
          <p14:tracePt t="221103" x="6667500" y="2787650"/>
          <p14:tracePt t="221120" x="6680200" y="2787650"/>
          <p14:tracePt t="221190" x="6673850" y="2787650"/>
          <p14:tracePt t="221211" x="6667500" y="2787650"/>
          <p14:tracePt t="221225" x="6661150" y="2787650"/>
          <p14:tracePt t="221232" x="6648450" y="2787650"/>
          <p14:tracePt t="221239" x="6616700" y="2787650"/>
          <p14:tracePt t="221256" x="6578600" y="2800350"/>
          <p14:tracePt t="221269" x="6515100" y="2800350"/>
          <p14:tracePt t="221285" x="6286500" y="2825750"/>
          <p14:tracePt t="221303" x="5829300" y="2844800"/>
          <p14:tracePt t="221319" x="5511800" y="2857500"/>
          <p14:tracePt t="221336" x="4756150" y="2895600"/>
          <p14:tracePt t="221352" x="3994150" y="2927350"/>
          <p14:tracePt t="221369" x="3575050" y="2959100"/>
          <p14:tracePt t="221386" x="2876550" y="3048000"/>
          <p14:tracePt t="221402" x="2311400" y="3105150"/>
          <p14:tracePt t="221419" x="2120900" y="3130550"/>
          <p14:tracePt t="221436" x="1847850" y="3200400"/>
          <p14:tracePt t="221452" x="1657350" y="3251200"/>
          <p14:tracePt t="221468" x="1587500" y="3270250"/>
          <p14:tracePt t="221485" x="1492250" y="3302000"/>
          <p14:tracePt t="221502" x="1447800" y="3314700"/>
          <p14:tracePt t="221518" x="1384300" y="3346450"/>
          <p14:tracePt t="221535" x="1333500" y="3365500"/>
          <p14:tracePt t="221552" x="1320800" y="3365500"/>
          <p14:tracePt t="221569" x="1289050" y="3390900"/>
          <p14:tracePt t="221585" x="1270000" y="3397250"/>
          <p14:tracePt t="221601" x="1257300" y="3403600"/>
          <p14:tracePt t="221618" x="1219200" y="3416300"/>
          <p14:tracePt t="221634" x="1187450" y="3429000"/>
          <p14:tracePt t="221651" x="1174750" y="3429000"/>
          <p14:tracePt t="221668" x="1136650" y="3435350"/>
          <p14:tracePt t="221684" x="1085850" y="3441700"/>
          <p14:tracePt t="221701" x="1066800" y="3448050"/>
          <p14:tracePt t="221717" x="1028700" y="3454400"/>
          <p14:tracePt t="221734" x="1016000" y="3460750"/>
          <p14:tracePt t="221751" x="1009650" y="3460750"/>
          <p14:tracePt t="221872" x="1009650" y="3454400"/>
          <p14:tracePt t="221893" x="1009650" y="3448050"/>
          <p14:tracePt t="221914" x="1009650" y="3441700"/>
          <p14:tracePt t="221921" x="1016000" y="3441700"/>
          <p14:tracePt t="221936" x="1022350" y="3435350"/>
          <p14:tracePt t="221950" x="1022350" y="3429000"/>
          <p14:tracePt t="221966" x="1022350" y="3422650"/>
          <p14:tracePt t="221991" x="1028700" y="3416300"/>
          <p14:tracePt t="222005" x="1028700" y="3409950"/>
          <p14:tracePt t="222016" x="1028700" y="3403600"/>
          <p14:tracePt t="222047" x="1035050" y="3403600"/>
          <p14:tracePt t="222054" x="1035050" y="3397250"/>
          <p14:tracePt t="222084" x="1035050" y="3390900"/>
          <p14:tracePt t="222111" x="1035050" y="3384550"/>
          <p14:tracePt t="222132" x="1035050" y="3378200"/>
          <p14:tracePt t="225499" x="1060450" y="3384550"/>
          <p14:tracePt t="225506" x="1130300" y="3416300"/>
          <p14:tracePt t="225519" x="1193800" y="3441700"/>
          <p14:tracePt t="225527" x="1276350" y="3467100"/>
          <p14:tracePt t="225541" x="1371600" y="3505200"/>
          <p14:tracePt t="225555" x="1460500" y="3536950"/>
          <p14:tracePt t="225571" x="1657350" y="3600450"/>
          <p14:tracePt t="225588" x="1784350" y="3632200"/>
          <p14:tracePt t="225605" x="2070100" y="3663950"/>
          <p14:tracePt t="225621" x="2324100" y="3683000"/>
          <p14:tracePt t="225637" x="2438400" y="3695700"/>
          <p14:tracePt t="225654" x="2673350" y="3702050"/>
          <p14:tracePt t="225671" x="2876550" y="3702050"/>
          <p14:tracePt t="225687" x="2965450" y="3702050"/>
          <p14:tracePt t="225704" x="3117850" y="3702050"/>
          <p14:tracePt t="225720" x="3289300" y="3689350"/>
          <p14:tracePt t="225738" x="3441700" y="3670300"/>
          <p14:tracePt t="225754" x="3498850" y="3651250"/>
          <p14:tracePt t="225770" x="3549650" y="3651250"/>
          <p14:tracePt t="225787" x="3663950" y="3638550"/>
          <p14:tracePt t="225803" x="3683000" y="3638550"/>
          <p14:tracePt t="225820" x="3708400" y="3638550"/>
          <p14:tracePt t="225836" x="3752850" y="3638550"/>
          <p14:tracePt t="225853" x="3790950" y="3638550"/>
          <p14:tracePt t="225870" x="3822700" y="3638550"/>
          <p14:tracePt t="225886" x="3860800" y="3638550"/>
          <p14:tracePt t="225903" x="3905250" y="3638550"/>
          <p14:tracePt t="225920" x="3930650" y="3638550"/>
          <p14:tracePt t="225936" x="3968750" y="3638550"/>
          <p14:tracePt t="225953" x="4013200" y="3644900"/>
          <p14:tracePt t="225970" x="4051300" y="3644900"/>
          <p14:tracePt t="225986" x="4064000" y="3644900"/>
          <p14:tracePt t="226003" x="4089400" y="3644900"/>
          <p14:tracePt t="226020" x="4108450" y="3651250"/>
          <p14:tracePt t="226036" x="4114800" y="3651250"/>
          <p14:tracePt t="226053" x="4121150" y="3651250"/>
          <p14:tracePt t="226070" x="4127500" y="3651250"/>
          <p14:tracePt t="226131" x="4127500" y="3657600"/>
          <p14:tracePt t="226138" x="4121150" y="3657600"/>
          <p14:tracePt t="226194" x="4114800" y="3657600"/>
          <p14:tracePt t="226201" x="4108450" y="3663950"/>
          <p14:tracePt t="226236" x="4108450" y="3670300"/>
          <p14:tracePt t="226681" x="4095750" y="3670300"/>
          <p14:tracePt t="226695" x="4076700" y="3670300"/>
          <p14:tracePt t="226703" x="4044950" y="3670300"/>
          <p14:tracePt t="226719" x="4025900" y="3663950"/>
          <p14:tracePt t="226734" x="3975100" y="3657600"/>
          <p14:tracePt t="226752" x="3943350" y="3657600"/>
          <p14:tracePt t="226768" x="3924300" y="3657600"/>
          <p14:tracePt t="226784" x="3911600" y="3657600"/>
          <p14:tracePt t="226801" x="3879850" y="3657600"/>
          <p14:tracePt t="226833" x="3873500" y="3657600"/>
          <p14:tracePt t="226851" x="3867150" y="3657600"/>
          <p14:tracePt t="226866" x="3860800" y="3657600"/>
          <p14:tracePt t="226892" x="3854450" y="3651250"/>
          <p14:tracePt t="226927" x="3848100" y="3651250"/>
          <p14:tracePt t="226962" x="3841750" y="3651250"/>
          <p14:tracePt t="226998" x="3835400" y="3651250"/>
          <p14:tracePt t="227011" x="3829050" y="3651250"/>
          <p14:tracePt t="227054" x="3822700" y="3651250"/>
          <p14:tracePt t="227096" x="3816350" y="3651250"/>
          <p14:tracePt t="227223" x="3822700" y="3651250"/>
          <p14:tracePt t="227244" x="3829050" y="3651250"/>
          <p14:tracePt t="227258" x="3835400" y="3651250"/>
          <p14:tracePt t="227285" x="3841750" y="3651250"/>
          <p14:tracePt t="227293" x="3848100" y="3651250"/>
          <p14:tracePt t="227307" x="3854450" y="3651250"/>
          <p14:tracePt t="227315" x="3860800" y="3651250"/>
          <p14:tracePt t="227331" x="3867150" y="3651250"/>
          <p14:tracePt t="227349" x="3898900" y="3651250"/>
          <p14:tracePt t="227365" x="3943350" y="3651250"/>
          <p14:tracePt t="227381" x="3981450" y="3651250"/>
          <p14:tracePt t="227399" x="4051300" y="3651250"/>
          <p14:tracePt t="227415" x="4089400" y="3644900"/>
          <p14:tracePt t="227431" x="4152900" y="3644900"/>
          <p14:tracePt t="227448" x="4210050" y="3638550"/>
          <p14:tracePt t="227464" x="4235450" y="3638550"/>
          <p14:tracePt t="227481" x="4279900" y="3632200"/>
          <p14:tracePt t="227498" x="4311650" y="3632200"/>
          <p14:tracePt t="227514" x="4324350" y="3632200"/>
          <p14:tracePt t="227531" x="4349750" y="3632200"/>
          <p14:tracePt t="227547" x="4362450" y="3632200"/>
          <p14:tracePt t="227564" x="4375150" y="3632200"/>
          <p14:tracePt t="227581" x="4394200" y="3632200"/>
          <p14:tracePt t="227597" x="4419600" y="3632200"/>
          <p14:tracePt t="227614" x="4432300" y="3632200"/>
          <p14:tracePt t="227631" x="4457700" y="3632200"/>
          <p14:tracePt t="227647" x="4489450" y="3632200"/>
          <p14:tracePt t="227664" x="4502150" y="3632200"/>
          <p14:tracePt t="227681" x="4527550" y="3632200"/>
          <p14:tracePt t="227697" x="4540250" y="3632200"/>
          <p14:tracePt t="227714" x="4559300" y="3632200"/>
          <p14:tracePt t="227730" x="4565650" y="3632200"/>
          <p14:tracePt t="227747" x="4572000" y="3632200"/>
          <p14:tracePt t="227764" x="4578350" y="3632200"/>
          <p14:tracePt t="227780" x="4584700" y="3632200"/>
          <p14:tracePt t="227855" x="4591050" y="3632200"/>
          <p14:tracePt t="227890" x="4597400" y="3625850"/>
          <p14:tracePt t="227967" x="4591050" y="3625850"/>
          <p14:tracePt t="227995" x="4584700" y="3625850"/>
          <p14:tracePt t="228016" x="4578350" y="3625850"/>
          <p14:tracePt t="228031" x="4572000" y="3625850"/>
          <p14:tracePt t="228037" x="4559300" y="3625850"/>
          <p14:tracePt t="228051" x="4546600" y="3625850"/>
          <p14:tracePt t="228062" x="4527550" y="3625850"/>
          <p14:tracePt t="228080" x="4457700" y="3632200"/>
          <p14:tracePt t="228095" x="4394200" y="3632200"/>
          <p14:tracePt t="228112" x="4254500" y="3632200"/>
          <p14:tracePt t="228129" x="4089400" y="3619500"/>
          <p14:tracePt t="228145" x="4000500" y="3619500"/>
          <p14:tracePt t="228162" x="3879850" y="3613150"/>
          <p14:tracePt t="228179" x="3790950" y="3600450"/>
          <p14:tracePt t="228195" x="3746500" y="3600450"/>
          <p14:tracePt t="228212" x="3702050" y="3600450"/>
          <p14:tracePt t="228229" x="3676650" y="3606800"/>
          <p14:tracePt t="228245" x="3663950" y="3606800"/>
          <p14:tracePt t="228263" x="3651250" y="3606800"/>
          <p14:tracePt t="228278" x="3644900" y="3606800"/>
          <p14:tracePt t="228313" x="3638550" y="3606800"/>
          <p14:tracePt t="228382" x="3638550" y="3613150"/>
          <p14:tracePt t="228480" x="3651250" y="3613150"/>
          <p14:tracePt t="228487" x="3657600" y="3613150"/>
          <p14:tracePt t="228501" x="3663950" y="3613150"/>
          <p14:tracePt t="228510" x="3670300" y="3613150"/>
          <p14:tracePt t="228527" x="3683000" y="3613150"/>
          <p14:tracePt t="228544" x="3727450" y="3613150"/>
          <p14:tracePt t="228561" x="3790950" y="3613150"/>
          <p14:tracePt t="228577" x="3841750" y="3613150"/>
          <p14:tracePt t="228594" x="3949700" y="3600450"/>
          <p14:tracePt t="228610" x="4013200" y="3600450"/>
          <p14:tracePt t="228628" x="4210050" y="3594100"/>
          <p14:tracePt t="228644" x="4273550" y="3594100"/>
          <p14:tracePt t="228660" x="4324350" y="3594100"/>
          <p14:tracePt t="228677" x="4438650" y="3594100"/>
          <p14:tracePt t="228693" x="4533900" y="3594100"/>
          <p14:tracePt t="228710" x="4572000" y="3587750"/>
          <p14:tracePt t="228727" x="4629150" y="3581400"/>
          <p14:tracePt t="228743" x="4660900" y="3581400"/>
          <p14:tracePt t="228760" x="4673600" y="3575050"/>
          <p14:tracePt t="228763" x="4686300" y="3575050"/>
          <p14:tracePt t="228776" x="4692650" y="3568700"/>
          <p14:tracePt t="228793" x="4711700" y="3568700"/>
          <p14:tracePt t="228811" x="4718050" y="3568700"/>
          <p14:tracePt t="229021" x="4718050" y="3575050"/>
          <p14:tracePt t="229071" x="4711700" y="3575050"/>
          <p14:tracePt t="229113" x="4705350" y="3575050"/>
          <p14:tracePt t="229155" x="4699000" y="3575050"/>
          <p14:tracePt t="229190" x="4692650" y="3575050"/>
          <p14:tracePt t="229218" x="4692650" y="3581400"/>
          <p14:tracePt t="229632" x="4673600" y="3581400"/>
          <p14:tracePt t="229646" x="4660900" y="3581400"/>
          <p14:tracePt t="229653" x="4648200" y="3581400"/>
          <p14:tracePt t="229667" x="4629150" y="3581400"/>
          <p14:tracePt t="229676" x="4603750" y="3581400"/>
          <p14:tracePt t="229690" x="4584700" y="3581400"/>
          <p14:tracePt t="229707" x="4540250" y="3581400"/>
          <p14:tracePt t="229724" x="4476750" y="3587750"/>
          <p14:tracePt t="229740" x="4438650" y="3600450"/>
          <p14:tracePt t="229757" x="4406900" y="3600450"/>
          <p14:tracePt t="229774" x="4273550" y="3600450"/>
          <p14:tracePt t="229790" x="4229100" y="3606800"/>
          <p14:tracePt t="229807" x="4133850" y="3606800"/>
          <p14:tracePt t="229822" x="4095750" y="3606800"/>
          <p14:tracePt t="229840" x="4044950" y="3606800"/>
          <p14:tracePt t="229857" x="4006850" y="3606800"/>
          <p14:tracePt t="229872" x="3987800" y="3606800"/>
          <p14:tracePt t="229890" x="3956050" y="3606800"/>
          <p14:tracePt t="229906" x="3937000" y="3606800"/>
          <p14:tracePt t="229922" x="3930650" y="3606800"/>
          <p14:tracePt t="229940" x="3924300" y="3606800"/>
          <p14:tracePt t="229956" x="3917950" y="3606800"/>
          <p14:tracePt t="229997" x="3911600" y="3606800"/>
          <p14:tracePt t="230046" x="3911600" y="3613150"/>
          <p14:tracePt t="230110" x="3911600" y="3619500"/>
          <p14:tracePt t="230116" x="3917950" y="3619500"/>
          <p14:tracePt t="230125" x="3924300" y="3619500"/>
          <p14:tracePt t="230139" x="3930650" y="3619500"/>
          <p14:tracePt t="230159" x="3937000" y="3619500"/>
          <p14:tracePt t="230172" x="3943350" y="3619500"/>
          <p14:tracePt t="230189" x="3975100" y="3619500"/>
          <p14:tracePt t="230205" x="4000500" y="3619500"/>
          <p14:tracePt t="230222" x="4076700" y="3619500"/>
          <p14:tracePt t="230238" x="4178300" y="3619500"/>
          <p14:tracePt t="230255" x="4254500" y="3619500"/>
          <p14:tracePt t="230272" x="4387850" y="3619500"/>
          <p14:tracePt t="230289" x="4489450" y="3632200"/>
          <p14:tracePt t="230304" x="4527550" y="3632200"/>
          <p14:tracePt t="230321" x="4597400" y="3638550"/>
          <p14:tracePt t="230338" x="4641850" y="3638550"/>
          <p14:tracePt t="230356" x="4667250" y="3638550"/>
          <p14:tracePt t="230388" x="4673600" y="3638550"/>
          <p14:tracePt t="230496" x="4673600" y="3644900"/>
          <p14:tracePt t="230524" x="4660900" y="3644900"/>
          <p14:tracePt t="230544" x="4660900" y="3651250"/>
          <p14:tracePt t="231188" x="4673600" y="3651250"/>
          <p14:tracePt t="231203" x="4692650" y="3651250"/>
          <p14:tracePt t="231209" x="4711700" y="3651250"/>
          <p14:tracePt t="231223" x="4743450" y="3657600"/>
          <p14:tracePt t="231234" x="4781550" y="3657600"/>
          <p14:tracePt t="231252" x="4870450" y="3657600"/>
          <p14:tracePt t="231268" x="4933950" y="3657600"/>
          <p14:tracePt t="231271" x="4984750" y="3657600"/>
          <p14:tracePt t="231285" x="5067300" y="3657600"/>
          <p14:tracePt t="231301" x="5181600" y="3657600"/>
          <p14:tracePt t="231318" x="5245100" y="3657600"/>
          <p14:tracePt t="231335" x="5334000" y="3651250"/>
          <p14:tracePt t="231351" x="5403850" y="3651250"/>
          <p14:tracePt t="231368" x="5429250" y="3651250"/>
          <p14:tracePt t="231385" x="5492750" y="3651250"/>
          <p14:tracePt t="231401" x="5537200" y="3651250"/>
          <p14:tracePt t="231417" x="5556250" y="3651250"/>
          <p14:tracePt t="231434" x="5600700" y="3651250"/>
          <p14:tracePt t="231450" x="5626100" y="3651250"/>
          <p14:tracePt t="231467" x="5638800" y="3651250"/>
          <p14:tracePt t="231484" x="5651500" y="3651250"/>
          <p14:tracePt t="231500" x="5657850" y="3651250"/>
          <p14:tracePt t="231518" x="5670550" y="3651250"/>
          <p14:tracePt t="231799" x="5676900" y="3651250"/>
          <p14:tracePt t="231820" x="5683250" y="3651250"/>
          <p14:tracePt t="231834" x="5689600" y="3651250"/>
          <p14:tracePt t="231862" x="5695950" y="3651250"/>
          <p14:tracePt t="231870" x="5702300" y="3651250"/>
          <p14:tracePt t="231891" x="5708650" y="3651250"/>
          <p14:tracePt t="231905" x="5715000" y="3651250"/>
          <p14:tracePt t="231915" x="5721350" y="3651250"/>
          <p14:tracePt t="231933" x="5734050" y="3651250"/>
          <p14:tracePt t="231949" x="5746750" y="3651250"/>
          <p14:tracePt t="231966" x="5791200" y="3651250"/>
          <p14:tracePt t="231983" x="5848350" y="3651250"/>
          <p14:tracePt t="231999" x="5873750" y="3651250"/>
          <p14:tracePt t="232016" x="5930900" y="3651250"/>
          <p14:tracePt t="232033" x="5981700" y="3651250"/>
          <p14:tracePt t="232049" x="6000750" y="3651250"/>
          <p14:tracePt t="232066" x="6019800" y="3651250"/>
          <p14:tracePt t="232081" x="6064250" y="3651250"/>
          <p14:tracePt t="232098" x="6070600" y="3651250"/>
          <p14:tracePt t="232115" x="6076950" y="3651250"/>
          <p14:tracePt t="232132" x="6089650" y="3651250"/>
          <p14:tracePt t="232148" x="6096000" y="3651250"/>
          <p14:tracePt t="232214" x="6089650" y="3651250"/>
          <p14:tracePt t="232220" x="6083300" y="3651250"/>
          <p14:tracePt t="232242" x="6076950" y="3657600"/>
          <p14:tracePt t="232263" x="6070600" y="3657600"/>
          <p14:tracePt t="232277" x="6064250" y="3657600"/>
          <p14:tracePt t="232291" x="6057900" y="3657600"/>
          <p14:tracePt t="232305" x="6045200" y="3657600"/>
          <p14:tracePt t="232314" x="6026150" y="3651250"/>
          <p14:tracePt t="232330" x="6000750" y="3651250"/>
          <p14:tracePt t="232348" x="5943600" y="3644900"/>
          <p14:tracePt t="232364" x="5867400" y="3638550"/>
          <p14:tracePt t="232381" x="5835650" y="3638550"/>
          <p14:tracePt t="232397" x="5772150" y="3638550"/>
          <p14:tracePt t="232414" x="5740400" y="3638550"/>
          <p14:tracePt t="232431" x="5683250" y="3638550"/>
          <p14:tracePt t="232447" x="5670550" y="3638550"/>
          <p14:tracePt t="232464" x="5657850" y="3638550"/>
          <p14:tracePt t="232481" x="5645150" y="3638550"/>
          <p14:tracePt t="232497" x="5632450" y="3638550"/>
          <p14:tracePt t="232544" x="5632450" y="3632200"/>
          <p14:tracePt t="232572" x="5626100" y="3625850"/>
          <p14:tracePt t="232614" x="5626100" y="3619500"/>
          <p14:tracePt t="232727" x="5619750" y="3619500"/>
          <p14:tracePt t="232952" x="5626100" y="3619500"/>
          <p14:tracePt t="232966" x="5645150" y="3619500"/>
          <p14:tracePt t="232980" x="5676900" y="3619500"/>
          <p14:tracePt t="232987" x="5702300" y="3619500"/>
          <p14:tracePt t="232995" x="5740400" y="3632200"/>
          <p14:tracePt t="233012" x="5797550" y="3638550"/>
          <p14:tracePt t="233029" x="5937250" y="3651250"/>
          <p14:tracePt t="233045" x="6007100" y="3657600"/>
          <p14:tracePt t="233062" x="6146800" y="3670300"/>
          <p14:tracePt t="233078" x="6261100" y="3670300"/>
          <p14:tracePt t="233095" x="6311900" y="3670300"/>
          <p14:tracePt t="233112" x="6381750" y="3670300"/>
          <p14:tracePt t="233128" x="6432550" y="3663950"/>
          <p14:tracePt t="233145" x="6445250" y="3663950"/>
          <p14:tracePt t="233162" x="6451600" y="3663950"/>
          <p14:tracePt t="233178" x="6464300" y="3663950"/>
          <p14:tracePt t="233212" x="6470650" y="3663950"/>
          <p14:tracePt t="233570" x="6464300" y="3663950"/>
          <p14:tracePt t="233647" x="6457950" y="3663950"/>
          <p14:tracePt t="233696" x="6451600" y="3663950"/>
          <p14:tracePt t="234673" x="6451600" y="3657600"/>
          <p14:tracePt t="234701" x="6457950" y="3657600"/>
          <p14:tracePt t="234743" x="6464300" y="3651250"/>
          <p14:tracePt t="235052" x="6457950" y="3651250"/>
          <p14:tracePt t="235087" x="6451600" y="3651250"/>
          <p14:tracePt t="235144" x="6445250" y="3657600"/>
          <p14:tracePt t="235657" x="6426200" y="3657600"/>
          <p14:tracePt t="235663" x="6394450" y="3657600"/>
          <p14:tracePt t="235678" x="6356350" y="3657600"/>
          <p14:tracePt t="235686" x="6318250" y="3651250"/>
          <p14:tracePt t="235702" x="6273800" y="3651250"/>
          <p14:tracePt t="235720" x="6210300" y="3651250"/>
          <p14:tracePt t="235735" x="6134100" y="3651250"/>
          <p14:tracePt t="235752" x="6096000" y="3651250"/>
          <p14:tracePt t="235756" x="6064250" y="3651250"/>
          <p14:tracePt t="235772" x="6026150" y="3644900"/>
          <p14:tracePt t="235786" x="6007100" y="3644900"/>
          <p14:tracePt t="235802" x="5949950" y="3625850"/>
          <p14:tracePt t="235819" x="5905500" y="3625850"/>
          <p14:tracePt t="235835" x="5892800" y="3625850"/>
          <p14:tracePt t="235852" x="5861050" y="3625850"/>
          <p14:tracePt t="235869" x="5822950" y="3625850"/>
          <p14:tracePt t="235885" x="5810250" y="3625850"/>
          <p14:tracePt t="235902" x="5778500" y="3632200"/>
          <p14:tracePt t="235918" x="5740400" y="3638550"/>
          <p14:tracePt t="235935" x="5727700" y="3638550"/>
          <p14:tracePt t="235952" x="5715000" y="3644900"/>
          <p14:tracePt t="235968" x="5695950" y="3644900"/>
          <p14:tracePt t="235985" x="5689600" y="3644900"/>
          <p14:tracePt t="236002" x="5676900" y="3644900"/>
          <p14:tracePt t="236038" x="5670550" y="3644900"/>
          <p14:tracePt t="236120" x="5664200" y="3644900"/>
          <p14:tracePt t="236212" x="5670550" y="3644900"/>
          <p14:tracePt t="236310" x="5676900" y="3644900"/>
          <p14:tracePt t="236437" x="5676900" y="3651250"/>
          <p14:tracePt t="236472" x="5683250" y="3651250"/>
          <p14:tracePt t="236479" x="5689600" y="3651250"/>
          <p14:tracePt t="236493" x="5695950" y="3651250"/>
          <p14:tracePt t="236503" x="5702300" y="3651250"/>
          <p14:tracePt t="236516" x="5708650" y="3651250"/>
          <p14:tracePt t="236533" x="5721350" y="3651250"/>
          <p14:tracePt t="236550" x="5753100" y="3651250"/>
          <p14:tracePt t="236566" x="5784850" y="3644900"/>
          <p14:tracePt t="236583" x="5842000" y="3638550"/>
          <p14:tracePt t="236599" x="5924550" y="3619500"/>
          <p14:tracePt t="236616" x="5969000" y="3613150"/>
          <p14:tracePt t="236633" x="6064250" y="3594100"/>
          <p14:tracePt t="236650" x="6140450" y="3587750"/>
          <p14:tracePt t="236666" x="6172200" y="3581400"/>
          <p14:tracePt t="236683" x="6223000" y="3575050"/>
          <p14:tracePt t="236699" x="6235700" y="3575050"/>
          <p14:tracePt t="236716" x="6261100" y="3568700"/>
          <p14:tracePt t="236732" x="6273800" y="3568700"/>
          <p14:tracePt t="236766" x="6280150" y="3568700"/>
          <p14:tracePt t="236782" x="6286500" y="3568700"/>
          <p14:tracePt t="236823" x="6292850" y="3568700"/>
          <p14:tracePt t="236879" x="6299200" y="3568700"/>
          <p14:tracePt t="237090" x="6299200" y="3575050"/>
          <p14:tracePt t="237139" x="6292850" y="3581400"/>
          <p14:tracePt t="237554" x="6286500" y="3581400"/>
          <p14:tracePt t="237560" x="6280150" y="3581400"/>
          <p14:tracePt t="237589" x="6280150" y="3587750"/>
          <p14:tracePt t="237977" x="6280150" y="3594100"/>
          <p14:tracePt t="237984" x="6299200" y="3606800"/>
          <p14:tracePt t="237998" x="6311900" y="3619500"/>
          <p14:tracePt t="238012" x="6337300" y="3632200"/>
          <p14:tracePt t="238028" x="6419850" y="3683000"/>
          <p14:tracePt t="238044" x="6464300" y="3708400"/>
          <p14:tracePt t="238061" x="6584950" y="3752850"/>
          <p14:tracePt t="238078" x="6731000" y="3790950"/>
          <p14:tracePt t="238094" x="6794500" y="3810000"/>
          <p14:tracePt t="238111" x="6940550" y="3854450"/>
          <p14:tracePt t="238128" x="7061200" y="3867150"/>
          <p14:tracePt t="238145" x="7169150" y="3879850"/>
          <p14:tracePt t="238161" x="7219950" y="3879850"/>
          <p14:tracePt t="238177" x="7277100" y="3873500"/>
          <p14:tracePt t="238194" x="7321550" y="3860800"/>
          <p14:tracePt t="238210" x="7340600" y="3860800"/>
          <p14:tracePt t="238227" x="7353300" y="3854450"/>
          <p14:tracePt t="238244" x="7391400" y="3848100"/>
          <p14:tracePt t="238260" x="7397750" y="3848100"/>
          <p14:tracePt t="238264" x="7397750" y="3841750"/>
          <p14:tracePt t="238280" x="7404100" y="3835400"/>
          <p14:tracePt t="238294" x="7410450" y="3835400"/>
          <p14:tracePt t="238310" x="7423150" y="3822700"/>
          <p14:tracePt t="238329" x="7429500" y="3810000"/>
          <p14:tracePt t="238343" x="7435850" y="3810000"/>
          <p14:tracePt t="238379" x="7435850" y="3803650"/>
          <p14:tracePt t="238393" x="7435850" y="3797300"/>
          <p14:tracePt t="238409" x="7435850" y="3790950"/>
          <p14:tracePt t="238429" x="7435850" y="3784600"/>
          <p14:tracePt t="238447" x="7442200" y="3778250"/>
          <p14:tracePt t="238475" x="7442200" y="3771900"/>
          <p14:tracePt t="238525" x="7442200" y="3765550"/>
          <p14:tracePt t="238546" x="7442200" y="3759200"/>
          <p14:tracePt t="238581" x="7442200" y="3752850"/>
          <p14:tracePt t="238587" x="7442200" y="3746500"/>
          <p14:tracePt t="238596" x="7442200" y="3740150"/>
          <p14:tracePt t="238637" x="7442200" y="3733800"/>
          <p14:tracePt t="238665" x="7435850" y="3733800"/>
          <p14:tracePt t="238686" x="7435850" y="3727450"/>
          <p14:tracePt t="238708" x="7429500" y="3721100"/>
          <p14:tracePt t="238728" x="7423150" y="3714750"/>
          <p14:tracePt t="238756" x="7423150" y="3708400"/>
          <p14:tracePt t="238777" x="7416800" y="3702050"/>
          <p14:tracePt t="238799" x="7416800" y="3695700"/>
          <p14:tracePt t="238806" x="7410450" y="3695700"/>
          <p14:tracePt t="238841" x="7404100" y="3695700"/>
          <p14:tracePt t="238897" x="7397750" y="3695700"/>
          <p14:tracePt t="238918" x="7391400" y="3695700"/>
          <p14:tracePt t="238939" x="7385050" y="3695700"/>
          <p14:tracePt t="238946" x="7378700" y="3695700"/>
          <p14:tracePt t="239343" x="7385050" y="3695700"/>
          <p14:tracePt t="239349" x="7404100" y="3708400"/>
          <p14:tracePt t="239364" x="7416800" y="3708400"/>
          <p14:tracePt t="239373" x="7442200" y="3714750"/>
          <p14:tracePt t="239390" x="7454900" y="3714750"/>
          <p14:tracePt t="239406" x="7473950" y="3714750"/>
          <p14:tracePt t="239423" x="7512050" y="3714750"/>
          <p14:tracePt t="239440" x="7518400" y="3714750"/>
          <p14:tracePt t="239456" x="7556500" y="3702050"/>
          <p14:tracePt t="239473" x="7588250" y="3695700"/>
          <p14:tracePt t="239490" x="7626350" y="3695700"/>
          <p14:tracePt t="239506" x="7639050" y="3695700"/>
          <p14:tracePt t="239523" x="7677150" y="3689350"/>
          <p14:tracePt t="239540" x="7715250" y="3683000"/>
          <p14:tracePt t="239557" x="7727950" y="3683000"/>
          <p14:tracePt t="239572" x="7740650" y="3676650"/>
          <p14:tracePt t="239589" x="7797800" y="3663950"/>
          <p14:tracePt t="239606" x="7810500" y="3657600"/>
          <p14:tracePt t="239622" x="7823200" y="3657600"/>
          <p14:tracePt t="239639" x="7835900" y="3644900"/>
          <p14:tracePt t="239656" x="7854950" y="3644900"/>
          <p14:tracePt t="239673" x="7861300" y="3638550"/>
          <p14:tracePt t="239705" x="7867650" y="3638550"/>
          <p14:tracePt t="239743" x="7874000" y="3638550"/>
          <p14:tracePt t="239785" x="7880350" y="3638550"/>
          <p14:tracePt t="239800" x="7880350" y="3632200"/>
          <p14:tracePt t="239835" x="7886700" y="3632200"/>
          <p14:tracePt t="239870" x="7893050" y="3632200"/>
          <p14:tracePt t="239891" x="7899400" y="3632200"/>
          <p14:tracePt t="239940" x="7905750" y="3625850"/>
          <p14:tracePt t="239961" x="7912100" y="3625850"/>
          <p14:tracePt t="239996" x="7918450" y="3625850"/>
          <p14:tracePt t="240053" x="7924800" y="3625850"/>
          <p14:tracePt t="240073" x="7931150" y="3625850"/>
          <p14:tracePt t="240101" x="7943850" y="3625850"/>
          <p14:tracePt t="240122" x="7950200" y="3625850"/>
          <p14:tracePt t="240143" x="7956550" y="3625850"/>
          <p14:tracePt t="240151" x="7962900" y="3625850"/>
          <p14:tracePt t="240172" x="7962900" y="3632200"/>
          <p14:tracePt t="240186" x="7969250" y="3632200"/>
          <p14:tracePt t="240192" x="7975600" y="3632200"/>
          <p14:tracePt t="240214" x="7981950" y="3638550"/>
          <p14:tracePt t="240223" x="7988300" y="3638550"/>
          <p14:tracePt t="240237" x="7994650" y="3638550"/>
          <p14:tracePt t="240257" x="8007350" y="3638550"/>
          <p14:tracePt t="240278" x="8020050" y="3638550"/>
          <p14:tracePt t="240287" x="8026400" y="3638550"/>
          <p14:tracePt t="240304" x="8039100" y="3638550"/>
          <p14:tracePt t="240320" x="8064500" y="3644900"/>
          <p14:tracePt t="240336" x="8089900" y="3644900"/>
          <p14:tracePt t="240353" x="8096250" y="3644900"/>
          <p14:tracePt t="240370" x="8102600" y="3651250"/>
          <p14:tracePt t="240387" x="8115300" y="3651250"/>
          <p14:tracePt t="240404" x="8121650" y="3651250"/>
          <p14:tracePt t="240436" x="8128000" y="3651250"/>
          <p14:tracePt t="240474" x="8134350" y="3651250"/>
          <p14:tracePt t="240558" x="8134350" y="3657600"/>
          <p14:tracePt t="243634" x="8121650" y="3657600"/>
          <p14:tracePt t="243648" x="8089900" y="3657600"/>
          <p14:tracePt t="243655" x="8058150" y="3651250"/>
          <p14:tracePt t="243669" x="8020050" y="3632200"/>
          <p14:tracePt t="243678" x="7962900" y="3625850"/>
          <p14:tracePt t="243692" x="7905750" y="3594100"/>
          <p14:tracePt t="243708" x="7759700" y="3549650"/>
          <p14:tracePt t="243726" x="7588250" y="3473450"/>
          <p14:tracePt t="243742" x="7493000" y="3435350"/>
          <p14:tracePt t="243758" x="7404100" y="3371850"/>
          <p14:tracePt t="243762" x="7296150" y="3308350"/>
          <p14:tracePt t="243775" x="7048500" y="3162300"/>
          <p14:tracePt t="243792" x="6902450" y="3086100"/>
          <p14:tracePt t="243808" x="6769100" y="3003550"/>
          <p14:tracePt t="243824" x="6534150" y="2857500"/>
          <p14:tracePt t="243841" x="6273800" y="2724150"/>
          <p14:tracePt t="243858" x="6159500" y="2673350"/>
          <p14:tracePt t="243875" x="5899150" y="2546350"/>
          <p14:tracePt t="243891" x="5689600" y="2444750"/>
          <p14:tracePt t="243908" x="5480050" y="2324100"/>
          <p14:tracePt t="243924" x="5359400" y="2279650"/>
          <p14:tracePt t="243941" x="5162550" y="2197100"/>
          <p14:tracePt t="243958" x="5016500" y="2152650"/>
          <p14:tracePt t="243974" x="4953000" y="2152650"/>
          <p14:tracePt t="243991" x="4845050" y="2152650"/>
          <p14:tracePt t="244008" x="4756150" y="2152650"/>
          <p14:tracePt t="244024" x="4692650" y="2152650"/>
          <p14:tracePt t="244041" x="4635500" y="2171700"/>
          <p14:tracePt t="244057" x="4514850" y="2190750"/>
          <p14:tracePt t="244074" x="4483100" y="2197100"/>
          <p14:tracePt t="244091" x="4457700" y="2203450"/>
          <p14:tracePt t="244107" x="4394200" y="2235200"/>
          <p14:tracePt t="244124" x="4324350" y="2286000"/>
          <p14:tracePt t="244140" x="4248150" y="2324100"/>
          <p14:tracePt t="244157" x="4191000" y="2355850"/>
          <p14:tracePt t="244173" x="4146550" y="2387600"/>
          <p14:tracePt t="244190" x="4070350" y="2425700"/>
          <p14:tracePt t="244207" x="4019550" y="2463800"/>
          <p14:tracePt t="244224" x="3956050" y="2514600"/>
          <p14:tracePt t="244239" x="3886200" y="2559050"/>
          <p14:tracePt t="244256" x="3867150" y="2578100"/>
          <p14:tracePt t="244273" x="3848100" y="2597150"/>
          <p14:tracePt t="244842" x="3854450" y="2578100"/>
          <p14:tracePt t="244849" x="3873500" y="2540000"/>
          <p14:tracePt t="244863" x="3886200" y="2495550"/>
          <p14:tracePt t="244871" x="3917950" y="2451100"/>
          <p14:tracePt t="244887" x="3930650" y="2413000"/>
          <p14:tracePt t="244905" x="3968750" y="2273300"/>
          <p14:tracePt t="244921" x="4006850" y="2152650"/>
          <p14:tracePt t="244937" x="4013200" y="2127250"/>
          <p14:tracePt t="244954" x="4038600" y="2070100"/>
          <p14:tracePt t="244970" x="4038600" y="2044700"/>
          <p14:tracePt t="244987" x="4044950" y="2000250"/>
          <p14:tracePt t="245004" x="4051300" y="1968500"/>
          <p14:tracePt t="245020" x="4057650" y="1949450"/>
          <p14:tracePt t="245037" x="4057650" y="1930400"/>
          <p14:tracePt t="245054" x="4064000" y="1924050"/>
          <p14:tracePt t="245070" x="4064000" y="1917700"/>
          <p14:tracePt t="245165" x="4064000" y="1911350"/>
          <p14:tracePt t="245263" x="4057650" y="1911350"/>
          <p14:tracePt t="245312" x="4057650" y="1917700"/>
          <p14:tracePt t="245341" x="4057650" y="1924050"/>
          <p14:tracePt t="245362" x="4051300" y="1930400"/>
          <p14:tracePt t="245397" x="4051300" y="1936750"/>
          <p14:tracePt t="245425" x="4044950" y="1936750"/>
          <p14:tracePt t="245432" x="4044950" y="1943100"/>
          <p14:tracePt t="245467" x="4044950" y="1949450"/>
          <p14:tracePt t="245474" x="4038600" y="1949450"/>
          <p14:tracePt t="245495" x="4032250" y="1955800"/>
          <p14:tracePt t="245516" x="4025900" y="1962150"/>
          <p14:tracePt t="245523" x="4025900" y="1968500"/>
          <p14:tracePt t="245538" x="4019550" y="1974850"/>
          <p14:tracePt t="245552" x="4006850" y="2000250"/>
          <p14:tracePt t="245568" x="3994150" y="2019300"/>
          <p14:tracePt t="245585" x="3987800" y="2032000"/>
          <p14:tracePt t="245602" x="3962400" y="2082800"/>
          <p14:tracePt t="245618" x="3937000" y="2146300"/>
          <p14:tracePt t="245636" x="3898900" y="2228850"/>
          <p14:tracePt t="245651" x="3886200" y="2273300"/>
          <p14:tracePt t="245668" x="3867150" y="2381250"/>
          <p14:tracePt t="245686" x="3841750" y="2476500"/>
          <p14:tracePt t="245701" x="3829050" y="2520950"/>
          <p14:tracePt t="245718" x="3822700" y="2578100"/>
          <p14:tracePt t="245735" x="3822700" y="2635250"/>
          <p14:tracePt t="245751" x="3822700" y="2654300"/>
          <p14:tracePt t="245768" x="3822700" y="2692400"/>
          <p14:tracePt t="245784" x="3835400" y="2724150"/>
          <p14:tracePt t="245801" x="3835400" y="2743200"/>
          <p14:tracePt t="245818" x="3835400" y="2794000"/>
          <p14:tracePt t="245834" x="3835400" y="2870200"/>
          <p14:tracePt t="245851" x="3829050" y="2895600"/>
          <p14:tracePt t="245868" x="3829050" y="2978150"/>
          <p14:tracePt t="245884" x="3835400" y="3016250"/>
          <p14:tracePt t="245901" x="3848100" y="3092450"/>
          <p14:tracePt t="245917" x="3848100" y="3155950"/>
          <p14:tracePt t="245934" x="3848100" y="3194050"/>
          <p14:tracePt t="245951" x="3848100" y="3251200"/>
          <p14:tracePt t="245967" x="3848100" y="3295650"/>
          <p14:tracePt t="245984" x="3848100" y="3314700"/>
          <p14:tracePt t="246001" x="3848100" y="3340100"/>
          <p14:tracePt t="246016" x="3841750" y="3359150"/>
          <p14:tracePt t="246050" x="3841750" y="3365500"/>
          <p14:tracePt t="246078" x="3841750" y="3371850"/>
          <p14:tracePt t="246148" x="3848100" y="3371850"/>
          <p14:tracePt t="246184" x="3854450" y="3371850"/>
          <p14:tracePt t="246219" x="3854450" y="3365500"/>
          <p14:tracePt t="246576" x="3854450" y="3371850"/>
          <p14:tracePt t="246590" x="3854450" y="3378200"/>
          <p14:tracePt t="246600" x="3854450" y="3384550"/>
          <p14:tracePt t="246619" x="3854450" y="3390900"/>
          <p14:tracePt t="246632" x="3854450" y="3397250"/>
          <p14:tracePt t="246649" x="3854450" y="3403600"/>
          <p14:tracePt t="246665" x="3854450" y="3409950"/>
          <p14:tracePt t="246682" x="3854450" y="3416300"/>
          <p14:tracePt t="246698" x="3854450" y="3422650"/>
          <p14:tracePt t="246718" x="3854450" y="3435350"/>
          <p14:tracePt t="246760" x="3854450" y="3441700"/>
          <p14:tracePt t="246767" x="3854450" y="3448050"/>
          <p14:tracePt t="246788" x="3854450" y="3454400"/>
          <p14:tracePt t="246809" x="3854450" y="3460750"/>
          <p14:tracePt t="246837" x="3854450" y="3467100"/>
          <p14:tracePt t="246858" x="3854450" y="3473450"/>
          <p14:tracePt t="246922" x="3854450" y="3479800"/>
          <p14:tracePt t="246957" x="3854450" y="3486150"/>
          <p14:tracePt t="246992" x="3854450" y="3492500"/>
          <p14:tracePt t="246999" x="3854450" y="3498850"/>
          <p14:tracePt t="247027" x="3854450" y="3505200"/>
          <p14:tracePt t="247048" x="3854450" y="3511550"/>
          <p14:tracePt t="247167" x="3860800" y="3511550"/>
          <p14:tracePt t="247273" x="3867150" y="3517900"/>
          <p14:tracePt t="247364" x="3873500" y="3517900"/>
          <p14:tracePt t="247659" x="3879850" y="3511550"/>
          <p14:tracePt t="247680" x="3886200" y="3511550"/>
          <p14:tracePt t="247799" x="3892550" y="3511550"/>
          <p14:tracePt t="247856" x="3898900" y="3511550"/>
          <p14:tracePt t="247905" x="3898900" y="3505200"/>
          <p14:tracePt t="247912" x="3905250" y="3505200"/>
          <p14:tracePt t="247933" x="3911600" y="3505200"/>
          <p14:tracePt t="247962" x="3917950" y="3505200"/>
          <p14:tracePt t="247975" x="3924300" y="3505200"/>
          <p14:tracePt t="247983" x="3930650" y="3505200"/>
          <p14:tracePt t="247997" x="3937000" y="3505200"/>
          <p14:tracePt t="248011" x="3956050" y="3505200"/>
          <p14:tracePt t="248026" x="3975100" y="3505200"/>
          <p14:tracePt t="248043" x="4000500" y="3498850"/>
          <p14:tracePt t="248060" x="4057650" y="3479800"/>
          <p14:tracePt t="248076" x="4165600" y="3454400"/>
          <p14:tracePt t="248093" x="4210050" y="3429000"/>
          <p14:tracePt t="248110" x="4324350" y="3365500"/>
          <p14:tracePt t="248126" x="4432300" y="3257550"/>
          <p14:tracePt t="248143" x="4470400" y="3200400"/>
          <p14:tracePt t="248160" x="4559300" y="3060700"/>
          <p14:tracePt t="248176" x="4597400" y="2978150"/>
          <p14:tracePt t="248193" x="4660900" y="2819400"/>
          <p14:tracePt t="248209" x="4679950" y="2743200"/>
          <p14:tracePt t="248226" x="4718050" y="2584450"/>
          <p14:tracePt t="248243" x="4737100" y="2514600"/>
          <p14:tracePt t="248259" x="4762500" y="2393950"/>
          <p14:tracePt t="248277" x="4775200" y="2355850"/>
          <p14:tracePt t="248293" x="4781550" y="2298700"/>
          <p14:tracePt t="248309" x="4787900" y="2279650"/>
          <p14:tracePt t="248326" x="4787900" y="2273300"/>
          <p14:tracePt t="248342" x="4794250" y="2260600"/>
          <p14:tracePt t="248432" x="4787900" y="2266950"/>
          <p14:tracePt t="248446" x="4781550" y="2266950"/>
          <p14:tracePt t="248460" x="4781550" y="2273300"/>
          <p14:tracePt t="248481" x="4781550" y="2279650"/>
          <p14:tracePt t="248495" x="4775200" y="2286000"/>
          <p14:tracePt t="248503" x="4775200" y="2292350"/>
          <p14:tracePt t="248517" x="4775200" y="2298700"/>
          <p14:tracePt t="248531" x="4768850" y="2311400"/>
          <p14:tracePt t="248552" x="4762500" y="2311400"/>
          <p14:tracePt t="248561" x="4762500" y="2324100"/>
          <p14:tracePt t="248575" x="4756150" y="2355850"/>
          <p14:tracePt t="248592" x="4749800" y="2400300"/>
          <p14:tracePt t="248608" x="4743450" y="2501900"/>
          <p14:tracePt t="248624" x="4730750" y="2565400"/>
          <p14:tracePt t="248641" x="4724400" y="2698750"/>
          <p14:tracePt t="248658" x="4711700" y="2813050"/>
          <p14:tracePt t="248675" x="4711700" y="2876550"/>
          <p14:tracePt t="248693" x="4705350" y="2971800"/>
          <p14:tracePt t="248709" x="4699000" y="3041650"/>
          <p14:tracePt t="248724" x="4699000" y="3060700"/>
          <p14:tracePt t="248741" x="4699000" y="3092450"/>
          <p14:tracePt t="248757" x="4699000" y="3111500"/>
          <p14:tracePt t="248775" x="4692650" y="3117850"/>
          <p14:tracePt t="248778" x="4692650" y="3124200"/>
          <p14:tracePt t="248791" x="4692650" y="3130550"/>
          <p14:tracePt t="248826" x="4692650" y="3136900"/>
          <p14:tracePt t="248847" x="4692650" y="3143250"/>
          <p14:tracePt t="248853" x="4692650" y="3149600"/>
          <p14:tracePt t="248868" x="4686300" y="3155950"/>
          <p14:tracePt t="248877" x="4686300" y="3168650"/>
          <p14:tracePt t="248891" x="4686300" y="3181350"/>
          <p14:tracePt t="248907" x="4679950" y="3181350"/>
          <p14:tracePt t="248924" x="4679950" y="3219450"/>
          <p14:tracePt t="248940" x="4673600" y="3232150"/>
          <p14:tracePt t="248958" x="4673600" y="3251200"/>
          <p14:tracePt t="248974" x="4673600" y="3276600"/>
          <p14:tracePt t="248990" x="4667250" y="3295650"/>
          <p14:tracePt t="249007" x="4667250" y="3302000"/>
          <p14:tracePt t="249024" x="4667250" y="3308350"/>
          <p14:tracePt t="249040" x="4667250" y="3314700"/>
          <p14:tracePt t="249086" x="4667250" y="3321050"/>
          <p14:tracePt t="249108" x="4660900" y="3327400"/>
          <p14:tracePt t="249128" x="4660900" y="3333750"/>
          <p14:tracePt t="249149" x="4660900" y="3340100"/>
          <p14:tracePt t="249157" x="4660900" y="3352800"/>
          <p14:tracePt t="249170" x="4660900" y="3359150"/>
          <p14:tracePt t="249191" x="4667250" y="3378200"/>
          <p14:tracePt t="249198" x="4667250" y="3390900"/>
          <p14:tracePt t="249208" x="4667250" y="3403600"/>
          <p14:tracePt t="249223" x="4673600" y="3422650"/>
          <p14:tracePt t="249240" x="4673600" y="3460750"/>
          <p14:tracePt t="249255" x="4679950" y="3479800"/>
          <p14:tracePt t="249272" x="4686300" y="3505200"/>
          <p14:tracePt t="249290" x="4686300" y="3524250"/>
          <p14:tracePt t="249311" x="4692650" y="3524250"/>
          <p14:tracePt t="249322" x="4692650" y="3530600"/>
          <p14:tracePt t="249346" x="4692650" y="3536950"/>
          <p14:tracePt t="249409" x="4692650" y="3543300"/>
          <p14:tracePt t="249648" x="4667250" y="3543300"/>
          <p14:tracePt t="249662" x="4603750" y="3536950"/>
          <p14:tracePt t="249669" x="4546600" y="3536950"/>
          <p14:tracePt t="249683" x="4470400" y="3536950"/>
          <p14:tracePt t="249691" x="4394200" y="3530600"/>
          <p14:tracePt t="249704" x="4318000" y="3517900"/>
          <p14:tracePt t="249721" x="4146550" y="3498850"/>
          <p14:tracePt t="249737" x="4070350" y="3479800"/>
          <p14:tracePt t="249754" x="3962400" y="3460750"/>
          <p14:tracePt t="249771" x="3886200" y="3454400"/>
          <p14:tracePt t="249788" x="3860800" y="3448050"/>
          <p14:tracePt t="249791" x="3841750" y="3448050"/>
          <p14:tracePt t="249804" x="3829050" y="3448050"/>
          <p14:tracePt t="249820" x="3816350" y="3448050"/>
          <p14:tracePt t="249838" x="3797300" y="3448050"/>
          <p14:tracePt t="249870" x="3790950" y="3448050"/>
          <p14:tracePt t="249887" x="3784600" y="3448050"/>
          <p14:tracePt t="249903" x="3778250" y="3448050"/>
          <p14:tracePt t="249920" x="3771900" y="3448050"/>
          <p14:tracePt t="249942" x="3765550" y="3454400"/>
          <p14:tracePt t="250160" x="3765550" y="3448050"/>
          <p14:tracePt t="250174" x="3765550" y="3429000"/>
          <p14:tracePt t="250181" x="3765550" y="3397250"/>
          <p14:tracePt t="250189" x="3765550" y="3346450"/>
          <p14:tracePt t="250205" x="3778250" y="3282950"/>
          <p14:tracePt t="250219" x="3778250" y="3219450"/>
          <p14:tracePt t="250236" x="3784600" y="3054350"/>
          <p14:tracePt t="250253" x="3771900" y="2882900"/>
          <p14:tracePt t="250269" x="3765550" y="2806700"/>
          <p14:tracePt t="250273" x="3752850" y="2730500"/>
          <p14:tracePt t="250286" x="3746500" y="2679700"/>
          <p14:tracePt t="250302" x="3721100" y="2590800"/>
          <p14:tracePt t="250319" x="3714750" y="2571750"/>
          <p14:tracePt t="250336" x="3702050" y="2527300"/>
          <p14:tracePt t="250352" x="3695700" y="2514600"/>
          <p14:tracePt t="250368" x="3689350" y="2514600"/>
          <p14:tracePt t="250386" x="3689350" y="2501900"/>
          <p14:tracePt t="250422" x="3683000" y="2501900"/>
          <p14:tracePt t="250681" x="3689350" y="2501900"/>
          <p14:tracePt t="250695" x="3695700" y="2501900"/>
          <p14:tracePt t="250716" x="3695700" y="2508250"/>
          <p14:tracePt t="250723" x="3708400" y="2508250"/>
          <p14:tracePt t="250744" x="3721100" y="2514600"/>
          <p14:tracePt t="250753" x="3733800" y="2514600"/>
          <p14:tracePt t="250767" x="3746500" y="2514600"/>
          <p14:tracePt t="250784" x="3778250" y="2520950"/>
          <p14:tracePt t="250801" x="3841750" y="2527300"/>
          <p14:tracePt t="250817" x="3924300" y="2527300"/>
          <p14:tracePt t="250833" x="3975100" y="2527300"/>
          <p14:tracePt t="250850" x="4076700" y="2533650"/>
          <p14:tracePt t="250867" x="4178300" y="2533650"/>
          <p14:tracePt t="250884" x="4222750" y="2533650"/>
          <p14:tracePt t="250900" x="4311650" y="2533650"/>
          <p14:tracePt t="250917" x="4394200" y="2533650"/>
          <p14:tracePt t="250934" x="4438650" y="2533650"/>
          <p14:tracePt t="250950" x="4464050" y="2533650"/>
          <p14:tracePt t="250967" x="4495800" y="2533650"/>
          <p14:tracePt t="250983" x="4521200" y="2533650"/>
          <p14:tracePt t="251000" x="4527550" y="2533650"/>
          <p14:tracePt t="251016" x="4533900" y="2533650"/>
          <p14:tracePt t="251033" x="4552950" y="2533650"/>
          <p14:tracePt t="251049" x="4559300" y="2533650"/>
          <p14:tracePt t="251083" x="4565650" y="2533650"/>
          <p14:tracePt t="251138" x="4572000" y="2533650"/>
          <p14:tracePt t="251187" x="4578350" y="2533650"/>
          <p14:tracePt t="251300" x="4584700" y="2533650"/>
          <p14:tracePt t="251841" x="4591050" y="2540000"/>
          <p14:tracePt t="251848" x="4597400" y="2546350"/>
          <p14:tracePt t="251861" x="4603750" y="2546350"/>
          <p14:tracePt t="251868" x="4603750" y="2552700"/>
          <p14:tracePt t="251889" x="4610100" y="2552700"/>
          <p14:tracePt t="251899" x="4616450" y="2559050"/>
          <p14:tracePt t="251913" x="4622800" y="2565400"/>
          <p14:tracePt t="251930" x="4635500" y="2571750"/>
          <p14:tracePt t="251946" x="4711700" y="2622550"/>
          <p14:tracePt t="251963" x="4737100" y="2641600"/>
          <p14:tracePt t="251982" x="4832350" y="2705100"/>
          <p14:tracePt t="251996" x="4889500" y="2730500"/>
          <p14:tracePt t="252013" x="4978400" y="2794000"/>
          <p14:tracePt t="252030" x="5035550" y="2832100"/>
          <p14:tracePt t="252046" x="5111750" y="2895600"/>
          <p14:tracePt t="252063" x="5181600" y="2946400"/>
          <p14:tracePt t="252080" x="5232400" y="2984500"/>
          <p14:tracePt t="252096" x="5245100" y="2997200"/>
          <p14:tracePt t="252112" x="5283200" y="3022600"/>
          <p14:tracePt t="252129" x="5302250" y="3041650"/>
          <p14:tracePt t="252147" x="5314950" y="3048000"/>
          <p14:tracePt t="252163" x="5334000" y="3060700"/>
          <p14:tracePt t="252179" x="5346700" y="3067050"/>
          <p14:tracePt t="252196" x="5353050" y="3079750"/>
          <p14:tracePt t="252213" x="5365750" y="3092450"/>
          <p14:tracePt t="252229" x="5372100" y="3098800"/>
          <p14:tracePt t="252245" x="5384800" y="3105150"/>
          <p14:tracePt t="252262" x="5391150" y="3117850"/>
          <p14:tracePt t="252278" x="5397500" y="3130550"/>
          <p14:tracePt t="252295" x="5397500" y="3136900"/>
          <p14:tracePt t="252299" x="5403850" y="3143250"/>
          <p14:tracePt t="252312" x="5416550" y="3149600"/>
          <p14:tracePt t="252329" x="5422900" y="3149600"/>
          <p14:tracePt t="252346" x="5435600" y="3155950"/>
          <p14:tracePt t="252362" x="5448300" y="3162300"/>
          <p14:tracePt t="252378" x="5454650" y="3162300"/>
          <p14:tracePt t="252395" x="5467350" y="3162300"/>
          <p14:tracePt t="252412" x="5486400" y="3162300"/>
          <p14:tracePt t="252429" x="5499100" y="3155950"/>
          <p14:tracePt t="252445" x="5518150" y="3136900"/>
          <p14:tracePt t="252461" x="5543550" y="3105150"/>
          <p14:tracePt t="252478" x="5556250" y="3086100"/>
          <p14:tracePt t="252495" x="5575300" y="3022600"/>
          <p14:tracePt t="252511" x="5600700" y="2940050"/>
          <p14:tracePt t="252530" x="5619750" y="2832100"/>
          <p14:tracePt t="252545" x="5626100" y="2768600"/>
          <p14:tracePt t="252562" x="5632450" y="2717800"/>
          <p14:tracePt t="252578" x="5664200" y="2552700"/>
          <p14:tracePt t="252594" x="5670550" y="2514600"/>
          <p14:tracePt t="252611" x="5670550" y="2476500"/>
          <p14:tracePt t="252628" x="5683250" y="2413000"/>
          <p14:tracePt t="252644" x="5689600" y="2374900"/>
          <p14:tracePt t="252661" x="5689600" y="2362200"/>
          <p14:tracePt t="252678" x="5708650" y="2317750"/>
          <p14:tracePt t="252694" x="5721350" y="2286000"/>
          <p14:tracePt t="252711" x="5734050" y="2260600"/>
          <p14:tracePt t="252727" x="5740400" y="2247900"/>
          <p14:tracePt t="252744" x="5746750" y="2228850"/>
          <p14:tracePt t="252761" x="5746750" y="2216150"/>
          <p14:tracePt t="252777" x="5753100" y="2209800"/>
          <p14:tracePt t="252793" x="5759450" y="2203450"/>
          <p14:tracePt t="252831" x="5759450" y="2197100"/>
          <p14:tracePt t="252859" x="5765800" y="2197100"/>
          <p14:tracePt t="252901" x="5765800" y="2203450"/>
          <p14:tracePt t="252929" x="5765800" y="2209800"/>
          <p14:tracePt t="252950" x="5765800" y="2216150"/>
          <p14:tracePt t="252965" x="5765800" y="2222500"/>
          <p14:tracePt t="252986" x="5765800" y="2228850"/>
          <p14:tracePt t="252993" x="5765800" y="2235200"/>
          <p14:tracePt t="252999" x="5759450" y="2247900"/>
          <p14:tracePt t="253014" x="5753100" y="2260600"/>
          <p14:tracePt t="253026" x="5746750" y="2286000"/>
          <p14:tracePt t="253042" x="5721350" y="2381250"/>
          <p14:tracePt t="253059" x="5702300" y="2463800"/>
          <p14:tracePt t="253076" x="5664200" y="2641600"/>
          <p14:tracePt t="253092" x="5607050" y="2851150"/>
          <p14:tracePt t="253109" x="5600700" y="2952750"/>
          <p14:tracePt t="253126" x="5556250" y="3162300"/>
          <p14:tracePt t="253142" x="5530850" y="3340100"/>
          <p14:tracePt t="253159" x="5518150" y="3422650"/>
          <p14:tracePt t="253176" x="5499100" y="3536950"/>
          <p14:tracePt t="253192" x="5492750" y="3581400"/>
          <p14:tracePt t="253209" x="5486400" y="3619500"/>
          <p14:tracePt t="253225" x="5480050" y="3638550"/>
          <p14:tracePt t="253242" x="5480050" y="3644900"/>
          <p14:tracePt t="253295" x="5473700" y="3651250"/>
          <p14:tracePt t="253385" x="5473700" y="3657600"/>
          <p14:tracePt t="253435" x="5473700" y="3663950"/>
          <p14:tracePt t="253464" x="5467350" y="3663950"/>
          <p14:tracePt t="253492" x="5467350" y="3670300"/>
          <p14:tracePt t="253562" x="5473700" y="3676650"/>
          <p14:tracePt t="253603" x="5480050" y="3676650"/>
          <p14:tracePt t="253632" x="5486400" y="3676650"/>
          <p14:tracePt t="253695" x="5492750" y="3676650"/>
          <p14:tracePt t="253702" x="5499100" y="3676650"/>
          <p14:tracePt t="253716" x="5505450" y="3676650"/>
          <p14:tracePt t="253726" x="5511800" y="3676650"/>
          <p14:tracePt t="253740" x="5518150" y="3676650"/>
          <p14:tracePt t="253757" x="5530850" y="3683000"/>
          <p14:tracePt t="253773" x="5594350" y="3683000"/>
          <p14:tracePt t="253790" x="5638800" y="3689350"/>
          <p14:tracePt t="253793" x="5676900" y="3702050"/>
          <p14:tracePt t="253810" x="5727700" y="3702050"/>
          <p14:tracePt t="253823" x="5784850" y="3708400"/>
          <p14:tracePt t="253840" x="5899150" y="3708400"/>
          <p14:tracePt t="253857" x="6013450" y="3708400"/>
          <p14:tracePt t="253873" x="6070600" y="3695700"/>
          <p14:tracePt t="253890" x="6146800" y="3689350"/>
          <p14:tracePt t="253907" x="6210300" y="3683000"/>
          <p14:tracePt t="253923" x="6229350" y="3676650"/>
          <p14:tracePt t="253940" x="6261100" y="3670300"/>
          <p14:tracePt t="253956" x="6280150" y="3657600"/>
          <p14:tracePt t="253973" x="6286500" y="3651250"/>
          <p14:tracePt t="253989" x="6299200" y="3644900"/>
          <p14:tracePt t="254006" x="6299200" y="3638550"/>
          <p14:tracePt t="254040" x="6299200" y="3632200"/>
          <p14:tracePt t="254771" x="6280150" y="3632200"/>
          <p14:tracePt t="254778" x="6254750" y="3625850"/>
          <p14:tracePt t="254793" x="6223000" y="3619500"/>
          <p14:tracePt t="254803" x="6197600" y="3619500"/>
          <p14:tracePt t="254820" x="6127750" y="3613150"/>
          <p14:tracePt t="254836" x="6102350" y="3606800"/>
          <p14:tracePt t="254853" x="6051550" y="3600450"/>
          <p14:tracePt t="254870" x="6000750" y="3587750"/>
          <p14:tracePt t="254886" x="5981700" y="3581400"/>
          <p14:tracePt t="254903" x="5937250" y="3575050"/>
          <p14:tracePt t="254920" x="5899150" y="3575050"/>
          <p14:tracePt t="254936" x="5886450" y="3575050"/>
          <p14:tracePt t="254953" x="5867400" y="3575050"/>
          <p14:tracePt t="254970" x="5835650" y="3575050"/>
          <p14:tracePt t="254987" x="5822950" y="3575050"/>
          <p14:tracePt t="255003" x="5810250" y="3575050"/>
          <p14:tracePt t="255036" x="5803900" y="3568700"/>
          <p14:tracePt t="255053" x="5797550" y="3568700"/>
          <p14:tracePt t="255086" x="5791200" y="3568700"/>
          <p14:tracePt t="255130" x="5784850" y="3568700"/>
          <p14:tracePt t="255172" x="5778500" y="3568700"/>
          <p14:tracePt t="255235" x="5772150" y="3568700"/>
          <p14:tracePt t="255291" x="5759450" y="3568700"/>
          <p14:tracePt t="255312" x="5753100" y="3568700"/>
          <p14:tracePt t="255333" x="5746750" y="3568700"/>
          <p14:tracePt t="255340" x="5740400" y="3568700"/>
          <p14:tracePt t="255354" x="5734050" y="3568700"/>
          <p14:tracePt t="255376" x="5727700" y="3568700"/>
          <p14:tracePt t="255390" x="5721350" y="3568700"/>
          <p14:tracePt t="255405" x="5715000" y="3575050"/>
          <p14:tracePt t="255425" x="5708650" y="3575050"/>
          <p14:tracePt t="255434" x="5702300" y="3575050"/>
          <p14:tracePt t="255454" x="5695950" y="3575050"/>
          <p14:tracePt t="255467" x="5695950" y="3581400"/>
          <p14:tracePt t="255484" x="5689600" y="3581400"/>
          <p14:tracePt t="255503" x="5683250" y="3581400"/>
          <p14:tracePt t="255530" x="5676900" y="3581400"/>
          <p14:tracePt t="255565" x="5670550" y="3587750"/>
          <p14:tracePt t="255593" x="5664200" y="3587750"/>
          <p14:tracePt t="255616" x="5657850" y="3587750"/>
          <p14:tracePt t="256511" x="5651500" y="3587750"/>
          <p14:tracePt t="256567" x="5645150" y="3587750"/>
          <p14:tracePt t="256588" x="5638800" y="3587750"/>
          <p14:tracePt t="256595" x="5632450" y="3587750"/>
          <p14:tracePt t="256630" x="5632450" y="3594100"/>
          <p14:tracePt t="256637" x="5626100" y="3594100"/>
          <p14:tracePt t="256658" x="5619750" y="3594100"/>
          <p14:tracePt t="256666" x="5613400" y="3600450"/>
          <p14:tracePt t="256750" x="5607050" y="3600450"/>
          <p14:tracePt t="256757" x="5600700" y="3600450"/>
          <p14:tracePt t="256778" x="5594350" y="3606800"/>
          <p14:tracePt t="256799" x="5588000" y="3606800"/>
          <p14:tracePt t="256827" x="5581650" y="3606800"/>
          <p14:tracePt t="256862" x="5575300" y="3613150"/>
          <p14:tracePt t="257298" x="5568950" y="3613150"/>
          <p14:tracePt t="257354" x="5568950" y="3606800"/>
          <p14:tracePt t="257572" x="5562600" y="3606800"/>
          <p14:tracePt t="257755" x="5562600" y="3600450"/>
          <p14:tracePt t="257783" x="5562600" y="3594100"/>
          <p14:tracePt t="257811" x="5562600" y="3587750"/>
          <p14:tracePt t="257825" x="5562600" y="3581400"/>
          <p14:tracePt t="257832" x="5568950" y="3581400"/>
          <p14:tracePt t="257846" x="5568950" y="3575050"/>
          <p14:tracePt t="257860" x="5568950" y="3568700"/>
          <p14:tracePt t="257876" x="5568950" y="3562350"/>
          <p14:tracePt t="257892" x="5568950" y="3556000"/>
          <p14:tracePt t="257910" x="5575300" y="3524250"/>
          <p14:tracePt t="257926" x="5581650" y="3467100"/>
          <p14:tracePt t="257942" x="5581650" y="3422650"/>
          <p14:tracePt t="257959" x="5588000" y="3333750"/>
          <p14:tracePt t="257975" x="5607050" y="3200400"/>
          <p14:tracePt t="257992" x="5607050" y="3124200"/>
          <p14:tracePt t="258009" x="5607050" y="2997200"/>
          <p14:tracePt t="258025" x="5613400" y="2870200"/>
          <p14:tracePt t="258043" x="5613400" y="2762250"/>
          <p14:tracePt t="258058" x="5613400" y="2724150"/>
          <p14:tracePt t="258075" x="5607050" y="2660650"/>
          <p14:tracePt t="258092" x="5607050" y="2622550"/>
          <p14:tracePt t="258108" x="5600700" y="2603500"/>
          <p14:tracePt t="258125" x="5600700" y="2590800"/>
          <p14:tracePt t="258142" x="5594350" y="2552700"/>
          <p14:tracePt t="258158" x="5594350" y="2540000"/>
          <p14:tracePt t="258175" x="5594350" y="2533650"/>
          <p14:tracePt t="258192" x="5594350" y="2520950"/>
          <p14:tracePt t="258208" x="5594350" y="2514600"/>
          <p14:tracePt t="258225" x="5594350" y="2508250"/>
          <p14:tracePt t="258241" x="5594350" y="2501900"/>
          <p14:tracePt t="258296" x="5594350" y="2495550"/>
          <p14:tracePt t="258366" x="5588000" y="2501900"/>
          <p14:tracePt t="258394" x="5588000" y="2508250"/>
          <p14:tracePt t="258443" x="5588000" y="2514600"/>
          <p14:tracePt t="258479" x="5588000" y="2520950"/>
          <p14:tracePt t="258492" x="5581650" y="2527300"/>
          <p14:tracePt t="258528" x="5581650" y="2533650"/>
          <p14:tracePt t="258556" x="5581650" y="2540000"/>
          <p14:tracePt t="258562" x="5575300" y="2546350"/>
          <p14:tracePt t="258605" x="5568950" y="2552700"/>
          <p14:tracePt t="258633" x="5568950" y="2559050"/>
          <p14:tracePt t="258647" x="5568950" y="2565400"/>
          <p14:tracePt t="258668" x="5568950" y="2571750"/>
          <p14:tracePt t="258675" x="5568950" y="2578100"/>
          <p14:tracePt t="258696" x="5568950" y="2584450"/>
          <p14:tracePt t="258706" x="5562600" y="2590800"/>
          <p14:tracePt t="258746" x="5562600" y="2597150"/>
          <p14:tracePt t="258766" x="5556250" y="2603500"/>
          <p14:tracePt t="258774" x="5556250" y="2609850"/>
          <p14:tracePt t="258795" x="5556250" y="2616200"/>
          <p14:tracePt t="258816" x="5556250" y="2622550"/>
          <p14:tracePt t="258844" x="5556250" y="2628900"/>
          <p14:tracePt t="258886" x="5556250" y="2635250"/>
          <p14:tracePt t="258914" x="5549900" y="2635250"/>
          <p14:tracePt t="258949" x="5549900" y="2641600"/>
          <p14:tracePt t="258957" x="5549900" y="2647950"/>
          <p14:tracePt t="258970" x="5549900" y="2654300"/>
          <p14:tracePt t="259005" x="5549900" y="2660650"/>
          <p14:tracePt t="259041" x="5549900" y="2667000"/>
          <p14:tracePt t="259090" x="5556250" y="2667000"/>
          <p14:tracePt t="259097" x="5562600" y="2667000"/>
          <p14:tracePt t="259111" x="5562600" y="2673350"/>
          <p14:tracePt t="259122" x="5568950" y="2673350"/>
          <p14:tracePt t="259140" x="5581650" y="2673350"/>
          <p14:tracePt t="259171" x="5594350" y="2673350"/>
          <p14:tracePt t="259188" x="5626100" y="2679700"/>
          <p14:tracePt t="259205" x="5651500" y="2679700"/>
          <p14:tracePt t="259222" x="5708650" y="2686050"/>
          <p14:tracePt t="259238" x="5803900" y="2698750"/>
          <p14:tracePt t="259255" x="5867400" y="2705100"/>
          <p14:tracePt t="259272" x="6000750" y="2717800"/>
          <p14:tracePt t="259288" x="6127750" y="2736850"/>
          <p14:tracePt t="259304" x="6191250" y="2736850"/>
          <p14:tracePt t="259308" x="6261100" y="2743200"/>
          <p14:tracePt t="259324" x="6299200" y="2743200"/>
          <p14:tracePt t="259337" x="6388100" y="2755900"/>
          <p14:tracePt t="259354" x="6419850" y="2762250"/>
          <p14:tracePt t="259371" x="6470650" y="2762250"/>
          <p14:tracePt t="259387" x="6489700" y="2762250"/>
          <p14:tracePt t="259404" x="6521450" y="2762250"/>
          <p14:tracePt t="259421" x="6553200" y="2762250"/>
          <p14:tracePt t="259437" x="6559550" y="2762250"/>
          <p14:tracePt t="259454" x="6584950" y="2755900"/>
          <p14:tracePt t="259471" x="6597650" y="2749550"/>
          <p14:tracePt t="259487" x="6604000" y="2749550"/>
          <p14:tracePt t="259504" x="6610350" y="2743200"/>
          <p14:tracePt t="259537" x="6623050" y="2743200"/>
          <p14:tracePt t="259553" x="6629400" y="2736850"/>
          <p14:tracePt t="259588" x="6635750" y="2730500"/>
          <p14:tracePt t="259911" x="6629400" y="2730500"/>
          <p14:tracePt t="260080" x="6623050" y="2730500"/>
          <p14:tracePt t="260178" x="6616700" y="2736850"/>
          <p14:tracePt t="260241" x="6610350" y="2736850"/>
          <p14:tracePt t="261070" x="6578600" y="2774950"/>
          <p14:tracePt t="261084" x="6540500" y="2832100"/>
          <p14:tracePt t="261091" x="6489700" y="2889250"/>
          <p14:tracePt t="261105" x="6464300" y="2946400"/>
          <p14:tracePt t="261114" x="6419850" y="2990850"/>
          <p14:tracePt t="261132" x="6388100" y="3048000"/>
          <p14:tracePt t="261148" x="6311900" y="3162300"/>
          <p14:tracePt t="261164" x="6248400" y="3263900"/>
          <p14:tracePt t="261182" x="6191250" y="3365500"/>
          <p14:tracePt t="261198" x="6178550" y="3409950"/>
          <p14:tracePt t="261214" x="6134100" y="3473450"/>
          <p14:tracePt t="261232" x="6102350" y="3524250"/>
          <p14:tracePt t="261247" x="6089650" y="3549650"/>
          <p14:tracePt t="261264" x="6076950" y="3562350"/>
          <p14:tracePt t="261281" x="6076950" y="3581400"/>
          <p14:tracePt t="261298" x="6070600" y="3587750"/>
          <p14:tracePt t="261314" x="6070600" y="3594100"/>
          <p14:tracePt t="261331" x="6064250" y="3600450"/>
          <p14:tracePt t="261351" x="6064250" y="3606800"/>
          <p14:tracePt t="261491" x="6064250" y="3613150"/>
          <p14:tracePt t="261534" x="6070600" y="3619500"/>
          <p14:tracePt t="261583" x="6076950" y="3619500"/>
          <p14:tracePt t="261598" x="6083300" y="3625850"/>
          <p14:tracePt t="261611" x="6089650" y="3625850"/>
          <p14:tracePt t="261632" x="6096000" y="3625850"/>
          <p14:tracePt t="261667" x="6102350" y="3625850"/>
          <p14:tracePt t="261723" x="6108700" y="3625850"/>
          <p14:tracePt t="261744" x="6115050" y="3625850"/>
          <p14:tracePt t="261772" x="6121400" y="3625850"/>
          <p14:tracePt t="261808" x="6127750" y="3625850"/>
          <p14:tracePt t="261822" x="6134100" y="3625850"/>
          <p14:tracePt t="261863" x="6140450" y="3625850"/>
          <p14:tracePt t="261892" x="6146800" y="3625850"/>
          <p14:tracePt t="262018" x="6153150" y="3625850"/>
          <p14:tracePt t="262567" x="6159500" y="3625850"/>
          <p14:tracePt t="262616" x="6165850" y="3625850"/>
          <p14:tracePt t="262651" x="6172200" y="3625850"/>
          <p14:tracePt t="262665" x="6178550" y="3625850"/>
          <p14:tracePt t="262686" x="6178550" y="3619500"/>
          <p14:tracePt t="262707" x="6184900" y="3619500"/>
          <p14:tracePt t="262721" x="6191250" y="3613150"/>
          <p14:tracePt t="262729" x="6197600" y="3613150"/>
          <p14:tracePt t="262756" x="6210300" y="3606800"/>
          <p14:tracePt t="262770" x="6216650" y="3606800"/>
          <p14:tracePt t="262779" x="6229350" y="3606800"/>
          <p14:tracePt t="262792" x="6248400" y="3594100"/>
          <p14:tracePt t="262809" x="6299200" y="3587750"/>
          <p14:tracePt t="262828" x="6381750" y="3562350"/>
          <p14:tracePt t="262842" x="6432550" y="3556000"/>
          <p14:tracePt t="262859" x="6477000" y="3549650"/>
          <p14:tracePt t="262876" x="6661150" y="3498850"/>
          <p14:tracePt t="262892" x="6718300" y="3492500"/>
          <p14:tracePt t="262909" x="6769100" y="3479800"/>
          <p14:tracePt t="262925" x="6864350" y="3467100"/>
          <p14:tracePt t="262942" x="6946900" y="3448050"/>
          <p14:tracePt t="262959" x="6978650" y="3441700"/>
          <p14:tracePt t="262975" x="7035800" y="3435350"/>
          <p14:tracePt t="262992" x="7092950" y="3429000"/>
          <p14:tracePt t="263009" x="7124700" y="3429000"/>
          <p14:tracePt t="263024" x="7137400" y="3422650"/>
          <p14:tracePt t="263041" x="7156450" y="3422650"/>
          <p14:tracePt t="263059" x="7175500" y="3422650"/>
          <p14:tracePt t="263091" x="7194550" y="3422650"/>
          <p14:tracePt t="263108" x="7200900" y="3422650"/>
          <p14:tracePt t="263124" x="7207250" y="3422650"/>
          <p14:tracePt t="263141" x="7213600" y="3422650"/>
          <p14:tracePt t="263158" x="7219950" y="3422650"/>
          <p14:tracePt t="263199" x="7226300" y="3422650"/>
          <p14:tracePt t="263241" x="7232650" y="3429000"/>
          <p14:tracePt t="263269" x="7239000" y="3435350"/>
          <p14:tracePt t="263292" x="7239000" y="3448050"/>
          <p14:tracePt t="263318" x="7239000" y="3454400"/>
          <p14:tracePt t="263333" x="7245350" y="3454400"/>
          <p14:tracePt t="263361" x="7245350" y="3460750"/>
          <p14:tracePt t="263367" x="7245350" y="3467100"/>
          <p14:tracePt t="263388" x="7245350" y="3473450"/>
          <p14:tracePt t="263431" x="7245350" y="3479800"/>
          <p14:tracePt t="263459" x="7239000" y="3486150"/>
          <p14:tracePt t="263480" x="7239000" y="3492500"/>
          <p14:tracePt t="263529" x="7232650" y="3498850"/>
          <p14:tracePt t="263550" x="7232650" y="3505200"/>
          <p14:tracePt t="263621" x="7232650" y="3511550"/>
          <p14:tracePt t="263641" x="7232650" y="3517900"/>
          <p14:tracePt t="263670" x="7232650" y="3524250"/>
          <p14:tracePt t="263691" x="7239000" y="3530600"/>
          <p14:tracePt t="263712" x="7245350" y="3530600"/>
          <p14:tracePt t="263732" x="7251700" y="3530600"/>
          <p14:tracePt t="263740" x="7258050" y="3536950"/>
          <p14:tracePt t="263761" x="7258050" y="3543300"/>
          <p14:tracePt t="263782" x="7264400" y="3549650"/>
          <p14:tracePt t="263790" x="7270750" y="3549650"/>
          <p14:tracePt t="263810" x="7277100" y="3556000"/>
          <p14:tracePt t="263824" x="7283450" y="3556000"/>
          <p14:tracePt t="263831" x="7289800" y="3556000"/>
          <p14:tracePt t="263845" x="7296150" y="3556000"/>
          <p14:tracePt t="263855" x="7321550" y="3562350"/>
          <p14:tracePt t="263872" x="7340600" y="3568700"/>
          <p14:tracePt t="263888" x="7397750" y="3575050"/>
          <p14:tracePt t="263905" x="7467600" y="3581400"/>
          <p14:tracePt t="263925" x="7556500" y="3594100"/>
          <p14:tracePt t="263939" x="7588250" y="3594100"/>
          <p14:tracePt t="263956" x="7651750" y="3594100"/>
          <p14:tracePt t="263972" x="7702550" y="3594100"/>
          <p14:tracePt t="263988" x="7721600" y="3594100"/>
          <p14:tracePt t="264005" x="7740650" y="3581400"/>
          <p14:tracePt t="264022" x="7766050" y="3575050"/>
          <p14:tracePt t="264038" x="7778750" y="3575050"/>
          <p14:tracePt t="264056" x="7785100" y="3575050"/>
          <p14:tracePt t="264072" x="7797800" y="3568700"/>
          <p14:tracePt t="264088" x="7810500" y="3568700"/>
          <p14:tracePt t="264121" x="7823200" y="3562350"/>
          <p14:tracePt t="264138" x="7829550" y="3556000"/>
          <p14:tracePt t="264171" x="7842250" y="3549650"/>
          <p14:tracePt t="264188" x="7848600" y="3549650"/>
          <p14:tracePt t="264204" x="7848600" y="3543300"/>
          <p14:tracePt t="264224" x="7854950" y="3543300"/>
          <p14:tracePt t="264266" x="7854950" y="3536950"/>
          <p14:tracePt t="264301" x="7861300" y="3536950"/>
          <p14:tracePt t="264330" x="7867650" y="3536950"/>
          <p14:tracePt t="264338" x="7874000" y="3536950"/>
          <p14:tracePt t="264372" x="7880350" y="3536950"/>
          <p14:tracePt t="264407" x="7886700" y="3530600"/>
          <p14:tracePt t="264442" x="7893050" y="3530600"/>
          <p14:tracePt t="264477" x="7893050" y="3524250"/>
          <p14:tracePt t="264639" x="7893050" y="3530600"/>
          <p14:tracePt t="264660" x="7886700" y="3530600"/>
          <p14:tracePt t="264667" x="7880350" y="3530600"/>
          <p14:tracePt t="264674" x="7874000" y="3530600"/>
          <p14:tracePt t="264689" x="7861300" y="3530600"/>
          <p14:tracePt t="264703" x="7842250" y="3530600"/>
          <p14:tracePt t="264719" x="7816850" y="3536950"/>
          <p14:tracePt t="264736" x="7791450" y="3549650"/>
          <p14:tracePt t="264752" x="7721600" y="3556000"/>
          <p14:tracePt t="264769" x="7651750" y="3562350"/>
          <p14:tracePt t="264785" x="7613650" y="3562350"/>
          <p14:tracePt t="264802" x="7556500" y="3562350"/>
          <p14:tracePt t="264819" x="7518400" y="3562350"/>
          <p14:tracePt t="264837" x="7486650" y="3562350"/>
          <p14:tracePt t="264852" x="7473950" y="3562350"/>
          <p14:tracePt t="264868" x="7448550" y="3556000"/>
          <p14:tracePt t="264886" x="7423150" y="3543300"/>
          <p14:tracePt t="264901" x="7416800" y="3543300"/>
          <p14:tracePt t="264918" x="7397750" y="3536950"/>
          <p14:tracePt t="264935" x="7385050" y="3530600"/>
          <p14:tracePt t="264952" x="7372350" y="3524250"/>
          <p14:tracePt t="264968" x="7372350" y="3517900"/>
          <p14:tracePt t="264985" x="7353300" y="3511550"/>
          <p14:tracePt t="265002" x="7340600" y="3511550"/>
          <p14:tracePt t="265018" x="7334250" y="3511550"/>
          <p14:tracePt t="265035" x="7327900" y="3511550"/>
          <p14:tracePt t="265051" x="7302500" y="3505200"/>
          <p14:tracePt t="265069" x="7277100" y="3498850"/>
          <p14:tracePt t="265084" x="7264400" y="3492500"/>
          <p14:tracePt t="265101" x="7239000" y="3492500"/>
          <p14:tracePt t="265118" x="7207250" y="3486150"/>
          <p14:tracePt t="265134" x="7200900" y="3486150"/>
          <p14:tracePt t="265151" x="7188200" y="3486150"/>
          <p14:tracePt t="265167" x="7181850" y="3486150"/>
          <p14:tracePt t="265201" x="7175500" y="3486150"/>
          <p14:tracePt t="265251" x="7169150" y="3486150"/>
          <p14:tracePt t="265328" x="7175500" y="3486150"/>
          <p14:tracePt t="265335" x="7175500" y="3492500"/>
          <p14:tracePt t="265356" x="7181850" y="3492500"/>
          <p14:tracePt t="265371" x="7181850" y="3498850"/>
          <p14:tracePt t="265377" x="7188200" y="3498850"/>
          <p14:tracePt t="265399" x="7200900" y="3498850"/>
          <p14:tracePt t="265419" x="7213600" y="3505200"/>
          <p14:tracePt t="265427" x="7226300" y="3505200"/>
          <p14:tracePt t="265441" x="7239000" y="3511550"/>
          <p14:tracePt t="265450" x="7258050" y="3511550"/>
          <p14:tracePt t="265466" x="7289800" y="3517900"/>
          <p14:tracePt t="265483" x="7346950" y="3543300"/>
          <p14:tracePt t="265500" x="7416800" y="3556000"/>
          <p14:tracePt t="265516" x="7461250" y="3568700"/>
          <p14:tracePt t="265533" x="7556500" y="3581400"/>
          <p14:tracePt t="265549" x="7639050" y="3606800"/>
          <p14:tracePt t="265566" x="7683500" y="3619500"/>
          <p14:tracePt t="265582" x="7740650" y="3619500"/>
          <p14:tracePt t="265599" x="7759700" y="3619500"/>
          <p14:tracePt t="265616" x="7791450" y="3619500"/>
          <p14:tracePt t="265632" x="7810500" y="3619500"/>
          <p14:tracePt t="265649" x="7829550" y="3613150"/>
          <p14:tracePt t="265666" x="7842250" y="3613150"/>
          <p14:tracePt t="265682" x="7861300" y="3600450"/>
          <p14:tracePt t="265699" x="7867650" y="3600450"/>
          <p14:tracePt t="265716" x="7874000" y="3594100"/>
          <p14:tracePt t="265732" x="7886700" y="3587750"/>
          <p14:tracePt t="265749" x="7893050" y="3581400"/>
          <p14:tracePt t="265782" x="7905750" y="3575050"/>
          <p14:tracePt t="265801" x="7912100" y="3575050"/>
          <p14:tracePt t="265834" x="7918450" y="3575050"/>
          <p14:tracePt t="265883" x="7924800" y="3568700"/>
          <p14:tracePt t="266370" x="7924800" y="3562350"/>
          <p14:tracePt t="266384" x="7924800" y="3524250"/>
          <p14:tracePt t="266391" x="7931150" y="3479800"/>
          <p14:tracePt t="266405" x="7937500" y="3441700"/>
          <p14:tracePt t="266413" x="7937500" y="3397250"/>
          <p14:tracePt t="266430" x="7950200" y="3359150"/>
          <p14:tracePt t="266447" x="7962900" y="3251200"/>
          <p14:tracePt t="266463" x="7962900" y="3136900"/>
          <p14:tracePt t="266480" x="7962900" y="3086100"/>
          <p14:tracePt t="266496" x="7962900" y="2965450"/>
          <p14:tracePt t="266512" x="7962900" y="2876550"/>
          <p14:tracePt t="266530" x="7962900" y="2838450"/>
          <p14:tracePt t="266546" x="7962900" y="2768600"/>
          <p14:tracePt t="266562" x="7962900" y="2717800"/>
          <p14:tracePt t="266579" x="7962900" y="2698750"/>
          <p14:tracePt t="266596" x="7962900" y="2673350"/>
          <p14:tracePt t="266612" x="7962900" y="2660650"/>
          <p14:tracePt t="266629" x="7962900" y="2641600"/>
          <p14:tracePt t="266645" x="7962900" y="2622550"/>
          <p14:tracePt t="266662" x="7962900" y="2609850"/>
          <p14:tracePt t="266679" x="7962900" y="2597150"/>
          <p14:tracePt t="266695" x="7962900" y="2590800"/>
          <p14:tracePt t="266712" x="7962900" y="2584450"/>
          <p14:tracePt t="266729" x="7962900" y="2578100"/>
          <p14:tracePt t="266745" x="7962900" y="2565400"/>
          <p14:tracePt t="266778" x="7962900" y="2559050"/>
          <p14:tracePt t="266794" x="7962900" y="2552700"/>
          <p14:tracePt t="266834" x="7962900" y="2546350"/>
          <p14:tracePt t="266876" x="7962900" y="2540000"/>
          <p14:tracePt t="266904" x="7962900" y="2533650"/>
          <p14:tracePt t="266912" x="7969250" y="2527300"/>
          <p14:tracePt t="266946" x="7969250" y="2520950"/>
          <p14:tracePt t="266975" x="7969250" y="2514600"/>
          <p14:tracePt t="267017" x="7975600" y="2514600"/>
          <p14:tracePt t="267045" x="7981950" y="2508250"/>
          <p14:tracePt t="267058" x="7981950" y="2501900"/>
          <p14:tracePt t="267079" x="7981950" y="2495550"/>
          <p14:tracePt t="267115" x="7981950" y="2489200"/>
          <p14:tracePt t="267143" x="7981950" y="2482850"/>
          <p14:tracePt t="267157" x="7981950" y="2476500"/>
          <p14:tracePt t="267199" x="7988300" y="2476500"/>
          <p14:tracePt t="267241" x="7988300" y="2470150"/>
          <p14:tracePt t="267276" x="7988300" y="2463800"/>
          <p14:tracePt t="267804" x="7988300" y="2457450"/>
          <p14:tracePt t="267846" x="7988300" y="2451100"/>
          <p14:tracePt t="267916" x="7988300" y="2444750"/>
          <p14:tracePt t="268028" x="7988300" y="2438400"/>
          <p14:tracePt t="268557" x="7988300" y="2444750"/>
          <p14:tracePt t="268571" x="7981950" y="2444750"/>
          <p14:tracePt t="268578" x="7981950" y="2451100"/>
          <p14:tracePt t="268593" x="7981950" y="2457450"/>
          <p14:tracePt t="268606" x="7981950" y="2463800"/>
          <p14:tracePt t="268623" x="7981950" y="2470150"/>
          <p14:tracePt t="268639" x="7981950" y="2476500"/>
          <p14:tracePt t="268656" x="7981950" y="2482850"/>
          <p14:tracePt t="268672" x="7981950" y="2495550"/>
          <p14:tracePt t="268688" x="7981950" y="2501900"/>
          <p14:tracePt t="268705" x="7981950" y="2514600"/>
          <p14:tracePt t="268722" x="7981950" y="2520950"/>
          <p14:tracePt t="268738" x="7981950" y="2527300"/>
          <p14:tracePt t="268771" x="7981950" y="2540000"/>
          <p14:tracePt t="268810" x="7981950" y="2546350"/>
          <p14:tracePt t="268831" x="7981950" y="2552700"/>
          <p14:tracePt t="268859" x="7981950" y="2565400"/>
          <p14:tracePt t="268894" x="7981950" y="2571750"/>
          <p14:tracePt t="268901" x="7981950" y="2578100"/>
          <p14:tracePt t="268908" x="7981950" y="2584450"/>
          <p14:tracePt t="268924" x="7981950" y="2590800"/>
          <p14:tracePt t="268937" x="7981950" y="2597150"/>
          <p14:tracePt t="268954" x="7981950" y="2616200"/>
          <p14:tracePt t="268971" x="7981950" y="2647950"/>
          <p14:tracePt t="268987" x="7981950" y="2673350"/>
          <p14:tracePt t="269004" x="7981950" y="2705100"/>
          <p14:tracePt t="269022" x="7981950" y="2736850"/>
          <p14:tracePt t="269037" x="7981950" y="2749550"/>
          <p14:tracePt t="269054" x="7981950" y="2774950"/>
          <p14:tracePt t="269071" x="7981950" y="2781300"/>
          <p14:tracePt t="269087" x="7981950" y="2787650"/>
          <p14:tracePt t="269121" x="7981950" y="2794000"/>
          <p14:tracePt t="269155" x="7975600" y="2800350"/>
          <p14:tracePt t="269161" x="7975600" y="2806700"/>
          <p14:tracePt t="269204" x="7975600" y="2813050"/>
          <p14:tracePt t="269210" x="7975600" y="2819400"/>
          <p14:tracePt t="269232" x="7975600" y="2825750"/>
          <p14:tracePt t="269246" x="7975600" y="2832100"/>
          <p14:tracePt t="269255" x="7975600" y="2844800"/>
          <p14:tracePt t="269270" x="7969250" y="2863850"/>
          <p14:tracePt t="269287" x="7969250" y="2921000"/>
          <p14:tracePt t="269303" x="7969250" y="3009900"/>
          <p14:tracePt t="269320" x="7956550" y="3067050"/>
          <p14:tracePt t="269337" x="7950200" y="3194050"/>
          <p14:tracePt t="269353" x="7931150" y="3327400"/>
          <p14:tracePt t="269370" x="7918450" y="3378200"/>
          <p14:tracePt t="269387" x="7899400" y="3511550"/>
          <p14:tracePt t="269403" x="7874000" y="3606800"/>
          <p14:tracePt t="269419" x="7867650" y="3638550"/>
          <p14:tracePt t="269436" x="7861300" y="3689350"/>
          <p14:tracePt t="269452" x="7854950" y="3708400"/>
          <p14:tracePt t="269470" x="7848600" y="3733800"/>
          <p14:tracePt t="269486" x="7842250" y="3752850"/>
          <p14:tracePt t="269502" x="7835900" y="3752850"/>
          <p14:tracePt t="269519" x="7829550" y="3765550"/>
          <p14:tracePt t="269535" x="7829550" y="3778250"/>
          <p14:tracePt t="269552" x="7829550" y="3784600"/>
          <p14:tracePt t="269569" x="7829550" y="3790950"/>
          <p14:tracePt t="269585" x="7829550" y="3803650"/>
          <p14:tracePt t="269602" x="7829550" y="3810000"/>
          <p14:tracePt t="269619" x="7829550" y="3822700"/>
          <p14:tracePt t="269635" x="7829550" y="3829050"/>
          <p14:tracePt t="269668" x="7829550" y="3835400"/>
          <p14:tracePt t="269685" x="7829550" y="3841750"/>
          <p14:tracePt t="269716" x="7829550" y="3848100"/>
          <p14:tracePt t="269724" x="7823200" y="3854450"/>
          <p14:tracePt t="269753" x="7823200" y="3860800"/>
          <p14:tracePt t="269773" x="7823200" y="3867150"/>
          <p14:tracePt t="269822" x="7823200" y="3873500"/>
          <p14:tracePt t="269928" x="7829550" y="3867150"/>
          <p14:tracePt t="269949" x="7835900" y="3860800"/>
          <p14:tracePt t="269956" x="7835900" y="3854450"/>
          <p14:tracePt t="269967" x="7842250" y="3854450"/>
          <p14:tracePt t="269984" x="7842250" y="3848100"/>
          <p14:tracePt t="270005" x="7848600" y="3835400"/>
          <p14:tracePt t="270020" x="7854950" y="3835400"/>
          <p14:tracePt t="270034" x="7861300" y="3829050"/>
          <p14:tracePt t="270051" x="7861300" y="3822700"/>
          <p14:tracePt t="270083" x="7861300" y="3810000"/>
          <p14:tracePt t="270100" x="7867650" y="3803650"/>
          <p14:tracePt t="270118" x="7874000" y="3790950"/>
          <p14:tracePt t="270133" x="7880350" y="3790950"/>
          <p14:tracePt t="270150" x="7886700" y="3778250"/>
          <p14:tracePt t="270167" x="7905750" y="3759200"/>
          <p14:tracePt t="270183" x="7912100" y="3746500"/>
          <p14:tracePt t="270201" x="7924800" y="3721100"/>
          <p14:tracePt t="270217" x="7937500" y="3702050"/>
          <p14:tracePt t="270233" x="7943850" y="3689350"/>
          <p14:tracePt t="270250" x="7943850" y="3676650"/>
          <p14:tracePt t="270267" x="7943850" y="3670300"/>
          <p14:tracePt t="270283" x="7943850" y="3663950"/>
          <p14:tracePt t="270316" x="7943850" y="3657600"/>
          <p14:tracePt t="270350" x="7943850" y="3651250"/>
          <p14:tracePt t="270377" x="7943850" y="3644900"/>
          <p14:tracePt t="270406" x="7950200" y="3638550"/>
          <p14:tracePt t="270427" x="7950200" y="3632200"/>
          <p14:tracePt t="270475" x="7950200" y="3625850"/>
          <p14:tracePt t="270511" x="7950200" y="3619500"/>
          <p14:tracePt t="270525" x="7950200" y="3613150"/>
          <p14:tracePt t="270567" x="7950200" y="3606800"/>
          <p14:tracePt t="270708" x="7950200" y="3613150"/>
          <p14:tracePt t="270721" x="7950200" y="3619500"/>
          <p14:tracePt t="270728" x="7950200" y="3625850"/>
          <p14:tracePt t="270757" x="7943850" y="3625850"/>
          <p14:tracePt t="270778" x="7937500" y="3625850"/>
          <p14:tracePt t="270792" x="7931150" y="3625850"/>
          <p14:tracePt t="270800" x="7924800" y="3625850"/>
          <p14:tracePt t="270820" x="7912100" y="3625850"/>
          <p14:tracePt t="270831" x="7912100" y="3632200"/>
          <p14:tracePt t="270848" x="7867650" y="3632200"/>
          <p14:tracePt t="270864" x="7842250" y="3632200"/>
          <p14:tracePt t="270881" x="7759700" y="3632200"/>
          <p14:tracePt t="270898" x="7670800" y="3632200"/>
          <p14:tracePt t="270915" x="7620000" y="3632200"/>
          <p14:tracePt t="270932" x="7581900" y="3632200"/>
          <p14:tracePt t="270947" x="7473950" y="3632200"/>
          <p14:tracePt t="270964" x="7442200" y="3632200"/>
          <p14:tracePt t="270981" x="7410450" y="3632200"/>
          <p14:tracePt t="270997" x="7397750" y="3638550"/>
          <p14:tracePt t="271014" x="7385050" y="3638550"/>
          <p14:tracePt t="271032" x="7378700" y="3638550"/>
          <p14:tracePt t="271059" x="7372350" y="3644900"/>
          <p14:tracePt t="271087" x="7366000" y="3644900"/>
          <p14:tracePt t="271129" x="7359650" y="3644900"/>
          <p14:tracePt t="271157" x="7353300" y="3651250"/>
          <p14:tracePt t="271171" x="7346950" y="3651250"/>
          <p14:tracePt t="271191" x="7340600" y="3651250"/>
          <p14:tracePt t="271214" x="7334250" y="3651250"/>
          <p14:tracePt t="271220" x="7334250" y="3657600"/>
          <p14:tracePt t="271229" x="7327900" y="3657600"/>
          <p14:tracePt t="271250" x="7315200" y="3657600"/>
          <p14:tracePt t="271270" x="7308850" y="3657600"/>
          <p14:tracePt t="271283" x="7302500" y="3657600"/>
          <p14:tracePt t="271299" x="7296150" y="3657600"/>
          <p14:tracePt t="271332" x="7289800" y="3657600"/>
          <p14:tracePt t="271340" x="7289800" y="3663950"/>
          <p14:tracePt t="271354" x="7283450" y="3663950"/>
          <p14:tracePt t="271363" x="7277100" y="3663950"/>
          <p14:tracePt t="271380" x="7270750" y="3663950"/>
          <p14:tracePt t="271410" x="7264400" y="3663950"/>
          <p14:tracePt t="271452" x="7258050" y="3663950"/>
          <p14:tracePt t="271494" x="7251700" y="3663950"/>
          <p14:tracePt t="271523" x="7245350" y="3657600"/>
          <p14:tracePt t="271530" x="7245350" y="3651250"/>
          <p14:tracePt t="271551" x="7239000" y="3644900"/>
          <p14:tracePt t="271572" x="7239000" y="3638550"/>
          <p14:tracePt t="271917" x="7232650" y="3638550"/>
          <p14:tracePt t="272106" x="7232650" y="3644900"/>
          <p14:tracePt t="272236" x="7239000" y="3644900"/>
          <p14:tracePt t="272696" x="7245350" y="3651250"/>
          <p14:tracePt t="272773" x="7251700" y="3657600"/>
          <p14:tracePt t="272808" x="7258050" y="3663950"/>
          <p14:tracePt t="272844" x="7264400" y="3670300"/>
          <p14:tracePt t="272859" x="7270750" y="3670300"/>
          <p14:tracePt t="272865" x="7277100" y="3670300"/>
          <p14:tracePt t="272886" x="7283450" y="3670300"/>
          <p14:tracePt t="272900" x="7289800" y="3670300"/>
          <p14:tracePt t="272909" x="7289800" y="3676650"/>
          <p14:tracePt t="272935" x="7296150" y="3676650"/>
          <p14:tracePt t="272949" x="7302500" y="3676650"/>
          <p14:tracePt t="272957" x="7308850" y="3676650"/>
          <p14:tracePt t="272974" x="7321550" y="3683000"/>
          <p14:tracePt t="272991" x="7346950" y="3689350"/>
          <p14:tracePt t="273006" x="7385050" y="3695700"/>
          <p14:tracePt t="273023" x="7410450" y="3695700"/>
          <p14:tracePt t="273041" x="7454900" y="3695700"/>
          <p14:tracePt t="273057" x="7505700" y="3708400"/>
          <p14:tracePt t="273073" x="7524750" y="3708400"/>
          <p14:tracePt t="273090" x="7556500" y="3708400"/>
          <p14:tracePt t="273106" x="7581900" y="3708400"/>
          <p14:tracePt t="273123" x="7600950" y="3708400"/>
          <p14:tracePt t="273140" x="7626350" y="3708400"/>
          <p14:tracePt t="273156" x="7632700" y="3708400"/>
          <p14:tracePt t="273173" x="7651750" y="3708400"/>
          <p14:tracePt t="273189" x="7670800" y="3708400"/>
          <p14:tracePt t="273223" x="7683500" y="3708400"/>
          <p14:tracePt t="273239" x="7702550" y="3708400"/>
          <p14:tracePt t="273257" x="7708900" y="3708400"/>
          <p14:tracePt t="273274" x="7734300" y="3708400"/>
          <p14:tracePt t="273290" x="7772400" y="3702050"/>
          <p14:tracePt t="273307" x="7804150" y="3683000"/>
          <p14:tracePt t="273323" x="7823200" y="3683000"/>
          <p14:tracePt t="273339" x="7861300" y="3670300"/>
          <p14:tracePt t="273357" x="7886700" y="3663950"/>
          <p14:tracePt t="273389" x="7899400" y="3663950"/>
          <p14:tracePt t="273406" x="7918450" y="3663950"/>
          <p14:tracePt t="273423" x="7924800" y="3657600"/>
          <p14:tracePt t="273439" x="7931150" y="3657600"/>
          <p14:tracePt t="273455" x="7937500" y="3657600"/>
          <p14:tracePt t="273471" x="7950200" y="3657600"/>
          <p14:tracePt t="273488" x="7956550" y="3657600"/>
          <p14:tracePt t="273505" x="7962900" y="3651250"/>
          <p14:tracePt t="273522" x="7969250" y="3651250"/>
          <p14:tracePt t="273561" x="7975600" y="3651250"/>
          <p14:tracePt t="273590" x="7988300" y="3651250"/>
          <p14:tracePt t="273610" x="7994650" y="3644900"/>
          <p14:tracePt t="273631" x="8001000" y="3644900"/>
          <p14:tracePt t="273639" x="8007350" y="3644900"/>
          <p14:tracePt t="273680" x="8013700" y="3638550"/>
          <p14:tracePt t="273701" x="8020050" y="3638550"/>
          <p14:tracePt t="273729" x="8026400" y="3638550"/>
          <p14:tracePt t="273757" x="8032750" y="3632200"/>
          <p14:tracePt t="273779" x="8039100" y="3632200"/>
          <p14:tracePt t="273799" x="8045450" y="3632200"/>
          <p14:tracePt t="273828" x="8045450" y="3625850"/>
          <p14:tracePt t="273849" x="8051800" y="3625850"/>
          <p14:tracePt t="273869" x="8058150" y="3625850"/>
          <p14:tracePt t="273891" x="8064500" y="3625850"/>
          <p14:tracePt t="273933" x="8070850" y="3625850"/>
          <p14:tracePt t="274024" x="8077200" y="3625850"/>
          <p14:tracePt t="274109" x="8083550" y="3625850"/>
          <p14:tracePt t="274172" x="8089900" y="3625850"/>
          <p14:tracePt t="274214" x="8096250" y="3625850"/>
          <p14:tracePt t="274242" x="8108950" y="3625850"/>
          <p14:tracePt t="274263" x="8115300" y="3625850"/>
          <p14:tracePt t="274271" x="8121650" y="3625850"/>
          <p14:tracePt t="274292" x="8128000" y="3625850"/>
          <p14:tracePt t="274313" x="8134350" y="3625850"/>
          <p14:tracePt t="274320" x="8140700" y="3625850"/>
          <p14:tracePt t="274340" x="8147050" y="3625850"/>
          <p14:tracePt t="274354" x="8153400" y="3625850"/>
          <p14:tracePt t="274361" x="8159750" y="3625850"/>
          <p14:tracePt t="274383" x="8166100" y="3625850"/>
          <p14:tracePt t="274389" x="8172450" y="3625850"/>
          <p14:tracePt t="274411" x="8178800" y="3625850"/>
          <p14:tracePt t="274425" x="8185150" y="3625850"/>
          <p14:tracePt t="274435" x="8191500" y="3625850"/>
          <p14:tracePt t="274455" x="8197850" y="3625850"/>
          <p14:tracePt t="274481" x="8204200" y="3625850"/>
          <p14:tracePt t="274503" x="8210550" y="3619500"/>
          <p14:tracePt t="274523" x="8216900" y="3619500"/>
          <p14:tracePt t="274551" x="8223250" y="3619500"/>
          <p14:tracePt t="274573" x="8229600" y="3619500"/>
          <p14:tracePt t="274600" x="8235950" y="3619500"/>
          <p14:tracePt t="274636" x="8235950" y="3613150"/>
          <p14:tracePt t="274670" x="8235950" y="3606800"/>
          <p14:tracePt t="274734" x="8229600" y="3606800"/>
          <p14:tracePt t="274755" x="8223250" y="3606800"/>
          <p14:tracePt t="274762" x="8216900" y="3606800"/>
          <p14:tracePt t="274776" x="8210550" y="3606800"/>
          <p14:tracePt t="274797" x="8204200" y="3606800"/>
          <p14:tracePt t="274804" x="8197850" y="3606800"/>
          <p14:tracePt t="274818" x="8191500" y="3606800"/>
          <p14:tracePt t="274834" x="8159750" y="3606800"/>
          <p14:tracePt t="274850" x="8134350" y="3606800"/>
          <p14:tracePt t="274854" x="8128000" y="3606800"/>
          <p14:tracePt t="274870" x="8102600" y="3606800"/>
          <p14:tracePt t="274884" x="8070850" y="3606800"/>
          <p14:tracePt t="274901" x="8051800" y="3606800"/>
          <p14:tracePt t="274917" x="8026400" y="3606800"/>
          <p14:tracePt t="274933" x="8013700" y="3606800"/>
          <p14:tracePt t="274950" x="8007350" y="3613150"/>
          <p14:tracePt t="274967" x="8001000" y="3613150"/>
          <p14:tracePt t="274984" x="7994650" y="3613150"/>
          <p14:tracePt t="275008" x="7988300" y="3613150"/>
          <p14:tracePt t="275057" x="7994650" y="3613150"/>
          <p14:tracePt t="275079" x="8001000" y="3606800"/>
          <p14:tracePt t="275093" x="8007350" y="3600450"/>
          <p14:tracePt t="275128" x="8013700" y="3600450"/>
          <p14:tracePt t="275134" x="8020050" y="3594100"/>
          <p14:tracePt t="275156" x="8026400" y="3587750"/>
          <p14:tracePt t="275169" x="8032750" y="3581400"/>
          <p14:tracePt t="275186" x="8039100" y="3568700"/>
          <p14:tracePt t="275199" x="8045450" y="3556000"/>
          <p14:tracePt t="275216" x="8058150" y="3536950"/>
          <p14:tracePt t="275233" x="8096250" y="3454400"/>
          <p14:tracePt t="275249" x="8102600" y="3422650"/>
          <p14:tracePt t="275266" x="8108950" y="3390900"/>
          <p14:tracePt t="275282" x="8121650" y="3333750"/>
          <p14:tracePt t="275299" x="8134350" y="3276600"/>
          <p14:tracePt t="275316" x="8134350" y="3257550"/>
          <p14:tracePt t="275332" x="8140700" y="3213100"/>
          <p14:tracePt t="275349" x="8140700" y="3200400"/>
          <p14:tracePt t="275408" x="8140700" y="3206750"/>
          <p14:tracePt t="275417" x="8140700" y="3213100"/>
          <p14:tracePt t="275782" x="8134350" y="3213100"/>
          <p14:tracePt t="275810" x="8115300" y="3213100"/>
          <p14:tracePt t="275824" x="8096250" y="3213100"/>
          <p14:tracePt t="275833" x="8077200" y="3213100"/>
          <p14:tracePt t="275847" x="8070850" y="3213100"/>
          <p14:tracePt t="275864" x="8039100" y="3206750"/>
          <p14:tracePt t="275881" x="7962900" y="3206750"/>
          <p14:tracePt t="275897" x="7931150" y="3206750"/>
          <p14:tracePt t="275914" x="7867650" y="3206750"/>
          <p14:tracePt t="275930" x="7816850" y="3206750"/>
          <p14:tracePt t="275947" x="7778750" y="3206750"/>
          <p14:tracePt t="275963" x="7708900" y="3206750"/>
          <p14:tracePt t="275980" x="7670800" y="3213100"/>
          <p14:tracePt t="275996" x="7613650" y="3213100"/>
          <p14:tracePt t="276014" x="7543800" y="3219450"/>
          <p14:tracePt t="276029" x="7505700" y="3232150"/>
          <p14:tracePt t="276046" x="7435850" y="3244850"/>
          <p14:tracePt t="276063" x="7385050" y="3263900"/>
          <p14:tracePt t="276080" x="7340600" y="3276600"/>
          <p14:tracePt t="276096" x="7327900" y="3282950"/>
          <p14:tracePt t="276113" x="7283450" y="3295650"/>
          <p14:tracePt t="276129" x="7251700" y="3302000"/>
          <p14:tracePt t="276146" x="7239000" y="3308350"/>
          <p14:tracePt t="276163" x="7213600" y="3321050"/>
          <p14:tracePt t="276179" x="7207250" y="3321050"/>
          <p14:tracePt t="276196" x="7194550" y="3327400"/>
          <p14:tracePt t="276229" x="7188200" y="3333750"/>
          <p14:tracePt t="276324" x="7188200" y="3340100"/>
          <p14:tracePt t="276351" x="7194550" y="3340100"/>
          <p14:tracePt t="276358" x="7200900" y="3340100"/>
          <p14:tracePt t="276380" x="7207250" y="3340100"/>
          <p14:tracePt t="276393" x="7213600" y="3340100"/>
          <p14:tracePt t="276401" x="7219950" y="3340100"/>
          <p14:tracePt t="276412" x="7226300" y="3340100"/>
          <p14:tracePt t="276429" x="7258050" y="3340100"/>
          <p14:tracePt t="276445" x="7277100" y="3340100"/>
          <p14:tracePt t="276462" x="7296150" y="3340100"/>
          <p14:tracePt t="276479" x="7372350" y="3333750"/>
          <p14:tracePt t="276495" x="7391400" y="3333750"/>
          <p14:tracePt t="276512" x="7416800" y="3327400"/>
          <p14:tracePt t="276528" x="7454900" y="3327400"/>
          <p14:tracePt t="276545" x="7473950" y="3321050"/>
          <p14:tracePt t="276562" x="7486650" y="3321050"/>
          <p14:tracePt t="276822" x="7493000" y="3321050"/>
          <p14:tracePt t="276844" x="7499350" y="3321050"/>
          <p14:tracePt t="276850" x="7505700" y="3321050"/>
          <p14:tracePt t="276865" x="7518400" y="3314700"/>
          <p14:tracePt t="276877" x="7531100" y="3314700"/>
          <p14:tracePt t="276894" x="7556500" y="3314700"/>
          <p14:tracePt t="276910" x="7575550" y="3302000"/>
          <p14:tracePt t="276928" x="7600950" y="3302000"/>
          <p14:tracePt t="276943" x="7626350" y="3302000"/>
          <p14:tracePt t="276960" x="7632700" y="3302000"/>
          <p14:tracePt t="276977" x="7639050" y="3302000"/>
          <p14:tracePt t="277040" x="7632700" y="3302000"/>
          <p14:tracePt t="277061" x="7626350" y="3302000"/>
          <p14:tracePt t="277082" x="7620000" y="3302000"/>
          <p14:tracePt t="277111" x="7613650" y="3302000"/>
          <p14:tracePt t="277131" x="7607300" y="3302000"/>
          <p14:tracePt t="277146" x="7600950" y="3302000"/>
          <p14:tracePt t="277152" x="7594600" y="3302000"/>
          <p14:tracePt t="277173" x="7588250" y="3308350"/>
          <p14:tracePt t="277181" x="7581900" y="3308350"/>
          <p14:tracePt t="277195" x="7575550" y="3314700"/>
          <p14:tracePt t="277209" x="7569200" y="3321050"/>
          <p14:tracePt t="277226" x="7531100" y="3333750"/>
          <p14:tracePt t="277243" x="7499350" y="3352800"/>
          <p14:tracePt t="277259" x="7473950" y="3371850"/>
          <p14:tracePt t="277275" x="7435850" y="3397250"/>
          <p14:tracePt t="277293" x="7397750" y="3429000"/>
          <p14:tracePt t="277308" x="7385050" y="3441700"/>
          <p14:tracePt t="277326" x="7359650" y="3467100"/>
          <p14:tracePt t="277343" x="7340600" y="3486150"/>
          <p14:tracePt t="277358" x="7340600" y="3492500"/>
          <p14:tracePt t="277376" x="7334250" y="3498850"/>
          <p14:tracePt t="277392" x="7321550" y="3505200"/>
          <p14:tracePt t="277425" x="7315200" y="3505200"/>
          <p14:tracePt t="277442" x="7308850" y="3511550"/>
          <p14:tracePt t="277461" x="7308850" y="3517900"/>
          <p14:tracePt t="277483" x="7302500" y="3517900"/>
          <p14:tracePt t="277518" x="7296150" y="3524250"/>
          <p14:tracePt t="277532" x="7289800" y="3524250"/>
          <p14:tracePt t="277553" x="7283450" y="3524250"/>
          <p14:tracePt t="277575" x="7277100" y="3524250"/>
          <p14:tracePt t="277602" x="7277100" y="3530600"/>
          <p14:tracePt t="277623" x="7270750" y="3530600"/>
          <p14:tracePt t="277666" x="7264400" y="3530600"/>
          <p14:tracePt t="277708" x="7258050" y="3530600"/>
          <p14:tracePt t="277714" x="7251700" y="3530600"/>
          <p14:tracePt t="277743" x="7245350" y="3530600"/>
          <p14:tracePt t="277778" x="7239000" y="3530600"/>
          <p14:tracePt t="277855" x="7239000" y="3536950"/>
          <p14:tracePt t="277897" x="7245350" y="3536950"/>
          <p14:tracePt t="277926" x="7245350" y="3543300"/>
          <p14:tracePt t="277989" x="7251700" y="3549650"/>
          <p14:tracePt t="278017" x="7258050" y="3556000"/>
          <p14:tracePt t="278024" x="7264400" y="3562350"/>
          <p14:tracePt t="278038" x="7264400" y="3568700"/>
          <p14:tracePt t="278045" x="7270750" y="3568700"/>
          <p14:tracePt t="278059" x="7277100" y="3575050"/>
          <p14:tracePt t="278073" x="7289800" y="3581400"/>
          <p14:tracePt t="278089" x="7334250" y="3600450"/>
          <p14:tracePt t="278106" x="7366000" y="3619500"/>
          <p14:tracePt t="278123" x="7448550" y="3651250"/>
          <p14:tracePt t="278139" x="7562850" y="3676650"/>
          <p14:tracePt t="278156" x="7613650" y="3695700"/>
          <p14:tracePt t="278172" x="7734300" y="3714750"/>
          <p14:tracePt t="278189" x="7835900" y="3721100"/>
          <p14:tracePt t="278208" x="7931150" y="3721100"/>
          <p14:tracePt t="278222" x="7950200" y="3714750"/>
          <p14:tracePt t="278238" x="8001000" y="3708400"/>
          <p14:tracePt t="278256" x="8026400" y="3695700"/>
          <p14:tracePt t="278272" x="8032750" y="3683000"/>
          <p14:tracePt t="278289" x="8039100" y="3676650"/>
          <p14:tracePt t="278305" x="8045450" y="3657600"/>
          <p14:tracePt t="278322" x="8045450" y="3651250"/>
          <p14:tracePt t="278338" x="8051800" y="3651250"/>
          <p14:tracePt t="278368" x="8051800" y="3644900"/>
          <p14:tracePt t="278410" x="8051800" y="3638550"/>
          <p14:tracePt t="278480" x="8045450" y="3638550"/>
          <p14:tracePt t="278509" x="8039100" y="3638550"/>
          <p14:tracePt t="278537" x="8032750" y="3638550"/>
          <p14:tracePt t="278578" x="8026400" y="3638550"/>
          <p14:tracePt t="278586" x="8026400" y="3644900"/>
          <p14:tracePt t="278607" x="8013700" y="3644900"/>
          <p14:tracePt t="278622" x="8007350" y="3644900"/>
          <p14:tracePt t="278628" x="7994650" y="3644900"/>
          <p14:tracePt t="278642" x="7969250" y="3651250"/>
          <p14:tracePt t="278654" x="7937500" y="3651250"/>
          <p14:tracePt t="278671" x="7823200" y="3651250"/>
          <p14:tracePt t="278687" x="7747000" y="3651250"/>
          <p14:tracePt t="278704" x="7594600" y="3638550"/>
          <p14:tracePt t="278720" x="7435850" y="3619500"/>
          <p14:tracePt t="278737" x="7372350" y="3600450"/>
          <p14:tracePt t="278754" x="7264400" y="3568700"/>
          <p14:tracePt t="278770" x="7200900" y="3556000"/>
          <p14:tracePt t="278787" x="7188200" y="3549650"/>
          <p14:tracePt t="278804" x="7162800" y="3543300"/>
          <p14:tracePt t="278820" x="7156450" y="3536950"/>
          <p14:tracePt t="278853" x="7156450" y="3530600"/>
          <p14:tracePt t="278870" x="7143750" y="3530600"/>
          <p14:tracePt t="279071" x="7150100" y="3530600"/>
          <p14:tracePt t="279120" x="7150100" y="3536950"/>
          <p14:tracePt t="279134" x="7156450" y="3543300"/>
          <p14:tracePt t="279141" x="7162800" y="3543300"/>
          <p14:tracePt t="279152" x="7169150" y="3543300"/>
          <p14:tracePt t="279169" x="7188200" y="3556000"/>
          <p14:tracePt t="279185" x="7207250" y="3562350"/>
          <p14:tracePt t="279202" x="7232650" y="3575050"/>
          <p14:tracePt t="279219" x="7359650" y="3606800"/>
          <p14:tracePt t="279235" x="7404100" y="3625850"/>
          <p14:tracePt t="279252" x="7467600" y="3638550"/>
          <p14:tracePt t="279269" x="7588250" y="3657600"/>
          <p14:tracePt t="279285" x="7689850" y="3657600"/>
          <p14:tracePt t="279302" x="7785100" y="3651250"/>
          <p14:tracePt t="279318" x="7816850" y="3644900"/>
          <p14:tracePt t="279335" x="7867650" y="3625850"/>
          <p14:tracePt t="279352" x="7899400" y="3619500"/>
          <p14:tracePt t="279368" x="7912100" y="3600450"/>
          <p14:tracePt t="279385" x="7924800" y="3600450"/>
          <p14:tracePt t="279402" x="7931150" y="3594100"/>
          <p14:tracePt t="279434" x="7931150" y="3587750"/>
          <p14:tracePt t="279746" x="7931150" y="3594100"/>
          <p14:tracePt t="279795" x="7937500" y="3594100"/>
          <p14:tracePt t="279816" x="7943850" y="3600450"/>
          <p14:tracePt t="279823" x="7950200" y="3606800"/>
          <p14:tracePt t="279837" x="7956550" y="3606800"/>
          <p14:tracePt t="279853" x="7962900" y="3606800"/>
          <p14:tracePt t="279867" x="7969250" y="3606800"/>
          <p14:tracePt t="279883" x="7969250" y="3613150"/>
          <p14:tracePt t="279900" x="7975600" y="3613150"/>
          <p14:tracePt t="279916" x="7988300" y="3619500"/>
          <p14:tracePt t="279933" x="8001000" y="3619500"/>
          <p14:tracePt t="279950" x="8026400" y="3625850"/>
          <p14:tracePt t="279966" x="8058150" y="3625850"/>
          <p14:tracePt t="279983" x="8070850" y="3625850"/>
          <p14:tracePt t="279999" x="8096250" y="3625850"/>
          <p14:tracePt t="280016" x="8108950" y="3625850"/>
          <p14:tracePt t="280034" x="8121650" y="3625850"/>
          <p14:tracePt t="280066" x="8128000" y="3625850"/>
          <p14:tracePt t="280118" x="8128000" y="3619500"/>
          <p14:tracePt t="280195" x="8121650" y="3619500"/>
          <p14:tracePt t="280308" x="8121650" y="3613150"/>
          <p14:tracePt t="280336" x="8128000" y="3613150"/>
          <p14:tracePt t="280365" x="8134350" y="3613150"/>
          <p14:tracePt t="280385" x="8140700" y="3613150"/>
          <p14:tracePt t="280399" x="8147050" y="3613150"/>
          <p14:tracePt t="280427" x="8153400" y="3613150"/>
          <p14:tracePt t="280455" x="8166100" y="3613150"/>
          <p14:tracePt t="280476" x="8172450" y="3619500"/>
          <p14:tracePt t="280483" x="8178800" y="3619500"/>
          <p14:tracePt t="280500" x="8185150" y="3619500"/>
          <p14:tracePt t="280514" x="8185150" y="3625850"/>
          <p14:tracePt t="280531" x="8197850" y="3625850"/>
          <p14:tracePt t="280549" x="8216900" y="3625850"/>
          <p14:tracePt t="280565" x="8223250" y="3625850"/>
          <p14:tracePt t="280581" x="8248650" y="3632200"/>
          <p14:tracePt t="280598" x="8261350" y="3632200"/>
          <p14:tracePt t="280614" x="8274050" y="3632200"/>
          <p14:tracePt t="280631" x="8280400" y="3632200"/>
          <p14:tracePt t="280648" x="8286750" y="3632200"/>
          <p14:tracePt t="280751" x="8280400" y="3632200"/>
          <p14:tracePt t="280757" x="8274050" y="3632200"/>
          <p14:tracePt t="280766" x="8267700" y="3632200"/>
          <p14:tracePt t="280786" x="8255000" y="3632200"/>
          <p14:tracePt t="280800" x="8242300" y="3632200"/>
          <p14:tracePt t="280814" x="8223250" y="3632200"/>
          <p14:tracePt t="280831" x="8172450" y="3632200"/>
          <p14:tracePt t="280834" x="8140700" y="3632200"/>
          <p14:tracePt t="280849" x="8102600" y="3632200"/>
          <p14:tracePt t="280863" x="8077200" y="3632200"/>
          <p14:tracePt t="280880" x="8026400" y="3625850"/>
          <p14:tracePt t="280896" x="8007350" y="3625850"/>
          <p14:tracePt t="280913" x="7975600" y="3613150"/>
          <p14:tracePt t="280929" x="7937500" y="3613150"/>
          <p14:tracePt t="280963" x="7924800" y="3613150"/>
          <p14:tracePt t="280980" x="7918450" y="3613150"/>
          <p14:tracePt t="280996" x="7912100" y="3613150"/>
          <p14:tracePt t="281087" x="7918450" y="3606800"/>
          <p14:tracePt t="281102" x="7924800" y="3600450"/>
          <p14:tracePt t="281109" x="7931150" y="3600450"/>
          <p14:tracePt t="281116" x="7931150" y="3594100"/>
          <p14:tracePt t="281151" x="7931150" y="3587750"/>
          <p14:tracePt t="281158" x="7937500" y="3581400"/>
          <p14:tracePt t="281172" x="7937500" y="3575050"/>
          <p14:tracePt t="281182" x="7943850" y="3575050"/>
          <p14:tracePt t="281196" x="7943850" y="3568700"/>
          <p14:tracePt t="281212" x="7956550" y="3543300"/>
          <p14:tracePt t="281229" x="7962900" y="3511550"/>
          <p14:tracePt t="281245" x="7969250" y="3486150"/>
          <p14:tracePt t="281262" x="7981950" y="3429000"/>
          <p14:tracePt t="281278" x="7981950" y="3409950"/>
          <p14:tracePt t="281295" x="8001000" y="3359150"/>
          <p14:tracePt t="281312" x="8001000" y="3340100"/>
          <p14:tracePt t="281328" x="8001000" y="3321050"/>
          <p14:tracePt t="281345" x="8007350" y="3295650"/>
          <p14:tracePt t="281362" x="8007350" y="3282950"/>
          <p14:tracePt t="281377" x="8007350" y="3276600"/>
          <p14:tracePt t="281439" x="8007350" y="3282950"/>
          <p14:tracePt t="281460" x="8007350" y="3289300"/>
          <p14:tracePt t="281474" x="8007350" y="3295650"/>
          <p14:tracePt t="281872" x="8007350" y="3289300"/>
          <p14:tracePt t="281878" x="8007350" y="3270250"/>
          <p14:tracePt t="281895" x="8013700" y="3238500"/>
          <p14:tracePt t="281909" x="8020050" y="3213100"/>
          <p14:tracePt t="281926" x="8020050" y="3155950"/>
          <p14:tracePt t="281943" x="8020050" y="3086100"/>
          <p14:tracePt t="281959" x="8020050" y="3060700"/>
          <p14:tracePt t="281976" x="8020050" y="2990850"/>
          <p14:tracePt t="281992" x="8020050" y="2927350"/>
          <p14:tracePt t="282009" x="8020050" y="2908300"/>
          <p14:tracePt t="282026" x="8020050" y="2851150"/>
          <p14:tracePt t="282042" x="8013700" y="2806700"/>
          <p14:tracePt t="282059" x="8013700" y="2787650"/>
          <p14:tracePt t="282076" x="8013700" y="2755900"/>
          <p14:tracePt t="282092" x="8013700" y="2743200"/>
          <p14:tracePt t="282109" x="8013700" y="2717800"/>
          <p14:tracePt t="282125" x="8013700" y="2698750"/>
          <p14:tracePt t="282141" x="8013700" y="2692400"/>
          <p14:tracePt t="282175" x="8013700" y="2679700"/>
          <p14:tracePt t="282209" x="8013700" y="2673350"/>
          <p14:tracePt t="282244" x="8013700" y="2667000"/>
          <p14:tracePt t="282301" x="8013700" y="2660650"/>
          <p14:tracePt t="282392" x="8013700" y="2667000"/>
          <p14:tracePt t="282413" x="8013700" y="2673350"/>
          <p14:tracePt t="282469" x="8013700" y="2679700"/>
          <p14:tracePt t="283061" x="8013700" y="2686050"/>
          <p14:tracePt t="283081" x="8007350" y="2692400"/>
          <p14:tracePt t="283090" x="8001000" y="2705100"/>
          <p14:tracePt t="283096" x="7988300" y="2711450"/>
          <p14:tracePt t="283110" x="7981950" y="2724150"/>
          <p14:tracePt t="283121" x="7969250" y="2749550"/>
          <p14:tracePt t="283138" x="7950200" y="2768600"/>
          <p14:tracePt t="283155" x="7943850" y="2781300"/>
          <p14:tracePt t="283172" x="7924800" y="2806700"/>
          <p14:tracePt t="283188" x="7912100" y="2832100"/>
          <p14:tracePt t="283205" x="7899400" y="2844800"/>
          <p14:tracePt t="283222" x="7867650" y="2870200"/>
          <p14:tracePt t="283238" x="7848600" y="2914650"/>
          <p14:tracePt t="283255" x="7835900" y="2933700"/>
          <p14:tracePt t="283271" x="7804150" y="2990850"/>
          <p14:tracePt t="283288" x="7791450" y="3041650"/>
          <p14:tracePt t="283305" x="7785100" y="3060700"/>
          <p14:tracePt t="283321" x="7753350" y="3092450"/>
          <p14:tracePt t="283338" x="7740650" y="3117850"/>
          <p14:tracePt t="283355" x="7721600" y="3155950"/>
          <p14:tracePt t="283371" x="7715250" y="3162300"/>
          <p14:tracePt t="283388" x="7708900" y="3175000"/>
          <p14:tracePt t="283405" x="7696200" y="3194050"/>
          <p14:tracePt t="283421" x="7689850" y="3200400"/>
          <p14:tracePt t="283439" x="7689850" y="3206750"/>
          <p14:tracePt t="283454" x="7683500" y="3219450"/>
          <p14:tracePt t="283471" x="7677150" y="3225800"/>
          <p14:tracePt t="283487" x="7670800" y="3232150"/>
          <p14:tracePt t="283504" x="7664450" y="3244850"/>
          <p14:tracePt t="283521" x="7658100" y="3263900"/>
          <p14:tracePt t="283538" x="7651750" y="3276600"/>
          <p14:tracePt t="283554" x="7645400" y="3276600"/>
          <p14:tracePt t="283570" x="7626350" y="3289300"/>
          <p14:tracePt t="283587" x="7600950" y="3308350"/>
          <p14:tracePt t="283604" x="7581900" y="3321050"/>
          <p14:tracePt t="283620" x="7531100" y="3346450"/>
          <p14:tracePt t="283638" x="7467600" y="3365500"/>
          <p14:tracePt t="283653" x="7429500" y="3378200"/>
          <p14:tracePt t="283670" x="7334250" y="3390900"/>
          <p14:tracePt t="283687" x="7251700" y="3390900"/>
          <p14:tracePt t="283703" x="7213600" y="3403600"/>
          <p14:tracePt t="283721" x="7181850" y="3403600"/>
          <p14:tracePt t="283737" x="7124700" y="3416300"/>
          <p14:tracePt t="283753" x="7073900" y="3429000"/>
          <p14:tracePt t="283771" x="7035800" y="3435350"/>
          <p14:tracePt t="283786" x="7004050" y="3448050"/>
          <p14:tracePt t="283803" x="6946900" y="3454400"/>
          <p14:tracePt t="283820" x="6889750" y="3454400"/>
          <p14:tracePt t="283836" x="6858000" y="3460750"/>
          <p14:tracePt t="283853" x="6813550" y="3460750"/>
          <p14:tracePt t="283869" x="6756400" y="3467100"/>
          <p14:tracePt t="283886" x="6731000" y="3467100"/>
          <p14:tracePt t="283903" x="6699250" y="3473450"/>
          <p14:tracePt t="283919" x="6673850" y="3473450"/>
          <p14:tracePt t="283936" x="6661150" y="3473450"/>
          <p14:tracePt t="283953" x="6654800" y="3460750"/>
          <p14:tracePt t="283969" x="6654800" y="3448050"/>
          <p14:tracePt t="284455" x="6667500" y="3448050"/>
          <p14:tracePt t="284462" x="6699250" y="3448050"/>
          <p14:tracePt t="284470" x="6724650" y="3441700"/>
          <p14:tracePt t="284485" x="6756400" y="3435350"/>
          <p14:tracePt t="284501" x="6794500" y="3435350"/>
          <p14:tracePt t="284518" x="6877050" y="3422650"/>
          <p14:tracePt t="284533" x="6959600" y="3409950"/>
          <p14:tracePt t="284550" x="6997700" y="3403600"/>
          <p14:tracePt t="284569" x="7061200" y="3397250"/>
          <p14:tracePt t="284584" x="7099300" y="3390900"/>
          <p14:tracePt t="284601" x="7112000" y="3390900"/>
          <p14:tracePt t="284617" x="7131050" y="3384550"/>
          <p14:tracePt t="284633" x="7143750" y="3378200"/>
          <p14:tracePt t="284650" x="7150100" y="3378200"/>
          <p14:tracePt t="284683" x="7156450" y="3371850"/>
          <p14:tracePt t="284714" x="7162800" y="3371850"/>
          <p14:tracePt t="284763" x="7169150" y="3371850"/>
          <p14:tracePt t="284791" x="7175500" y="3371850"/>
          <p14:tracePt t="284812" x="7181850" y="3378200"/>
          <p14:tracePt t="284833" x="7188200" y="3378200"/>
          <p14:tracePt t="284840" x="7194550" y="3384550"/>
          <p14:tracePt t="284854" x="7200900" y="3384550"/>
          <p14:tracePt t="284866" x="7207250" y="3384550"/>
          <p14:tracePt t="284884" x="7213600" y="3390900"/>
          <p14:tracePt t="284899" x="7226300" y="3390900"/>
          <p14:tracePt t="284916" x="7264400" y="3409950"/>
          <p14:tracePt t="284933" x="7283450" y="3422650"/>
          <p14:tracePt t="284949" x="7334250" y="3441700"/>
          <p14:tracePt t="284966" x="7385050" y="3467100"/>
          <p14:tracePt t="284983" x="7423150" y="3492500"/>
          <p14:tracePt t="284999" x="7442200" y="3505200"/>
          <p14:tracePt t="285016" x="7467600" y="3517900"/>
          <p14:tracePt t="285032" x="7486650" y="3530600"/>
          <p14:tracePt t="285049" x="7499350" y="3536950"/>
          <p14:tracePt t="285082" x="7512050" y="3543300"/>
          <p14:tracePt t="285098" x="7518400" y="3543300"/>
          <p14:tracePt t="285116" x="7518400" y="3549650"/>
          <p14:tracePt t="285132" x="7531100" y="3549650"/>
          <p14:tracePt t="285148" x="7537450" y="3549650"/>
          <p14:tracePt t="285165" x="7543800" y="3556000"/>
          <p14:tracePt t="285198" x="7550150" y="3556000"/>
          <p14:tracePt t="285235" x="7556500" y="3556000"/>
          <p14:tracePt t="285242" x="7556500" y="3562350"/>
          <p14:tracePt t="285509" x="7556500" y="3556000"/>
          <p14:tracePt t="285677" x="7550150" y="3549650"/>
          <p14:tracePt t="285705" x="7550150" y="3543300"/>
          <p14:tracePt t="285734" x="7543800" y="3536950"/>
          <p14:tracePt t="285768" x="7537450" y="3536950"/>
          <p14:tracePt t="285825" x="7531100" y="3530600"/>
          <p14:tracePt t="285839" x="7524750" y="3530600"/>
          <p14:tracePt t="285848" x="7524750" y="3524250"/>
          <p14:tracePt t="285862" x="7512050" y="3517900"/>
          <p14:tracePt t="285879" x="7473950" y="3505200"/>
          <p14:tracePt t="285896" x="7410450" y="3467100"/>
          <p14:tracePt t="285912" x="7359650" y="3435350"/>
          <p14:tracePt t="285929" x="7302500" y="3416300"/>
          <p14:tracePt t="285945" x="7061200" y="3308350"/>
          <p14:tracePt t="285962" x="6965950" y="3276600"/>
          <p14:tracePt t="285980" x="6769100" y="3206750"/>
          <p14:tracePt t="285995" x="6680200" y="3175000"/>
          <p14:tracePt t="286011" x="6508750" y="3124200"/>
          <p14:tracePt t="286029" x="6337300" y="3073400"/>
          <p14:tracePt t="286045" x="6273800" y="3060700"/>
          <p14:tracePt t="286062" x="6127750" y="3022600"/>
          <p14:tracePt t="286078" x="5994400" y="2984500"/>
          <p14:tracePt t="286095" x="5924550" y="2965450"/>
          <p14:tracePt t="286113" x="5842000" y="2952750"/>
          <p14:tracePt t="286128" x="5778500" y="2927350"/>
          <p14:tracePt t="286145" x="5759450" y="2921000"/>
          <p14:tracePt t="286162" x="5727700" y="2901950"/>
          <p14:tracePt t="286178" x="5689600" y="2889250"/>
          <p14:tracePt t="286194" x="5676900" y="2882900"/>
          <p14:tracePt t="286212" x="5645150" y="2863850"/>
          <p14:tracePt t="286228" x="5613400" y="2857500"/>
          <p14:tracePt t="286245" x="5600700" y="2857500"/>
          <p14:tracePt t="286261" x="5556250" y="2844800"/>
          <p14:tracePt t="286277" x="5537200" y="2838450"/>
          <p14:tracePt t="286295" x="5511800" y="2825750"/>
          <p14:tracePt t="286311" x="5492750" y="2819400"/>
          <p14:tracePt t="286327" x="5480050" y="2819400"/>
          <p14:tracePt t="286345" x="5473700" y="2813050"/>
          <p14:tracePt t="286361" x="5467350" y="2813050"/>
          <p14:tracePt t="286387" x="5461000" y="2813050"/>
          <p14:tracePt t="286879" x="5467350" y="2813050"/>
          <p14:tracePt t="286900" x="5473700" y="2806700"/>
          <p14:tracePt t="286921" x="5486400" y="2806700"/>
          <p14:tracePt t="286928" x="5499100" y="2806700"/>
          <p14:tracePt t="286944" x="5511800" y="2806700"/>
          <p14:tracePt t="286959" x="5524500" y="2800350"/>
          <p14:tracePt t="286975" x="5562600" y="2794000"/>
          <p14:tracePt t="286992" x="5600700" y="2794000"/>
          <p14:tracePt t="287008" x="5613400" y="2787650"/>
          <p14:tracePt t="287025" x="5632450" y="2787650"/>
          <p14:tracePt t="287042" x="5651500" y="2781300"/>
          <p14:tracePt t="287058" x="5651500" y="2774950"/>
          <p14:tracePt t="287075" x="5664200" y="2774950"/>
          <p14:tracePt t="287111" x="5670550" y="2774950"/>
          <p14:tracePt t="287209" x="5676900" y="2774950"/>
          <p14:tracePt t="287230" x="5683250" y="2774950"/>
          <p14:tracePt t="287244" x="5689600" y="2774950"/>
          <p14:tracePt t="287279" x="5695950" y="2774950"/>
          <p14:tracePt t="287301" x="5702300" y="2781300"/>
          <p14:tracePt t="287315" x="5708650" y="2781300"/>
          <p14:tracePt t="287321" x="5715000" y="2781300"/>
          <p14:tracePt t="287336" x="5721350" y="2787650"/>
          <p14:tracePt t="287358" x="5734050" y="2794000"/>
          <p14:tracePt t="287371" x="5746750" y="2800350"/>
          <p14:tracePt t="287385" x="5772150" y="2806700"/>
          <p14:tracePt t="287393" x="5791200" y="2813050"/>
          <p14:tracePt t="287407" x="5810250" y="2825750"/>
          <p14:tracePt t="287423" x="5835650" y="2832100"/>
          <p14:tracePt t="287441" x="5854700" y="2844800"/>
          <p14:tracePt t="287457" x="5899150" y="2863850"/>
          <p14:tracePt t="287474" x="5918200" y="2870200"/>
          <p14:tracePt t="287491" x="5949950" y="2882900"/>
          <p14:tracePt t="287507" x="5956300" y="2889250"/>
          <p14:tracePt t="287523" x="5962650" y="2908300"/>
          <p14:tracePt t="287540" x="5962650" y="2921000"/>
          <p14:tracePt t="287557" x="5956300" y="2940050"/>
          <p14:tracePt t="287575" x="5949950" y="2959100"/>
          <p14:tracePt t="287590" x="5943600" y="2978150"/>
          <p14:tracePt t="287606" x="5924550" y="3028950"/>
          <p14:tracePt t="287624" x="5905500" y="3098800"/>
          <p14:tracePt t="287640" x="5899150" y="3130550"/>
          <p14:tracePt t="287657" x="5880100" y="3200400"/>
          <p14:tracePt t="287673" x="5867400" y="3251200"/>
          <p14:tracePt t="287690" x="5867400" y="3270250"/>
          <p14:tracePt t="287706" x="5861050" y="3289300"/>
          <p14:tracePt t="287723" x="5861050" y="3308350"/>
          <p14:tracePt t="287739" x="5861050" y="3314700"/>
          <p14:tracePt t="287773" x="5861050" y="3321050"/>
          <p14:tracePt t="287790" x="5861050" y="3327400"/>
          <p14:tracePt t="287809" x="5861050" y="3333750"/>
          <p14:tracePt t="287834" x="5867400" y="3340100"/>
          <p14:tracePt t="287842" x="5867400" y="3346450"/>
          <p14:tracePt t="287877" x="5873750" y="3346450"/>
          <p14:tracePt t="287905" x="5873750" y="3352800"/>
          <p14:tracePt t="287912" x="5880100" y="3352800"/>
          <p14:tracePt t="287933" x="5886450" y="3352800"/>
          <p14:tracePt t="287968" x="5892800" y="3352800"/>
          <p14:tracePt t="287975" x="5899150" y="3352800"/>
          <p14:tracePt t="287989" x="5905500" y="3352800"/>
          <p14:tracePt t="288005" x="5918200" y="3346450"/>
          <p14:tracePt t="288022" x="5918200" y="3340100"/>
          <p14:tracePt t="288039" x="5949950" y="3314700"/>
          <p14:tracePt t="288055" x="6007100" y="3257550"/>
          <p14:tracePt t="288073" x="6032500" y="3213100"/>
          <p14:tracePt t="288088" x="6115050" y="3111500"/>
          <p14:tracePt t="288105" x="6153150" y="3054350"/>
          <p14:tracePt t="288121" x="6184900" y="3009900"/>
          <p14:tracePt t="288138" x="6280150" y="2857500"/>
          <p14:tracePt t="288154" x="6305550" y="2825750"/>
          <p14:tracePt t="288172" x="6350000" y="2762250"/>
          <p14:tracePt t="288188" x="6381750" y="2724150"/>
          <p14:tracePt t="288205" x="6388100" y="2711450"/>
          <p14:tracePt t="288221" x="6400800" y="2686050"/>
          <p14:tracePt t="288237" x="6413500" y="2679700"/>
          <p14:tracePt t="288254" x="6413500" y="2673350"/>
          <p14:tracePt t="288271" x="6419850" y="2673350"/>
          <p14:tracePt t="288287" x="6426200" y="2667000"/>
          <p14:tracePt t="288319" x="6426200" y="2660650"/>
          <p14:tracePt t="288369" x="6419850" y="2660650"/>
          <p14:tracePt t="288376" x="6419850" y="2667000"/>
          <p14:tracePt t="288397" x="6407150" y="2667000"/>
          <p14:tracePt t="288439" x="6400800" y="2667000"/>
          <p14:tracePt t="288445" x="6394450" y="2673350"/>
          <p14:tracePt t="288460" x="6388100" y="2673350"/>
          <p14:tracePt t="288470" x="6375400" y="2673350"/>
          <p14:tracePt t="288487" x="6356350" y="2673350"/>
          <p14:tracePt t="288504" x="6267450" y="2686050"/>
          <p14:tracePt t="288520" x="6121400" y="2692400"/>
          <p14:tracePt t="288537" x="5892800" y="2692400"/>
          <p14:tracePt t="288553" x="5772150" y="2692400"/>
          <p14:tracePt t="288570" x="5473700" y="2686050"/>
          <p14:tracePt t="288587" x="5194300" y="2667000"/>
          <p14:tracePt t="288603" x="5067300" y="2654300"/>
          <p14:tracePt t="288620" x="4826000" y="2647950"/>
          <p14:tracePt t="288636" x="4597400" y="2635250"/>
          <p14:tracePt t="288653" x="4495800" y="2635250"/>
          <p14:tracePt t="288670" x="4406900" y="2635250"/>
          <p14:tracePt t="288686" x="4216400" y="2622550"/>
          <p14:tracePt t="288703" x="4165600" y="2622550"/>
          <p14:tracePt t="288720" x="4064000" y="2622550"/>
          <p14:tracePt t="288736" x="4032250" y="2622550"/>
          <p14:tracePt t="288752" x="3968750" y="2622550"/>
          <p14:tracePt t="288769" x="3924300" y="2622550"/>
          <p14:tracePt t="288786" x="3905250" y="2628900"/>
          <p14:tracePt t="288804" x="3879850" y="2635250"/>
          <p14:tracePt t="288819" x="3848100" y="2641600"/>
          <p14:tracePt t="288836" x="3835400" y="2647950"/>
          <p14:tracePt t="288853" x="3810000" y="2660650"/>
          <p14:tracePt t="288869" x="3790950" y="2673350"/>
          <p14:tracePt t="288885" x="3784600" y="2673350"/>
          <p14:tracePt t="288889" x="3778250" y="2673350"/>
          <p14:tracePt t="288902" x="3771900" y="2673350"/>
          <p14:tracePt t="288918" x="3765550" y="2679700"/>
          <p14:tracePt t="288935" x="3765550" y="2686050"/>
          <p14:tracePt t="288952" x="3759200" y="2686050"/>
          <p14:tracePt t="288968" x="3752850" y="2692400"/>
          <p14:tracePt t="288985" x="3752850" y="2698750"/>
          <p14:tracePt t="289002" x="3746500" y="2705100"/>
          <p14:tracePt t="289035" x="3740150" y="2705100"/>
          <p14:tracePt t="289057" x="3733800" y="2711450"/>
          <p14:tracePt t="289068" x="3727450" y="2711450"/>
          <p14:tracePt t="289088" x="3721100" y="2711450"/>
          <p14:tracePt t="289127" x="3721100" y="2717800"/>
          <p14:tracePt t="289170" x="3714750" y="2717800"/>
          <p14:tracePt t="289176" x="3708400" y="2717800"/>
          <p14:tracePt t="289247" x="3708400" y="2724150"/>
          <p14:tracePt t="289317" x="3708400" y="2730500"/>
          <p14:tracePt t="289374" x="3708400" y="2736850"/>
          <p14:tracePt t="289381" x="3714750" y="2736850"/>
          <p14:tracePt t="289387" x="3714750" y="2743200"/>
          <p14:tracePt t="289403" x="3727450" y="2743200"/>
          <p14:tracePt t="289417" x="3733800" y="2743200"/>
          <p14:tracePt t="289433" x="3752850" y="2749550"/>
          <p14:tracePt t="289450" x="3765550" y="2749550"/>
          <p14:tracePt t="289467" x="3797300" y="2762250"/>
          <p14:tracePt t="289483" x="3841750" y="2774950"/>
          <p14:tracePt t="289501" x="3867150" y="2787650"/>
          <p14:tracePt t="289516" x="3879850" y="2787650"/>
          <p14:tracePt t="289533" x="3892550" y="2800350"/>
          <p14:tracePt t="289550" x="3905250" y="2800350"/>
          <p14:tracePt t="289566" x="3905250" y="2806700"/>
          <p14:tracePt t="289583" x="3911600" y="2806700"/>
          <p14:tracePt t="289600" x="3917950" y="2825750"/>
          <p14:tracePt t="289616" x="3917950" y="2832100"/>
          <p14:tracePt t="289633" x="3924300" y="2844800"/>
          <p14:tracePt t="289649" x="3924300" y="2857500"/>
          <p14:tracePt t="289666" x="3937000" y="2908300"/>
          <p14:tracePt t="289683" x="3962400" y="2978150"/>
          <p14:tracePt t="289699" x="3968750" y="3022600"/>
          <p14:tracePt t="289716" x="3994150" y="3117850"/>
          <p14:tracePt t="289732" x="4019550" y="3194050"/>
          <p14:tracePt t="289749" x="4025900" y="3219450"/>
          <p14:tracePt t="289766" x="4044950" y="3282950"/>
          <p14:tracePt t="289782" x="4051300" y="3314700"/>
          <p14:tracePt t="289799" x="4051300" y="3321050"/>
          <p14:tracePt t="289816" x="4057650" y="3333750"/>
          <p14:tracePt t="289832" x="4064000" y="3346450"/>
          <p14:tracePt t="289848" x="4064000" y="3352800"/>
          <p14:tracePt t="289882" x="4064000" y="3359150"/>
          <p14:tracePt t="289898" x="4064000" y="3365500"/>
          <p14:tracePt t="289916" x="4064000" y="3378200"/>
          <p14:tracePt t="289932" x="4064000" y="3384550"/>
          <p14:tracePt t="289948" x="4064000" y="3390900"/>
          <p14:tracePt t="289965" x="4070350" y="3390900"/>
          <p14:tracePt t="289982" x="4070350" y="3403600"/>
          <p14:tracePt t="289999" x="4076700" y="3409950"/>
          <p14:tracePt t="290015" x="4076700" y="3416300"/>
          <p14:tracePt t="290031" x="4083050" y="3416300"/>
          <p14:tracePt t="290055" x="4083050" y="3422650"/>
          <p14:tracePt t="290064" x="4089400" y="3429000"/>
          <p14:tracePt t="290084" x="4095750" y="3429000"/>
          <p14:tracePt t="290125" x="4102100" y="3429000"/>
          <p14:tracePt t="290132" x="4114800" y="3429000"/>
          <p14:tracePt t="290146" x="4121150" y="3416300"/>
          <p14:tracePt t="290154" x="4133850" y="3409950"/>
          <p14:tracePt t="290164" x="4159250" y="3384550"/>
          <p14:tracePt t="290181" x="4229100" y="3314700"/>
          <p14:tracePt t="290197" x="4273550" y="3270250"/>
          <p14:tracePt t="290214" x="4311650" y="3225800"/>
          <p14:tracePt t="290231" x="4425950" y="3060700"/>
          <p14:tracePt t="290248" x="4451350" y="3016250"/>
          <p14:tracePt t="290264" x="4476750" y="2971800"/>
          <p14:tracePt t="290281" x="4521200" y="2889250"/>
          <p14:tracePt t="290297" x="4540250" y="2838450"/>
          <p14:tracePt t="290314" x="4546600" y="2813050"/>
          <p14:tracePt t="290330" x="4552950" y="2794000"/>
          <p14:tracePt t="290348" x="4559300" y="2794000"/>
          <p14:tracePt t="290392" x="4565650" y="2794000"/>
          <p14:tracePt t="290434" x="4565650" y="2800350"/>
          <p14:tracePt t="290462" x="4565650" y="2806700"/>
          <p14:tracePt t="290476" x="4572000" y="2813050"/>
          <p14:tracePt t="290484" x="4572000" y="2819400"/>
          <p14:tracePt t="290499" x="4578350" y="2825750"/>
          <p14:tracePt t="290513" x="4591050" y="2825750"/>
          <p14:tracePt t="290530" x="4591050" y="2838450"/>
          <p14:tracePt t="290548" x="4622800" y="2851150"/>
          <p14:tracePt t="290564" x="4629150" y="2851150"/>
          <p14:tracePt t="290580" x="4667250" y="2876550"/>
          <p14:tracePt t="290596" x="4699000" y="2882900"/>
          <p14:tracePt t="290613" x="4711700" y="2889250"/>
          <p14:tracePt t="290630" x="4737100" y="2901950"/>
          <p14:tracePt t="290647" x="4749800" y="2908300"/>
          <p14:tracePt t="290663" x="4756150" y="2914650"/>
          <p14:tracePt t="290680" x="4768850" y="2921000"/>
          <p14:tracePt t="290695" x="4775200" y="2927350"/>
          <p14:tracePt t="290712" x="4775200" y="2933700"/>
          <p14:tracePt t="290729" x="4787900" y="2940050"/>
          <p14:tracePt t="290746" x="4794250" y="2946400"/>
          <p14:tracePt t="290763" x="4800600" y="2952750"/>
          <p14:tracePt t="290780" x="4806950" y="2971800"/>
          <p14:tracePt t="290796" x="4826000" y="2984500"/>
          <p14:tracePt t="290812" x="4832350" y="2997200"/>
          <p14:tracePt t="290829" x="4845050" y="3009900"/>
          <p14:tracePt t="290846" x="4851400" y="3009900"/>
          <p14:tracePt t="290863" x="4857750" y="3022600"/>
          <p14:tracePt t="290898" x="4857750" y="3028950"/>
          <p14:tracePt t="291709" x="4806950" y="3048000"/>
          <p14:tracePt t="291716" x="4692650" y="3067050"/>
          <p14:tracePt t="291730" x="4572000" y="3111500"/>
          <p14:tracePt t="291742" x="4438650" y="3155950"/>
          <p14:tracePt t="291759" x="4165600" y="3232150"/>
          <p14:tracePt t="291775" x="4051300" y="3263900"/>
          <p14:tracePt t="291792" x="3816350" y="3352800"/>
          <p14:tracePt t="291809" x="3606800" y="3448050"/>
          <p14:tracePt t="291826" x="3511550" y="3498850"/>
          <p14:tracePt t="291842" x="3359150" y="3587750"/>
          <p14:tracePt t="291858" x="3232150" y="3663950"/>
          <p14:tracePt t="291875" x="3187700" y="3714750"/>
          <p14:tracePt t="291892" x="3105150" y="3784600"/>
          <p14:tracePt t="291912" x="3054350" y="3829050"/>
          <p14:tracePt t="291925" x="3028950" y="3854450"/>
          <p14:tracePt t="291942" x="3003550" y="3879850"/>
          <p14:tracePt t="291958" x="2990850" y="3898900"/>
          <p14:tracePt t="291975" x="2990850" y="3905250"/>
          <p14:tracePt t="291992" x="3003550" y="3898900"/>
          <p14:tracePt t="292894" x="2908300" y="3898900"/>
          <p14:tracePt t="292901" x="2768600" y="3911600"/>
          <p14:tracePt t="292915" x="2609850" y="3924300"/>
          <p14:tracePt t="292924" x="2457450" y="3924300"/>
          <p14:tracePt t="292938" x="2273300" y="3924300"/>
          <p14:tracePt t="292955" x="2057400" y="3917950"/>
          <p14:tracePt t="292971" x="1568450" y="3924300"/>
          <p14:tracePt t="292988" x="1428750" y="3924300"/>
          <p14:tracePt t="293004" x="1314450" y="3924300"/>
          <p14:tracePt t="293022" x="1123950" y="3930650"/>
          <p14:tracePt t="293038" x="1003300" y="3949700"/>
          <p14:tracePt t="293056" x="939800" y="3962400"/>
          <p14:tracePt t="293071" x="920750" y="3962400"/>
          <p14:tracePt t="293087" x="895350" y="3987800"/>
          <p14:tracePt t="293105" x="876300" y="4006850"/>
          <p14:tracePt t="293121" x="863600" y="4006850"/>
          <p14:tracePt t="293137" x="850900" y="4013200"/>
          <p14:tracePt t="293154" x="844550" y="4019550"/>
          <p14:tracePt t="293170" x="838200" y="4019550"/>
          <p14:tracePt t="293187" x="825500" y="4019550"/>
          <p14:tracePt t="293204" x="806450" y="4019550"/>
          <p14:tracePt t="293220" x="800100" y="4019550"/>
          <p14:tracePt t="293239" x="781050" y="4019550"/>
          <p14:tracePt t="293253" x="736600" y="4019550"/>
          <p14:tracePt t="293270" x="717550" y="4013200"/>
          <p14:tracePt t="293287" x="660400" y="4013200"/>
          <p14:tracePt t="293303" x="609600" y="4006850"/>
          <p14:tracePt t="293320" x="590550" y="4006850"/>
          <p14:tracePt t="293337" x="546100" y="4000500"/>
          <p14:tracePt t="293353" x="527050" y="3994150"/>
          <p14:tracePt t="293370" x="514350" y="3994150"/>
          <p14:tracePt t="293386" x="488950" y="3987800"/>
          <p14:tracePt t="293403" x="482600" y="3987800"/>
          <p14:tracePt t="293421" x="469900" y="3975100"/>
          <p14:tracePt t="293436" x="450850" y="3968750"/>
          <p14:tracePt t="293470" x="438150" y="3968750"/>
          <p14:tracePt t="293486" x="425450" y="3962400"/>
          <p14:tracePt t="293503" x="419100" y="3962400"/>
          <p14:tracePt t="293519" x="412750" y="3962400"/>
          <p14:tracePt t="293645" x="419100" y="3968750"/>
          <p14:tracePt t="293660" x="425450" y="3968750"/>
          <p14:tracePt t="293666" x="438150" y="3968750"/>
          <p14:tracePt t="293673" x="469900" y="3981450"/>
          <p14:tracePt t="293689" x="495300" y="3987800"/>
          <p14:tracePt t="293702" x="546100" y="3987800"/>
          <p14:tracePt t="293718" x="692150" y="4013200"/>
          <p14:tracePt t="293736" x="781050" y="4025900"/>
          <p14:tracePt t="293752" x="958850" y="4032250"/>
          <p14:tracePt t="293768" x="1143000" y="4044950"/>
          <p14:tracePt t="293786" x="1282700" y="4044950"/>
          <p14:tracePt t="293802" x="1346200" y="4044950"/>
          <p14:tracePt t="293818" x="1422400" y="4044950"/>
          <p14:tracePt t="293835" x="1454150" y="4044950"/>
          <p14:tracePt t="293852" x="1485900" y="4032250"/>
          <p14:tracePt t="293868" x="1492250" y="4032250"/>
          <p14:tracePt t="293885" x="1511300" y="4032250"/>
          <p14:tracePt t="293927" x="1511300" y="4038600"/>
          <p14:tracePt t="295364" x="1485900" y="4038600"/>
          <p14:tracePt t="295370" x="1447800" y="4038600"/>
          <p14:tracePt t="295385" x="1390650" y="4025900"/>
          <p14:tracePt t="295396" x="1333500" y="4000500"/>
          <p14:tracePt t="295413" x="1212850" y="3962400"/>
          <p14:tracePt t="295430" x="1149350" y="3943350"/>
          <p14:tracePt t="295446" x="1035050" y="3898900"/>
          <p14:tracePt t="295463" x="914400" y="3848100"/>
          <p14:tracePt t="295479" x="844550" y="3822700"/>
          <p14:tracePt t="295496" x="736600" y="3784600"/>
          <p14:tracePt t="295512" x="685800" y="3771900"/>
          <p14:tracePt t="295529" x="666750" y="3765550"/>
          <p14:tracePt t="295546" x="641350" y="3759200"/>
          <p14:tracePt t="295562" x="622300" y="3752850"/>
          <p14:tracePt t="295579" x="609600" y="3752850"/>
          <p14:tracePt t="295596" x="590550" y="3752850"/>
          <p14:tracePt t="295629" x="577850" y="3752850"/>
          <p14:tracePt t="295646" x="565150" y="3752850"/>
          <p14:tracePt t="295661" x="558800" y="3752850"/>
          <p14:tracePt t="295678" x="539750" y="3752850"/>
          <p14:tracePt t="295695" x="527050" y="3752850"/>
          <p14:tracePt t="295712" x="508000" y="3752850"/>
          <p14:tracePt t="295729" x="476250" y="3752850"/>
          <p14:tracePt t="295745" x="463550" y="3752850"/>
          <p14:tracePt t="295762" x="450850" y="3752850"/>
          <p14:tracePt t="295778" x="425450" y="3759200"/>
          <p14:tracePt t="295795" x="400050" y="3765550"/>
          <p14:tracePt t="295812" x="387350" y="3765550"/>
          <p14:tracePt t="295828" x="361950" y="3778250"/>
          <p14:tracePt t="295845" x="342900" y="3790950"/>
          <p14:tracePt t="295861" x="336550" y="3790950"/>
          <p14:tracePt t="295878" x="330200" y="3790950"/>
          <p14:tracePt t="295894" x="323850" y="3797300"/>
          <p14:tracePt t="295926" x="323850" y="3803650"/>
          <p14:tracePt t="295961" x="323850" y="3810000"/>
          <p14:tracePt t="296003" x="323850" y="3816350"/>
          <p14:tracePt t="296025" x="330200" y="3822700"/>
          <p14:tracePt t="296045" x="336550" y="3829050"/>
          <p14:tracePt t="296095" x="342900" y="3829050"/>
          <p14:tracePt t="296116" x="349250" y="3829050"/>
          <p14:tracePt t="296122" x="355600" y="3835400"/>
          <p14:tracePt t="296158" x="361950" y="3841750"/>
          <p14:tracePt t="296179" x="368300" y="3841750"/>
          <p14:tracePt t="296186" x="374650" y="3841750"/>
          <p14:tracePt t="296196" x="387350" y="3841750"/>
          <p14:tracePt t="296210" x="400050" y="3848100"/>
          <p14:tracePt t="296227" x="412750" y="3854450"/>
          <p14:tracePt t="296243" x="450850" y="3860800"/>
          <p14:tracePt t="296260" x="514350" y="3886200"/>
          <p14:tracePt t="296277" x="571500" y="3898900"/>
          <p14:tracePt t="296293" x="603250" y="3905250"/>
          <p14:tracePt t="296309" x="660400" y="3924300"/>
          <p14:tracePt t="296327" x="704850" y="3937000"/>
          <p14:tracePt t="296343" x="717550" y="3937000"/>
          <p14:tracePt t="296360" x="742950" y="3943350"/>
          <p14:tracePt t="296376" x="755650" y="3943350"/>
          <p14:tracePt t="296397" x="762000" y="3943350"/>
          <p14:tracePt t="296409" x="768350" y="3943350"/>
          <p14:tracePt t="296426" x="781050" y="3943350"/>
          <p14:tracePt t="296460" x="787400" y="3943350"/>
          <p14:tracePt t="296476" x="793750" y="3943350"/>
          <p14:tracePt t="296496" x="800100" y="3943350"/>
          <p14:tracePt t="296516" x="812800" y="3943350"/>
          <p14:tracePt t="296537" x="819150" y="3943350"/>
          <p14:tracePt t="296545" x="825500" y="3943350"/>
          <p14:tracePt t="296559" x="838200" y="3943350"/>
          <p14:tracePt t="296575" x="844550" y="3943350"/>
          <p14:tracePt t="296592" x="895350" y="3943350"/>
          <p14:tracePt t="296608" x="971550" y="3930650"/>
          <p14:tracePt t="296625" x="1041400" y="3924300"/>
          <p14:tracePt t="296642" x="1193800" y="3911600"/>
          <p14:tracePt t="296658" x="1384300" y="3892550"/>
          <p14:tracePt t="296675" x="1492250" y="3873500"/>
          <p14:tracePt t="296692" x="1657350" y="3854450"/>
          <p14:tracePt t="296708" x="1803400" y="3835400"/>
          <p14:tracePt t="296725" x="1866900" y="3835400"/>
          <p14:tracePt t="296742" x="1949450" y="3816350"/>
          <p14:tracePt t="296758" x="1974850" y="3816350"/>
          <p14:tracePt t="296775" x="2000250" y="3810000"/>
          <p14:tracePt t="296791" x="2019300" y="3803650"/>
          <p14:tracePt t="296828" x="2025650" y="3803650"/>
          <p14:tracePt t="296846" x="2032000" y="3803650"/>
          <p14:tracePt t="296868" x="2032000" y="3810000"/>
          <p14:tracePt t="296896" x="2032000" y="3816350"/>
          <p14:tracePt t="296987" x="2038350" y="3816350"/>
          <p14:tracePt t="297022" x="2044700" y="3816350"/>
          <p14:tracePt t="297029" x="2051050" y="3816350"/>
          <p14:tracePt t="297050" x="2057400" y="3816350"/>
          <p14:tracePt t="297071" x="2063750" y="3816350"/>
          <p14:tracePt t="297078" x="2070100" y="3816350"/>
          <p14:tracePt t="297094" x="2076450" y="3816350"/>
          <p14:tracePt t="297107" x="2101850" y="3816350"/>
          <p14:tracePt t="297123" x="2114550" y="3822700"/>
          <p14:tracePt t="297140" x="2120900" y="3822700"/>
          <p14:tracePt t="297157" x="2127250" y="3822700"/>
          <p14:tracePt t="299938" x="2146300" y="3822700"/>
          <p14:tracePt t="299945" x="2178050" y="3829050"/>
          <p14:tracePt t="299960" x="2216150" y="3835400"/>
          <p14:tracePt t="299967" x="2273300" y="3848100"/>
          <p14:tracePt t="299983" x="2324100" y="3854450"/>
          <p14:tracePt t="299996" x="2381250" y="3860800"/>
          <p14:tracePt t="300014" x="2508250" y="3873500"/>
          <p14:tracePt t="300030" x="2698750" y="3892550"/>
          <p14:tracePt t="300047" x="2787650" y="3892550"/>
          <p14:tracePt t="300063" x="2978150" y="3905250"/>
          <p14:tracePt t="300080" x="3149600" y="3911600"/>
          <p14:tracePt t="300097" x="3200400" y="3911600"/>
          <p14:tracePt t="300114" x="3321050" y="3898900"/>
          <p14:tracePt t="300129" x="3416300" y="3873500"/>
          <p14:tracePt t="300146" x="3454400" y="3867150"/>
          <p14:tracePt t="300163" x="3530600" y="3841750"/>
          <p14:tracePt t="300180" x="3587750" y="3829050"/>
          <p14:tracePt t="300196" x="3606800" y="3816350"/>
          <p14:tracePt t="300213" x="3651250" y="3797300"/>
          <p14:tracePt t="300229" x="3695700" y="3784600"/>
          <p14:tracePt t="300246" x="3714750" y="3778250"/>
          <p14:tracePt t="300263" x="3746500" y="3759200"/>
          <p14:tracePt t="300279" x="3771900" y="3752850"/>
          <p14:tracePt t="300297" x="3841750" y="3721100"/>
          <p14:tracePt t="300313" x="3854450" y="3708400"/>
          <p14:tracePt t="300329" x="3873500" y="3702050"/>
          <p14:tracePt t="300346" x="3924300" y="3676650"/>
          <p14:tracePt t="300362" x="3949700" y="3663950"/>
          <p14:tracePt t="300379" x="3962400" y="3657600"/>
          <p14:tracePt t="300383" x="3981450" y="3651250"/>
          <p14:tracePt t="300396" x="3994150" y="3644900"/>
          <p14:tracePt t="300412" x="4032250" y="3625850"/>
          <p14:tracePt t="300429" x="4057650" y="3613150"/>
          <p14:tracePt t="300445" x="4070350" y="3606800"/>
          <p14:tracePt t="300463" x="4083050" y="3594100"/>
          <p14:tracePt t="300479" x="4102100" y="3581400"/>
          <p14:tracePt t="300495" x="4114800" y="3575050"/>
          <p14:tracePt t="300511" x="4127500" y="3568700"/>
          <p14:tracePt t="300529" x="4140200" y="3562350"/>
          <p14:tracePt t="300545" x="4146550" y="3562350"/>
          <p14:tracePt t="300563" x="4146550" y="3556000"/>
          <p14:tracePt t="300578" x="4159250" y="3549650"/>
          <p14:tracePt t="300612" x="4165600" y="3543300"/>
          <p14:tracePt t="300634" x="4171950" y="3536950"/>
          <p14:tracePt t="300648" x="4178300" y="3536950"/>
          <p14:tracePt t="300690" x="4184650" y="3530600"/>
          <p14:tracePt t="300718" x="4191000" y="3530600"/>
          <p14:tracePt t="300760" x="4197350" y="3530600"/>
          <p14:tracePt t="300928" x="4197350" y="3536950"/>
          <p14:tracePt t="300949" x="4191000" y="3543300"/>
          <p14:tracePt t="301976" x="4184650" y="3543300"/>
          <p14:tracePt t="301982" x="4159250" y="3543300"/>
          <p14:tracePt t="301997" x="4146550" y="3543300"/>
          <p14:tracePt t="302006" x="4121150" y="3543300"/>
          <p14:tracePt t="302024" x="4102100" y="3543300"/>
          <p14:tracePt t="302040" x="4051300" y="3543300"/>
          <p14:tracePt t="302056" x="4000500" y="3536950"/>
          <p14:tracePt t="302074" x="3962400" y="3524250"/>
          <p14:tracePt t="302090" x="3930650" y="3524250"/>
          <p14:tracePt t="302106" x="3892550" y="3524250"/>
          <p14:tracePt t="302123" x="3848100" y="3524250"/>
          <p14:tracePt t="302140" x="3835400" y="3524250"/>
          <p14:tracePt t="302156" x="3822700" y="3524250"/>
          <p14:tracePt t="302173" x="3797300" y="3530600"/>
          <p14:tracePt t="302189" x="3784600" y="3536950"/>
          <p14:tracePt t="302206" x="3778250" y="3536950"/>
          <p14:tracePt t="302222" x="3752850" y="3536950"/>
          <p14:tracePt t="302239" x="3740150" y="3543300"/>
          <p14:tracePt t="302256" x="3727450" y="3543300"/>
          <p14:tracePt t="302272" x="3721100" y="3549650"/>
          <p14:tracePt t="302289" x="3708400" y="3549650"/>
          <p14:tracePt t="302347" x="3702050" y="3549650"/>
          <p14:tracePt t="302439" x="3708400" y="3549650"/>
          <p14:tracePt t="302446" x="3714750" y="3549650"/>
          <p14:tracePt t="302455" x="3721100" y="3549650"/>
          <p14:tracePt t="302471" x="3727450" y="3549650"/>
          <p14:tracePt t="302489" x="3765550" y="3549650"/>
          <p14:tracePt t="302505" x="3797300" y="3549650"/>
          <p14:tracePt t="302522" x="3886200" y="3549650"/>
          <p14:tracePt t="302538" x="4013200" y="3549650"/>
          <p14:tracePt t="302555" x="4076700" y="3536950"/>
          <p14:tracePt t="302572" x="4222750" y="3536950"/>
          <p14:tracePt t="302587" x="4337050" y="3536950"/>
          <p14:tracePt t="302604" x="4387850" y="3536950"/>
          <p14:tracePt t="302621" x="4483100" y="3543300"/>
          <p14:tracePt t="302638" x="4540250" y="3543300"/>
          <p14:tracePt t="302654" x="4552950" y="3543300"/>
          <p14:tracePt t="302671" x="4572000" y="3549650"/>
          <p14:tracePt t="302687" x="4584700" y="3549650"/>
          <p14:tracePt t="302707" x="4591050" y="3549650"/>
          <p14:tracePt t="302734" x="4597400" y="3549650"/>
          <p14:tracePt t="304894" x="4591050" y="3562350"/>
          <p14:tracePt t="304902" x="4584700" y="3581400"/>
          <p14:tracePt t="304916" x="4572000" y="3594100"/>
          <p14:tracePt t="304930" x="4552950" y="3606800"/>
          <p14:tracePt t="304946" x="4533900" y="3651250"/>
          <p14:tracePt t="304963" x="4527550" y="3670300"/>
          <p14:tracePt t="304980" x="4502150" y="3708400"/>
          <p14:tracePt t="304997" x="4470400" y="3746500"/>
          <p14:tracePt t="305014" x="4445000" y="3790950"/>
          <p14:tracePt t="305029" x="4432300" y="3803650"/>
          <p14:tracePt t="305046" x="4394200" y="3841750"/>
          <p14:tracePt t="305063" x="4375150" y="3886200"/>
          <p14:tracePt t="305079" x="4356100" y="3898900"/>
          <p14:tracePt t="305096" x="4337050" y="3924300"/>
          <p14:tracePt t="305113" x="4330700" y="3949700"/>
          <p14:tracePt t="305130" x="4324350" y="3956050"/>
          <p14:tracePt t="305146" x="4324350" y="3962400"/>
          <p14:tracePt t="305162" x="4305300" y="3987800"/>
          <p14:tracePt t="305179" x="4298950" y="4000500"/>
          <p14:tracePt t="305197" x="4279900" y="4019550"/>
          <p14:tracePt t="307960" x="4273550" y="4044950"/>
          <p14:tracePt t="307973" x="4267200" y="4064000"/>
          <p14:tracePt t="307980" x="4254500" y="4089400"/>
          <p14:tracePt t="307995" x="4241800" y="4133850"/>
          <p14:tracePt t="308003" x="4241800" y="4165600"/>
          <p14:tracePt t="308019" x="4235450" y="4184650"/>
          <p14:tracePt t="308036" x="4216400" y="4235450"/>
          <p14:tracePt t="308052" x="4216400" y="4273550"/>
          <p14:tracePt t="308068" x="4216400" y="4286250"/>
          <p14:tracePt t="308086" x="4210050" y="4305300"/>
          <p14:tracePt t="308102" x="4203700" y="4318000"/>
          <p14:tracePt t="308119" x="4203700" y="4324350"/>
          <p14:tracePt t="308135" x="4203700" y="4330700"/>
          <p14:tracePt t="308156" x="4197350" y="4330700"/>
          <p14:tracePt t="308170" x="4197350" y="4337050"/>
          <p14:tracePt t="308282" x="4197350" y="4343400"/>
          <p14:tracePt t="308310" x="4203700" y="4343400"/>
          <p14:tracePt t="308325" x="4210050" y="4343400"/>
          <p14:tracePt t="308345" x="4216400" y="4343400"/>
          <p14:tracePt t="308353" x="4222750" y="4343400"/>
          <p14:tracePt t="308367" x="4235450" y="4349750"/>
          <p14:tracePt t="308374" x="4248150" y="4349750"/>
          <p14:tracePt t="308384" x="4254500" y="4349750"/>
          <p14:tracePt t="308402" x="4324350" y="4349750"/>
          <p14:tracePt t="308418" x="4375150" y="4349750"/>
          <p14:tracePt t="308434" x="4438650" y="4349750"/>
          <p14:tracePt t="308451" x="4648200" y="4349750"/>
          <p14:tracePt t="308468" x="4724400" y="4337050"/>
          <p14:tracePt t="308486" x="4876800" y="4318000"/>
          <p14:tracePt t="308501" x="4927600" y="4318000"/>
          <p14:tracePt t="308517" x="5060950" y="4311650"/>
          <p14:tracePt t="308534" x="5111750" y="4298950"/>
          <p14:tracePt t="308550" x="5181600" y="4286250"/>
          <p14:tracePt t="308569" x="5232400" y="4279900"/>
          <p14:tracePt t="308584" x="5283200" y="4273550"/>
          <p14:tracePt t="308601" x="5295900" y="4267200"/>
          <p14:tracePt t="308617" x="5327650" y="4260850"/>
          <p14:tracePt t="308634" x="5359400" y="4260850"/>
          <p14:tracePt t="308650" x="5384800" y="4254500"/>
          <p14:tracePt t="308669" x="5410200" y="4248150"/>
          <p14:tracePt t="308683" x="5435600" y="4241800"/>
          <p14:tracePt t="308700" x="5454650" y="4241800"/>
          <p14:tracePt t="308718" x="5480050" y="4229100"/>
          <p14:tracePt t="308733" x="5505450" y="4216400"/>
          <p14:tracePt t="308750" x="5518150" y="4216400"/>
          <p14:tracePt t="308768" x="5543550" y="4203700"/>
          <p14:tracePt t="308784" x="5556250" y="4203700"/>
          <p14:tracePt t="308800" x="5588000" y="4197350"/>
          <p14:tracePt t="308817" x="5607050" y="4191000"/>
          <p14:tracePt t="308833" x="5619750" y="4191000"/>
          <p14:tracePt t="308850" x="5638800" y="4191000"/>
          <p14:tracePt t="308867" x="5645150" y="4191000"/>
          <p14:tracePt t="308883" x="5651500" y="4191000"/>
          <p14:tracePt t="308886" x="5657850" y="4184650"/>
          <p14:tracePt t="308914" x="5664200" y="4184650"/>
          <p14:tracePt t="308964" x="5670550" y="4184650"/>
          <p14:tracePt t="309104" x="5664200" y="4191000"/>
          <p14:tracePt t="309139" x="5664200" y="4197350"/>
          <p14:tracePt t="309195" x="5657850" y="4197350"/>
          <p14:tracePt t="309534" x="5670550" y="4197350"/>
          <p14:tracePt t="309549" x="5683250" y="4197350"/>
          <p14:tracePt t="309555" x="5695950" y="4197350"/>
          <p14:tracePt t="309569" x="5708650" y="4197350"/>
          <p14:tracePt t="309580" x="5715000" y="4197350"/>
          <p14:tracePt t="309598" x="5765800" y="4197350"/>
          <p14:tracePt t="309614" x="5797550" y="4203700"/>
          <p14:tracePt t="309631" x="5854700" y="4210050"/>
          <p14:tracePt t="309647" x="5905500" y="4210050"/>
          <p14:tracePt t="309663" x="5930900" y="4222750"/>
          <p14:tracePt t="309680" x="5981700" y="4222750"/>
          <p14:tracePt t="309697" x="6026150" y="4222750"/>
          <p14:tracePt t="309714" x="6032500" y="4222750"/>
          <p14:tracePt t="309731" x="6051550" y="4229100"/>
          <p14:tracePt t="309746" x="6064250" y="4229100"/>
          <p14:tracePt t="309780" x="6070600" y="4229100"/>
          <p14:tracePt t="309801" x="6076950" y="4235450"/>
          <p14:tracePt t="309913" x="6083300" y="4241800"/>
          <p14:tracePt t="309990" x="6083300" y="4248150"/>
          <p14:tracePt t="310152" x="6076950" y="4248150"/>
          <p14:tracePt t="310250" x="6070600" y="4248150"/>
          <p14:tracePt t="310377" x="6064250" y="4248150"/>
          <p14:tracePt t="311009" x="6057900" y="4248150"/>
          <p14:tracePt t="311072" x="6057900" y="4254500"/>
          <p14:tracePt t="311353" x="6051550" y="4260850"/>
          <p14:tracePt t="312006" x="6045200" y="4260850"/>
          <p14:tracePt t="312054" x="6045200" y="4254500"/>
          <p14:tracePt t="312090" x="6038850" y="4248150"/>
          <p14:tracePt t="312568" x="6026150" y="4248150"/>
          <p14:tracePt t="312575" x="6007100" y="4248150"/>
          <p14:tracePt t="312590" x="5975350" y="4248150"/>
          <p14:tracePt t="312604" x="5899150" y="4260850"/>
          <p14:tracePt t="312620" x="5842000" y="4260850"/>
          <p14:tracePt t="312636" x="5791200" y="4260850"/>
          <p14:tracePt t="312653" x="5664200" y="4267200"/>
          <p14:tracePt t="312670" x="5473700" y="4286250"/>
          <p14:tracePt t="312687" x="5372100" y="4286250"/>
          <p14:tracePt t="312703" x="5156200" y="4298950"/>
          <p14:tracePt t="312720" x="4940300" y="4318000"/>
          <p14:tracePt t="312737" x="4705350" y="4337050"/>
          <p14:tracePt t="312753" x="4616450" y="4349750"/>
          <p14:tracePt t="312770" x="4438650" y="4381500"/>
          <p14:tracePt t="312787" x="4254500" y="4419600"/>
          <p14:tracePt t="312802" x="4178300" y="4432300"/>
          <p14:tracePt t="312820" x="4044950" y="4457700"/>
          <p14:tracePt t="312836" x="3911600" y="4495800"/>
          <p14:tracePt t="312852" x="3854450" y="4514850"/>
          <p14:tracePt t="312871" x="3733800" y="4540250"/>
          <p14:tracePt t="312885" x="3670300" y="4552950"/>
          <p14:tracePt t="312902" x="3638550" y="4559300"/>
          <p14:tracePt t="312919" x="3619500" y="4559300"/>
          <p14:tracePt t="312935" x="3581400" y="4572000"/>
          <p14:tracePt t="312952" x="3562350" y="4578350"/>
          <p14:tracePt t="312986" x="3556000" y="4578350"/>
          <p14:tracePt t="313116" x="3556000" y="4572000"/>
          <p14:tracePt t="313130" x="3562350" y="4565650"/>
          <p14:tracePt t="313138" x="3562350" y="4559300"/>
          <p14:tracePt t="313154" x="3575050" y="4552950"/>
          <p14:tracePt t="313168" x="3587750" y="4521200"/>
          <p14:tracePt t="313186" x="3619500" y="4495800"/>
          <p14:tracePt t="313201" x="3632200" y="4476750"/>
          <p14:tracePt t="313218" x="3676650" y="4432300"/>
          <p14:tracePt t="313235" x="3721100" y="4394200"/>
          <p14:tracePt t="313251" x="3740150" y="4375150"/>
          <p14:tracePt t="313268" x="3771900" y="4337050"/>
          <p14:tracePt t="313285" x="3797300" y="4324350"/>
          <p14:tracePt t="313301" x="3797300" y="4318000"/>
          <p14:tracePt t="313318" x="3803650" y="4311650"/>
          <p14:tracePt t="313334" x="3810000" y="4305300"/>
          <p14:tracePt t="313390" x="3810000" y="4298950"/>
          <p14:tracePt t="313818" x="3816350" y="4298950"/>
          <p14:tracePt t="313839" x="3822700" y="4292600"/>
          <p14:tracePt t="313861" x="3829050" y="4286250"/>
          <p14:tracePt t="313888" x="3835400" y="4279900"/>
          <p14:tracePt t="313937" x="3841750" y="4279900"/>
          <p14:tracePt t="313951" x="3848100" y="4273550"/>
          <p14:tracePt t="313994" x="3854450" y="4273550"/>
          <p14:tracePt t="314008" x="3860800" y="4267200"/>
          <p14:tracePt t="314029" x="3867150" y="4267200"/>
          <p14:tracePt t="314050" x="3867150" y="4260850"/>
          <p14:tracePt t="314078" x="3873500" y="4260850"/>
          <p14:tracePt t="314099" x="3873500" y="4254500"/>
          <p14:tracePt t="314120" x="3879850" y="4254500"/>
          <p14:tracePt t="314148" x="3886200" y="4248150"/>
          <p14:tracePt t="314169" x="3892550" y="4248150"/>
          <p14:tracePt t="314204" x="3892550" y="4241800"/>
          <p14:tracePt t="314211" x="3898900" y="4241800"/>
          <p14:tracePt t="314253" x="3905250" y="4235450"/>
          <p14:tracePt t="314674" x="3911600" y="4235450"/>
          <p14:tracePt t="314682" x="3917950" y="4235450"/>
          <p14:tracePt t="314697" x="3924300" y="4235450"/>
          <p14:tracePt t="314702" x="3930650" y="4235450"/>
          <p14:tracePt t="314712" x="3937000" y="4235450"/>
          <p14:tracePt t="314729" x="3943350" y="4235450"/>
          <p14:tracePt t="314746" x="3956050" y="4241800"/>
          <p14:tracePt t="314762" x="3968750" y="4241800"/>
          <p14:tracePt t="314781" x="4032250" y="4254500"/>
          <p14:tracePt t="314796" x="4057650" y="4254500"/>
          <p14:tracePt t="314813" x="4083050" y="4260850"/>
          <p14:tracePt t="314829" x="4140200" y="4273550"/>
          <p14:tracePt t="314845" x="4191000" y="4273550"/>
          <p14:tracePt t="314862" x="4216400" y="4273550"/>
          <p14:tracePt t="314879" x="4254500" y="4273550"/>
          <p14:tracePt t="314895" x="4292600" y="4273550"/>
          <p14:tracePt t="314913" x="4311650" y="4273550"/>
          <p14:tracePt t="314929" x="4343400" y="4273550"/>
          <p14:tracePt t="314945" x="4368800" y="4273550"/>
          <p14:tracePt t="314962" x="4381500" y="4273550"/>
          <p14:tracePt t="314978" x="4387850" y="4273550"/>
          <p14:tracePt t="314995" x="4406900" y="4273550"/>
          <p14:tracePt t="315012" x="4419600" y="4273550"/>
          <p14:tracePt t="315028" x="4425950" y="4273550"/>
          <p14:tracePt t="315045" x="4432300" y="4273550"/>
          <p14:tracePt t="315061" x="4451350" y="4273550"/>
          <p14:tracePt t="315078" x="4457700" y="4273550"/>
          <p14:tracePt t="315123" x="4464050" y="4273550"/>
          <p14:tracePt t="315152" x="4470400" y="4273550"/>
          <p14:tracePt t="315187" x="4476750" y="4273550"/>
          <p14:tracePt t="315201" x="4483100" y="4273550"/>
          <p14:tracePt t="315222" x="4489450" y="4273550"/>
          <p14:tracePt t="315264" x="4495800" y="4273550"/>
          <p14:tracePt t="315328" x="4502150" y="4273550"/>
          <p14:tracePt t="315341" x="4508500" y="4273550"/>
          <p14:tracePt t="315376" x="4514850" y="4273550"/>
          <p14:tracePt t="315405" x="4521200" y="4273550"/>
          <p14:tracePt t="315433" x="4533900" y="4273550"/>
          <p14:tracePt t="315482" x="4540250" y="4273550"/>
          <p14:tracePt t="315538" x="4546600" y="4273550"/>
          <p14:tracePt t="315573" x="4552950" y="4273550"/>
          <p14:tracePt t="315665" x="4559300" y="4273550"/>
          <p14:tracePt t="316521" x="4552950" y="4267200"/>
          <p14:tracePt t="316592" x="4546600" y="4267200"/>
          <p14:tracePt t="316676" x="4540250" y="4267200"/>
          <p14:tracePt t="317274" x="4521200" y="4267200"/>
          <p14:tracePt t="317288" x="4483100" y="4260850"/>
          <p14:tracePt t="317295" x="4438650" y="4248150"/>
          <p14:tracePt t="317309" x="4406900" y="4241800"/>
          <p14:tracePt t="317320" x="4368800" y="4222750"/>
          <p14:tracePt t="317337" x="4305300" y="4210050"/>
          <p14:tracePt t="317353" x="4279900" y="4203700"/>
          <p14:tracePt t="317370" x="4222750" y="4191000"/>
          <p14:tracePt t="317387" x="4165600" y="4165600"/>
          <p14:tracePt t="317403" x="4140200" y="4159250"/>
          <p14:tracePt t="317420" x="4095750" y="4146550"/>
          <p14:tracePt t="317436" x="4057650" y="4140200"/>
          <p14:tracePt t="317453" x="4032250" y="4127500"/>
          <p14:tracePt t="317470" x="4000500" y="4127500"/>
          <p14:tracePt t="317486" x="3975100" y="4127500"/>
          <p14:tracePt t="317503" x="3962400" y="4121150"/>
          <p14:tracePt t="317520" x="3949700" y="4114800"/>
          <p14:tracePt t="317536" x="3943350" y="4114800"/>
          <p14:tracePt t="317553" x="3930650" y="4114800"/>
          <p14:tracePt t="317570" x="3924300" y="4114800"/>
          <p14:tracePt t="317586" x="3917950" y="4114800"/>
          <p14:tracePt t="317603" x="3911600" y="4114800"/>
          <p14:tracePt t="317636" x="3911600" y="4121150"/>
          <p14:tracePt t="317695" x="3905250" y="4121150"/>
          <p14:tracePt t="317716" x="3898900" y="4121150"/>
          <p14:tracePt t="317730" x="3892550" y="4121150"/>
          <p14:tracePt t="317739" x="3886200" y="4121150"/>
          <p14:tracePt t="317752" x="3879850" y="4121150"/>
          <p14:tracePt t="317768" x="3873500" y="4121150"/>
          <p14:tracePt t="317807" x="3867150" y="4121150"/>
          <p14:tracePt t="317828" x="3860800" y="4121150"/>
          <p14:tracePt t="317856" x="3854450" y="4121150"/>
          <p14:tracePt t="317878" x="3848100" y="4121150"/>
          <p14:tracePt t="317899" x="3841750" y="4121150"/>
          <p14:tracePt t="317941" x="3835400" y="4121150"/>
          <p14:tracePt t="317976" x="3829050" y="4121150"/>
          <p14:tracePt t="317997" x="3822700" y="4121150"/>
          <p14:tracePt t="318032" x="3816350" y="4121150"/>
          <p14:tracePt t="318151" x="3810000" y="4121150"/>
          <p14:tracePt t="318860" x="3816350" y="4121150"/>
          <p14:tracePt t="318888" x="3822700" y="4121150"/>
          <p14:tracePt t="318910" x="3829050" y="4121150"/>
          <p14:tracePt t="318951" x="3835400" y="4121150"/>
          <p14:tracePt t="318980" x="3841750" y="4121150"/>
          <p14:tracePt t="319000" x="3848100" y="4121150"/>
          <p14:tracePt t="319022" x="3854450" y="4121150"/>
          <p14:tracePt t="319029" x="3860800" y="4121150"/>
          <p14:tracePt t="319050" x="3867150" y="4121150"/>
          <p14:tracePt t="319092" x="3879850" y="4121150"/>
          <p14:tracePt t="319113" x="3886200" y="4121150"/>
          <p14:tracePt t="319120" x="3892550" y="4121150"/>
          <p14:tracePt t="319134" x="3905250" y="4121150"/>
          <p14:tracePt t="319148" x="3911600" y="4121150"/>
          <p14:tracePt t="319164" x="3943350" y="4121150"/>
          <p14:tracePt t="319181" x="3968750" y="4121150"/>
          <p14:tracePt t="319198" x="4019550" y="4133850"/>
          <p14:tracePt t="319214" x="4089400" y="4146550"/>
          <p14:tracePt t="319231" x="4121150" y="4152900"/>
          <p14:tracePt t="319247" x="4184650" y="4159250"/>
          <p14:tracePt t="319264" x="4241800" y="4178300"/>
          <p14:tracePt t="319282" x="4305300" y="4184650"/>
          <p14:tracePt t="319297" x="4330700" y="4184650"/>
          <p14:tracePt t="319313" x="4375150" y="4191000"/>
          <p14:tracePt t="319331" x="4413250" y="4191000"/>
          <p14:tracePt t="319347" x="4432300" y="4191000"/>
          <p14:tracePt t="319363" x="4451350" y="4191000"/>
          <p14:tracePt t="319381" x="4502150" y="4197350"/>
          <p14:tracePt t="319397" x="4514850" y="4197350"/>
          <p14:tracePt t="319413" x="4521200" y="4197350"/>
          <p14:tracePt t="319430" x="4552950" y="4197350"/>
          <p14:tracePt t="319446" x="4572000" y="4197350"/>
          <p14:tracePt t="319463" x="4578350" y="4197350"/>
          <p14:tracePt t="319480" x="4597400" y="4197350"/>
          <p14:tracePt t="319496" x="4603750" y="4197350"/>
          <p14:tracePt t="319514" x="4610100" y="4191000"/>
          <p14:tracePt t="319546" x="4622800" y="4191000"/>
          <p14:tracePt t="319591" x="4629150" y="4191000"/>
          <p14:tracePt t="319611" x="4635500" y="4184650"/>
          <p14:tracePt t="319633" x="4641850" y="4184650"/>
          <p14:tracePt t="319654" x="4648200" y="4184650"/>
          <p14:tracePt t="319717" x="4654550" y="4184650"/>
          <p14:tracePt t="319724" x="4660900" y="4184650"/>
          <p14:tracePt t="319752" x="4667250" y="4184650"/>
          <p14:tracePt t="319773" x="4673600" y="4184650"/>
          <p14:tracePt t="319794" x="4679950" y="4184650"/>
          <p14:tracePt t="319822" x="4686300" y="4178300"/>
          <p14:tracePt t="319871" x="4692650" y="4178300"/>
          <p14:tracePt t="319892" x="4699000" y="4171950"/>
          <p14:tracePt t="319956" x="4705350" y="4171950"/>
          <p14:tracePt t="320033" x="4711700" y="4171950"/>
          <p14:tracePt t="320103" x="4718050" y="4171950"/>
          <p14:tracePt t="320223" x="4724400" y="4171950"/>
          <p14:tracePt t="322827" x="4743450" y="4171950"/>
          <p14:tracePt t="322841" x="4781550" y="4178300"/>
          <p14:tracePt t="322856" x="4826000" y="4197350"/>
          <p14:tracePt t="322862" x="4908550" y="4216400"/>
          <p14:tracePt t="322877" x="4984750" y="4235450"/>
          <p14:tracePt t="322890" x="5067300" y="4254500"/>
          <p14:tracePt t="322901" x="5168900" y="4267200"/>
          <p14:tracePt t="322918" x="5257800" y="4286250"/>
          <p14:tracePt t="322934" x="5359400" y="4305300"/>
          <p14:tracePt t="322951" x="5556250" y="4337050"/>
          <p14:tracePt t="322969" x="5645150" y="4349750"/>
          <p14:tracePt t="322984" x="5797550" y="4349750"/>
          <p14:tracePt t="323001" x="5861050" y="4349750"/>
          <p14:tracePt t="323017" x="5911850" y="4343400"/>
          <p14:tracePt t="323034" x="5969000" y="4343400"/>
          <p14:tracePt t="323051" x="5994400" y="4337050"/>
          <p14:tracePt t="323067" x="6000750" y="4337050"/>
          <p14:tracePt t="323084" x="6007100" y="4330700"/>
          <p14:tracePt t="323117" x="6007100" y="4324350"/>
          <p14:tracePt t="323476" x="6038850" y="4318000"/>
          <p14:tracePt t="323483" x="6102350" y="4311650"/>
          <p14:tracePt t="323497" x="6165850" y="4298950"/>
          <p14:tracePt t="323504" x="6235700" y="4273550"/>
          <p14:tracePt t="323519" x="6305550" y="4260850"/>
          <p14:tracePt t="323533" x="6381750" y="4241800"/>
          <p14:tracePt t="323548" x="6527800" y="4216400"/>
          <p14:tracePt t="323566" x="6591300" y="4197350"/>
          <p14:tracePt t="323582" x="6699250" y="4178300"/>
          <p14:tracePt t="323598" x="6769100" y="4171950"/>
          <p14:tracePt t="323616" x="6807200" y="4152900"/>
          <p14:tracePt t="323632" x="6819900" y="4152900"/>
          <p14:tracePt t="323648" x="6845300" y="4140200"/>
          <p14:tracePt t="323666" x="6851650" y="4140200"/>
          <p14:tracePt t="323682" x="6864350" y="4133850"/>
          <p14:tracePt t="323698" x="6870700" y="4133850"/>
          <p14:tracePt t="323715" x="6877050" y="4133850"/>
          <p14:tracePt t="323732" x="6889750" y="4127500"/>
          <p14:tracePt t="323778" x="6889750" y="4121150"/>
          <p14:tracePt t="323813" x="6896100" y="4121150"/>
          <p14:tracePt t="324038" x="6896100" y="4127500"/>
          <p14:tracePt t="324093" x="6889750" y="4133850"/>
          <p14:tracePt t="324115" x="6883400" y="4140200"/>
          <p14:tracePt t="324135" x="6883400" y="4146550"/>
          <p14:tracePt t="324171" x="6877050" y="4152900"/>
          <p14:tracePt t="324185" x="6877050" y="4159250"/>
          <p14:tracePt t="324227" x="6877050" y="4165600"/>
          <p14:tracePt t="324291" x="6877050" y="4171950"/>
          <p14:tracePt t="324326" x="6877050" y="4178300"/>
          <p14:tracePt t="324361" x="6877050" y="4184650"/>
          <p14:tracePt t="324410" x="6883400" y="4184650"/>
          <p14:tracePt t="324417" x="6889750" y="4184650"/>
          <p14:tracePt t="324529" x="6896100" y="4184650"/>
          <p14:tracePt t="324571" x="6902450" y="4184650"/>
          <p14:tracePt t="324663" x="6908800" y="4184650"/>
          <p14:tracePt t="324747" x="6915150" y="4184650"/>
          <p14:tracePt t="324810" x="6915150" y="4191000"/>
          <p14:tracePt t="324873" x="6921500" y="4191000"/>
          <p14:tracePt t="324930" x="6927850" y="4191000"/>
          <p14:tracePt t="325014" x="6927850" y="4197350"/>
          <p14:tracePt t="325112" x="6934200" y="4203700"/>
          <p14:tracePt t="325728" x="6940550" y="4203700"/>
          <p14:tracePt t="325777" x="6946900" y="4203700"/>
          <p14:tracePt t="325869" x="6953250" y="4203700"/>
          <p14:tracePt t="325918" x="6959600" y="4203700"/>
          <p14:tracePt t="325953" x="6965950" y="4203700"/>
          <p14:tracePt t="325988" x="6972300" y="4203700"/>
          <p14:tracePt t="326030" x="6978650" y="4203700"/>
          <p14:tracePt t="326058" x="6985000" y="4203700"/>
          <p14:tracePt t="326072" x="6991350" y="4203700"/>
          <p14:tracePt t="326079" x="6997700" y="4203700"/>
          <p14:tracePt t="326093" x="7004050" y="4203700"/>
          <p14:tracePt t="326109" x="7016750" y="4203700"/>
          <p14:tracePt t="326123" x="7029450" y="4203700"/>
          <p14:tracePt t="326139" x="7048500" y="4203700"/>
          <p14:tracePt t="326157" x="7099300" y="4203700"/>
          <p14:tracePt t="326173" x="7162800" y="4203700"/>
          <p14:tracePt t="326190" x="7200900" y="4203700"/>
          <p14:tracePt t="326207" x="7270750" y="4203700"/>
          <p14:tracePt t="326223" x="7340600" y="4203700"/>
          <p14:tracePt t="326240" x="7366000" y="4203700"/>
          <p14:tracePt t="326256" x="7416800" y="4203700"/>
          <p14:tracePt t="326273" x="7454900" y="4197350"/>
          <p14:tracePt t="326290" x="7480300" y="4197350"/>
          <p14:tracePt t="326306" x="7486650" y="4191000"/>
          <p14:tracePt t="326322" x="7499350" y="4191000"/>
          <p14:tracePt t="326339" x="7505700" y="4191000"/>
          <p14:tracePt t="326356" x="7512050" y="4184650"/>
          <p14:tracePt t="326389" x="7518400" y="4184650"/>
          <p14:tracePt t="326424" x="7524750" y="4184650"/>
          <p14:tracePt t="326472" x="7531100" y="4184650"/>
          <p14:tracePt t="326564" x="7537450" y="4184650"/>
          <p14:tracePt t="326599" x="7543800" y="4184650"/>
          <p14:tracePt t="327013" x="7537450" y="4184650"/>
          <p14:tracePt t="327021" x="7531100" y="4184650"/>
          <p14:tracePt t="327034" x="7524750" y="4184650"/>
          <p14:tracePt t="327041" x="7518400" y="4191000"/>
          <p14:tracePt t="327056" x="7505700" y="4197350"/>
          <p14:tracePt t="327070" x="7486650" y="4203700"/>
          <p14:tracePt t="327087" x="7391400" y="4235450"/>
          <p14:tracePt t="327105" x="7232650" y="4279900"/>
          <p14:tracePt t="327120" x="7118350" y="4311650"/>
          <p14:tracePt t="327136" x="6883400" y="4381500"/>
          <p14:tracePt t="327154" x="6629400" y="4445000"/>
          <p14:tracePt t="327170" x="6496050" y="4476750"/>
          <p14:tracePt t="327186" x="6280150" y="4533900"/>
          <p14:tracePt t="327203" x="6108700" y="4559300"/>
          <p14:tracePt t="327220" x="6032500" y="4578350"/>
          <p14:tracePt t="327237" x="5873750" y="4610100"/>
          <p14:tracePt t="327253" x="5829300" y="4610100"/>
          <p14:tracePt t="327269" x="5791200" y="4616450"/>
          <p14:tracePt t="327286" x="5772150" y="4616450"/>
          <p14:tracePt t="328144" x="5670550" y="4616450"/>
          <p14:tracePt t="328158" x="5632450" y="4616450"/>
          <p14:tracePt t="328165" x="5581650" y="4616450"/>
          <p14:tracePt t="328179" x="5530850" y="4616450"/>
          <p14:tracePt t="328186" x="5454650" y="4616450"/>
          <p14:tracePt t="328202" x="5384800" y="4616450"/>
          <p14:tracePt t="328216" x="5245100" y="4616450"/>
          <p14:tracePt t="328233" x="5156200" y="4616450"/>
          <p14:tracePt t="328250" x="4978400" y="4616450"/>
          <p14:tracePt t="328266" x="4781550" y="4616450"/>
          <p14:tracePt t="328283" x="4692650" y="4616450"/>
          <p14:tracePt t="328299" x="4521200" y="4635500"/>
          <p14:tracePt t="328316" x="4432300" y="4635500"/>
          <p14:tracePt t="328333" x="4292600" y="4654550"/>
          <p14:tracePt t="328348" x="4133850" y="4673600"/>
          <p14:tracePt t="328365" x="4070350" y="4686300"/>
          <p14:tracePt t="328382" x="3962400" y="4692650"/>
          <p14:tracePt t="328399" x="3873500" y="4692650"/>
          <p14:tracePt t="328417" x="3841750" y="4692650"/>
          <p14:tracePt t="328420" x="3822700" y="4699000"/>
          <p14:tracePt t="328433" x="3803650" y="4699000"/>
          <p14:tracePt t="328448" x="3778250" y="4699000"/>
          <p14:tracePt t="328465" x="3765550" y="4699000"/>
          <p14:tracePt t="328482" x="3759200" y="4699000"/>
          <p14:tracePt t="328498" x="3752850" y="4692650"/>
          <p14:tracePt t="328557" x="3752850" y="4686300"/>
          <p14:tracePt t="328579" x="3752850" y="4679950"/>
          <p14:tracePt t="328936" x="3759200" y="4679950"/>
          <p14:tracePt t="328950" x="3778250" y="4673600"/>
          <p14:tracePt t="328957" x="3797300" y="4667250"/>
          <p14:tracePt t="328971" x="3816350" y="4660900"/>
          <p14:tracePt t="328980" x="3860800" y="4648200"/>
          <p14:tracePt t="328997" x="3898900" y="4641850"/>
          <p14:tracePt t="329014" x="4019550" y="4616450"/>
          <p14:tracePt t="329030" x="4083050" y="4603750"/>
          <p14:tracePt t="329046" x="4165600" y="4597400"/>
          <p14:tracePt t="329063" x="4356100" y="4572000"/>
          <p14:tracePt t="329080" x="4483100" y="4565650"/>
          <p14:tracePt t="329097" x="4597400" y="4540250"/>
          <p14:tracePt t="329113" x="4813300" y="4514850"/>
          <p14:tracePt t="329130" x="4914900" y="4502150"/>
          <p14:tracePt t="329147" x="5099050" y="4470400"/>
          <p14:tracePt t="329163" x="5175250" y="4464050"/>
          <p14:tracePt t="329179" x="5251450" y="4451350"/>
          <p14:tracePt t="329196" x="5397500" y="4432300"/>
          <p14:tracePt t="329212" x="5467350" y="4413250"/>
          <p14:tracePt t="329230" x="5518150" y="4413250"/>
          <p14:tracePt t="329246" x="5562600" y="4394200"/>
          <p14:tracePt t="329262" x="5600700" y="4381500"/>
          <p14:tracePt t="329279" x="5645150" y="4362450"/>
          <p14:tracePt t="329295" x="5746750" y="4324350"/>
          <p14:tracePt t="329314" x="5772150" y="4324350"/>
          <p14:tracePt t="329330" x="5835650" y="4305300"/>
          <p14:tracePt t="329346" x="5861050" y="4286250"/>
          <p14:tracePt t="329362" x="5918200" y="4267200"/>
          <p14:tracePt t="329379" x="5937250" y="4260850"/>
          <p14:tracePt t="329395" x="5981700" y="4229100"/>
          <p14:tracePt t="329412" x="6000750" y="4216400"/>
          <p14:tracePt t="329428" x="6032500" y="4191000"/>
          <p14:tracePt t="329445" x="6051550" y="4184650"/>
          <p14:tracePt t="329461" x="6064250" y="4165600"/>
          <p14:tracePt t="329478" x="6089650" y="4146550"/>
          <p14:tracePt t="329495" x="6096000" y="4140200"/>
          <p14:tracePt t="329512" x="6115050" y="4121150"/>
          <p14:tracePt t="329528" x="6121400" y="4121150"/>
          <p14:tracePt t="329545" x="6121400" y="4114800"/>
          <p14:tracePt t="329563" x="6127750" y="4102100"/>
          <p14:tracePt t="329594" x="6127750" y="4095750"/>
          <p14:tracePt t="329659" x="6134100" y="4095750"/>
          <p14:tracePt t="329793" x="6127750" y="4095750"/>
          <p14:tracePt t="329814" x="6121400" y="4095750"/>
          <p14:tracePt t="329828" x="6108700" y="4102100"/>
          <p14:tracePt t="329835" x="6102350" y="4102100"/>
          <p14:tracePt t="329849" x="6083300" y="4102100"/>
          <p14:tracePt t="329863" x="6064250" y="4102100"/>
          <p14:tracePt t="329877" x="6045200" y="4108450"/>
          <p14:tracePt t="329893" x="6013450" y="4108450"/>
          <p14:tracePt t="329910" x="5975350" y="4121150"/>
          <p14:tracePt t="329927" x="5943600" y="4127500"/>
          <p14:tracePt t="329944" x="5899150" y="4146550"/>
          <p14:tracePt t="329962" x="5848350" y="4159250"/>
          <p14:tracePt t="329976" x="5810250" y="4165600"/>
          <p14:tracePt t="329993" x="5676900" y="4197350"/>
          <p14:tracePt t="330010" x="5448300" y="4216400"/>
          <p14:tracePt t="330026" x="5073650" y="4241800"/>
          <p14:tracePt t="330043" x="4838700" y="4254500"/>
          <p14:tracePt t="330060" x="4184650" y="4267200"/>
          <p14:tracePt t="330077" x="3460750" y="4267200"/>
          <p14:tracePt t="330093" x="3092450" y="4260850"/>
          <p14:tracePt t="330110" x="2393950" y="4241800"/>
          <p14:tracePt t="330126" x="1765300" y="4229100"/>
          <p14:tracePt t="330143" x="1530350" y="4229100"/>
          <p14:tracePt t="330160" x="1181100" y="4235450"/>
          <p14:tracePt t="330176" x="990600" y="4254500"/>
          <p14:tracePt t="330193" x="882650" y="4273550"/>
          <p14:tracePt t="330209" x="831850" y="4286250"/>
          <p14:tracePt t="330226" x="781050" y="4311650"/>
          <p14:tracePt t="330242" x="736600" y="4330700"/>
          <p14:tracePt t="330259" x="717550" y="4337050"/>
          <p14:tracePt t="330276" x="666750" y="4362450"/>
          <p14:tracePt t="330292" x="615950" y="4375150"/>
          <p14:tracePt t="330309" x="590550" y="4387850"/>
          <p14:tracePt t="330326" x="546100" y="4400550"/>
          <p14:tracePt t="330342" x="508000" y="4425950"/>
          <p14:tracePt t="330359" x="501650" y="4432300"/>
          <p14:tracePt t="330376" x="488950" y="4432300"/>
          <p14:tracePt t="330392" x="482600" y="4438650"/>
          <p14:tracePt t="330408" x="469900" y="4445000"/>
          <p14:tracePt t="330425" x="457200" y="4451350"/>
          <p14:tracePt t="330442" x="457200" y="4457700"/>
          <p14:tracePt t="330445" x="457200" y="4464050"/>
          <p14:tracePt t="330474" x="450850" y="4464050"/>
          <p14:tracePt t="330579" x="457200" y="4464050"/>
          <p14:tracePt t="330586" x="463550" y="4464050"/>
          <p14:tracePt t="330594" x="469900" y="4464050"/>
          <p14:tracePt t="330610" x="476250" y="4464050"/>
          <p14:tracePt t="330624" x="482600" y="4464050"/>
          <p14:tracePt t="330644" x="488950" y="4464050"/>
          <p14:tracePt t="330658" x="501650" y="4457700"/>
          <p14:tracePt t="330674" x="508000" y="4457700"/>
          <p14:tracePt t="330691" x="558800" y="4457700"/>
          <p14:tracePt t="330707" x="590550" y="4457700"/>
          <p14:tracePt t="330724" x="609600" y="4457700"/>
          <p14:tracePt t="330741" x="666750" y="4464050"/>
          <p14:tracePt t="330757" x="698500" y="4464050"/>
          <p14:tracePt t="330774" x="717550" y="4470400"/>
          <p14:tracePt t="330791" x="749300" y="4476750"/>
          <p14:tracePt t="330807" x="762000" y="4483100"/>
          <p14:tracePt t="330824" x="774700" y="4483100"/>
          <p14:tracePt t="330840" x="781050" y="4483100"/>
          <p14:tracePt t="330867" x="787400" y="4489450"/>
          <p14:tracePt t="330876" x="793750" y="4489450"/>
          <p14:tracePt t="331414" x="781050" y="4495800"/>
          <p14:tracePt t="331428" x="762000" y="4495800"/>
          <p14:tracePt t="331436" x="749300" y="4502150"/>
          <p14:tracePt t="331449" x="736600" y="4508500"/>
          <p14:tracePt t="331458" x="717550" y="4508500"/>
          <p14:tracePt t="331471" x="704850" y="4514850"/>
          <p14:tracePt t="331488" x="666750" y="4521200"/>
          <p14:tracePt t="331505" x="660400" y="4521200"/>
          <p14:tracePt t="331521" x="622300" y="4521200"/>
          <p14:tracePt t="331537" x="603250" y="4521200"/>
          <p14:tracePt t="331556" x="577850" y="4521200"/>
          <p14:tracePt t="331571" x="565150" y="4521200"/>
          <p14:tracePt t="331587" x="558800" y="4521200"/>
          <p14:tracePt t="331604" x="527050" y="4521200"/>
          <p14:tracePt t="331637" x="514350" y="4521200"/>
          <p14:tracePt t="331654" x="508000" y="4514850"/>
          <p14:tracePt t="331671" x="495300" y="4514850"/>
          <p14:tracePt t="331688" x="488950" y="4514850"/>
          <p14:tracePt t="331731" x="482600" y="4514850"/>
          <p14:tracePt t="331787" x="476250" y="4508500"/>
          <p14:tracePt t="331801" x="469900" y="4508500"/>
          <p14:tracePt t="331808" x="463550" y="4508500"/>
          <p14:tracePt t="331820" x="463550" y="4502150"/>
          <p14:tracePt t="331837" x="457200" y="4502150"/>
          <p14:tracePt t="331857" x="450850" y="4502150"/>
          <p14:tracePt t="331878" x="444500" y="4502150"/>
          <p14:tracePt t="331927" x="438150" y="4502150"/>
          <p14:tracePt t="331955" x="431800" y="4502150"/>
          <p14:tracePt t="331977" x="425450" y="4502150"/>
          <p14:tracePt t="331998" x="419100" y="4502150"/>
          <p14:tracePt t="332026" x="412750" y="4502150"/>
          <p14:tracePt t="332068" x="406400" y="4502150"/>
          <p14:tracePt t="332088" x="400050" y="4502150"/>
          <p14:tracePt t="332117" x="393700" y="4502150"/>
          <p14:tracePt t="332138" x="387350" y="4502150"/>
          <p14:tracePt t="332159" x="381000" y="4502150"/>
          <p14:tracePt t="332187" x="368300" y="4502150"/>
          <p14:tracePt t="332257" x="361950" y="4502150"/>
          <p14:tracePt t="332278" x="355600" y="4502150"/>
          <p14:tracePt t="332306" x="349250" y="4502150"/>
          <p14:tracePt t="332411" x="355600" y="4495800"/>
          <p14:tracePt t="332419" x="361950" y="4495800"/>
          <p14:tracePt t="332432" x="368300" y="4495800"/>
          <p14:tracePt t="332439" x="387350" y="4495800"/>
          <p14:tracePt t="332452" x="412750" y="4495800"/>
          <p14:tracePt t="332469" x="527050" y="4502150"/>
          <p14:tracePt t="332484" x="628650" y="4514850"/>
          <p14:tracePt t="332501" x="742950" y="4527550"/>
          <p14:tracePt t="332518" x="1257300" y="4559300"/>
          <p14:tracePt t="332535" x="1466850" y="4559300"/>
          <p14:tracePt t="332551" x="1701800" y="4559300"/>
          <p14:tracePt t="332569" x="2076450" y="4540250"/>
          <p14:tracePt t="332584" x="2381250" y="4521200"/>
          <p14:tracePt t="332601" x="2609850" y="4502150"/>
          <p14:tracePt t="332617" x="2711450" y="4489450"/>
          <p14:tracePt t="332634" x="2882900" y="4451350"/>
          <p14:tracePt t="332651" x="3003550" y="4419600"/>
          <p14:tracePt t="332667" x="3054350" y="4400550"/>
          <p14:tracePt t="332683" x="3149600" y="4387850"/>
          <p14:tracePt t="332701" x="3225800" y="4362450"/>
          <p14:tracePt t="332717" x="3270250" y="4343400"/>
          <p14:tracePt t="332734" x="3327400" y="4318000"/>
          <p14:tracePt t="332751" x="3378200" y="4311650"/>
          <p14:tracePt t="332768" x="3397250" y="4305300"/>
          <p14:tracePt t="332785" x="3441700" y="4292600"/>
          <p14:tracePt t="332800" x="3492500" y="4286250"/>
          <p14:tracePt t="332817" x="3505200" y="4279900"/>
          <p14:tracePt t="332834" x="3543300" y="4267200"/>
          <p14:tracePt t="332850" x="3568700" y="4267200"/>
          <p14:tracePt t="332868" x="3600450" y="4254500"/>
          <p14:tracePt t="332883" x="3632200" y="4254500"/>
          <p14:tracePt t="332900" x="3644900" y="4241800"/>
          <p14:tracePt t="332917" x="3676650" y="4235450"/>
          <p14:tracePt t="332933" x="3708400" y="4222750"/>
          <p14:tracePt t="332967" x="3727450" y="4222750"/>
          <p14:tracePt t="332983" x="3740150" y="4222750"/>
          <p14:tracePt t="333016" x="3746500" y="4216400"/>
          <p14:tracePt t="333032" x="3752850" y="4216400"/>
          <p14:tracePt t="333093" x="3759200" y="4210050"/>
          <p14:tracePt t="333100" x="3765550" y="4210050"/>
          <p14:tracePt t="333121" x="3771900" y="4210050"/>
          <p14:tracePt t="333142" x="3771900" y="4203700"/>
          <p14:tracePt t="333150" x="3778250" y="4203700"/>
          <p14:tracePt t="333170" x="3778250" y="4197350"/>
          <p14:tracePt t="333205" x="3784600" y="4197350"/>
          <p14:tracePt t="333219" x="3784600" y="4191000"/>
          <p14:tracePt t="333241" x="3790950" y="4191000"/>
          <p14:tracePt t="333261" x="3797300" y="4191000"/>
          <p14:tracePt t="333283" x="3803650" y="4184650"/>
          <p14:tracePt t="333332" x="3810000" y="4184650"/>
          <p14:tracePt t="334344" x="3816350" y="4184650"/>
          <p14:tracePt t="334393" x="3822700" y="4178300"/>
          <p14:tracePt t="334456" x="3822700" y="4171950"/>
          <p14:tracePt t="334463" x="3822700" y="4165600"/>
          <p14:tracePt t="334498" x="3822700" y="4159250"/>
          <p14:tracePt t="334526" x="3822700" y="4152900"/>
          <p14:tracePt t="334532" x="3829050" y="4152900"/>
          <p14:tracePt t="334554" x="3829050" y="4146550"/>
          <p14:tracePt t="334597" x="3835400" y="4140200"/>
          <p14:tracePt t="334603" x="3835400" y="4133850"/>
          <p14:tracePt t="334618" x="3835400" y="4127500"/>
          <p14:tracePt t="334638" x="3835400" y="4121150"/>
          <p14:tracePt t="334647" x="3835400" y="4114800"/>
          <p14:tracePt t="334667" x="3835400" y="4108450"/>
          <p14:tracePt t="334695" x="3835400" y="4102100"/>
          <p14:tracePt t="334709" x="3835400" y="4095750"/>
          <p14:tracePt t="334716" x="3835400" y="4089400"/>
          <p14:tracePt t="334737" x="3835400" y="4083050"/>
          <p14:tracePt t="334746" x="3835400" y="4076700"/>
          <p14:tracePt t="334765" x="3835400" y="4070350"/>
          <p14:tracePt t="334786" x="3835400" y="4064000"/>
          <p14:tracePt t="334801" x="3835400" y="4057650"/>
          <p14:tracePt t="334809" x="3835400" y="4051300"/>
          <p14:tracePt t="334826" x="3835400" y="4044950"/>
          <p14:tracePt t="334843" x="3835400" y="4038600"/>
          <p14:tracePt t="334859" x="3841750" y="4025900"/>
          <p14:tracePt t="334877" x="3841750" y="4013200"/>
          <p14:tracePt t="334893" x="3841750" y="3987800"/>
          <p14:tracePt t="334910" x="3848100" y="3956050"/>
          <p14:tracePt t="334927" x="3848100" y="3930650"/>
          <p14:tracePt t="334943" x="3854450" y="3917950"/>
          <p14:tracePt t="334959" x="3854450" y="3886200"/>
          <p14:tracePt t="334976" x="3854450" y="3867150"/>
          <p14:tracePt t="334992" x="3860800" y="3854450"/>
          <p14:tracePt t="335009" x="3860800" y="3848100"/>
          <p14:tracePt t="335026" x="3867150" y="3841750"/>
          <p14:tracePt t="335042" x="3867150" y="3835400"/>
          <p14:tracePt t="335060" x="3867150" y="3829050"/>
          <p14:tracePt t="335075" x="3867150" y="3822700"/>
          <p14:tracePt t="335130" x="3867150" y="3816350"/>
          <p14:tracePt t="335158" x="3867150" y="3810000"/>
          <p14:tracePt t="335165" x="3873500" y="3810000"/>
          <p14:tracePt t="335341" x="3867150" y="3810000"/>
          <p14:tracePt t="335376" x="3867150" y="3816350"/>
          <p14:tracePt t="335411" x="3867150" y="3822700"/>
          <p14:tracePt t="335439" x="3860800" y="3829050"/>
          <p14:tracePt t="335481" x="3860800" y="3835400"/>
          <p14:tracePt t="335509" x="3854450" y="3841750"/>
          <p14:tracePt t="335558" x="3848100" y="3854450"/>
          <p14:tracePt t="335580" x="3848100" y="3860800"/>
          <p14:tracePt t="335607" x="3841750" y="3867150"/>
          <p14:tracePt t="335621" x="3841750" y="3873500"/>
          <p14:tracePt t="335629" x="3841750" y="3879850"/>
          <p14:tracePt t="335650" x="3841750" y="3886200"/>
          <p14:tracePt t="335699" x="3841750" y="3892550"/>
          <p14:tracePt t="335720" x="3841750" y="3898900"/>
          <p14:tracePt t="335748" x="3841750" y="3905250"/>
          <p14:tracePt t="335769" x="3841750" y="3911600"/>
          <p14:tracePt t="335797" x="3841750" y="3917950"/>
          <p14:tracePt t="335818" x="3841750" y="3924300"/>
          <p14:tracePt t="335868" x="3841750" y="3930650"/>
          <p14:tracePt t="335888" x="3841750" y="3937000"/>
          <p14:tracePt t="335994" x="3841750" y="3943350"/>
          <p14:tracePt t="336212" x="3841750" y="3949700"/>
          <p14:tracePt t="336218" x="3841750" y="3956050"/>
          <p14:tracePt t="336233" x="3848100" y="3956050"/>
          <p14:tracePt t="336247" x="3854450" y="3962400"/>
          <p14:tracePt t="336268" x="3867150" y="3962400"/>
          <p14:tracePt t="336275" x="3873500" y="3981450"/>
          <p14:tracePt t="336291" x="3892550" y="3987800"/>
          <p14:tracePt t="336304" x="3930650" y="4013200"/>
          <p14:tracePt t="336322" x="3949700" y="4025900"/>
          <p14:tracePt t="336338" x="4013200" y="4057650"/>
          <p14:tracePt t="336355" x="4076700" y="4102100"/>
          <p14:tracePt t="336372" x="4114800" y="4108450"/>
          <p14:tracePt t="336388" x="4191000" y="4133850"/>
          <p14:tracePt t="336404" x="4260850" y="4146550"/>
          <p14:tracePt t="336421" x="4298950" y="4159250"/>
          <p14:tracePt t="336438" x="4356100" y="4165600"/>
          <p14:tracePt t="336455" x="4425950" y="4165600"/>
          <p14:tracePt t="336472" x="4483100" y="4165600"/>
          <p14:tracePt t="336487" x="4521200" y="4165600"/>
          <p14:tracePt t="336504" x="4578350" y="4165600"/>
          <p14:tracePt t="336521" x="4629150" y="4165600"/>
          <p14:tracePt t="336538" x="4648200" y="4159250"/>
          <p14:tracePt t="336556" x="4686300" y="4146550"/>
          <p14:tracePt t="336571" x="4724400" y="4133850"/>
          <p14:tracePt t="336587" x="4737100" y="4133850"/>
          <p14:tracePt t="336604" x="4743450" y="4127500"/>
          <p14:tracePt t="336620" x="4749800" y="4121150"/>
          <p14:tracePt t="336637" x="4762500" y="4121150"/>
          <p14:tracePt t="336654" x="4768850" y="4121150"/>
          <p14:tracePt t="336670" x="4775200" y="4114800"/>
          <p14:tracePt t="336686" x="4781550" y="4102100"/>
          <p14:tracePt t="336706" x="4781550" y="4095750"/>
          <p14:tracePt t="336720" x="4781550" y="4089400"/>
          <p14:tracePt t="336736" x="4781550" y="4083050"/>
          <p14:tracePt t="336754" x="4781550" y="4076700"/>
          <p14:tracePt t="336802" x="4781550" y="4070350"/>
          <p14:tracePt t="336815" x="4781550" y="4064000"/>
          <p14:tracePt t="336822" x="4781550" y="4057650"/>
          <p14:tracePt t="336851" x="4781550" y="4051300"/>
          <p14:tracePt t="336865" x="4781550" y="4044950"/>
          <p14:tracePt t="336893" x="4781550" y="4038600"/>
          <p14:tracePt t="336942" x="4781550" y="4032250"/>
          <p14:tracePt t="336977" x="4775200" y="4025900"/>
          <p14:tracePt t="337005" x="4768850" y="4019550"/>
          <p14:tracePt t="337033" x="4762500" y="4019550"/>
          <p14:tracePt t="337082" x="4756150" y="4019550"/>
          <p14:tracePt t="337118" x="4749800" y="4019550"/>
          <p14:tracePt t="337124" x="4749800" y="4025900"/>
          <p14:tracePt t="337202" x="4743450" y="4032250"/>
          <p14:tracePt t="337588" x="4743450" y="4038600"/>
          <p14:tracePt t="338199" x="4737100" y="4044950"/>
          <p14:tracePt t="338241" x="4730750" y="4044950"/>
          <p14:tracePt t="338276" x="4724400" y="4051300"/>
          <p14:tracePt t="338347" x="4718050" y="4051300"/>
          <p14:tracePt t="338382" x="4711700" y="4057650"/>
          <p14:tracePt t="338388" x="4705350" y="4057650"/>
          <p14:tracePt t="338397" x="4692650" y="4057650"/>
          <p14:tracePt t="338414" x="4686300" y="4057650"/>
          <p14:tracePt t="338433" x="4673600" y="4064000"/>
          <p14:tracePt t="338447" x="4648200" y="4064000"/>
          <p14:tracePt t="338464" x="4591050" y="4076700"/>
          <p14:tracePt t="338468" x="4552950" y="4076700"/>
          <p14:tracePt t="338481" x="4495800" y="4089400"/>
          <p14:tracePt t="338497" x="4445000" y="4095750"/>
          <p14:tracePt t="338514" x="4318000" y="4102100"/>
          <p14:tracePt t="338530" x="4184650" y="4102100"/>
          <p14:tracePt t="338546" x="4108450" y="4114800"/>
          <p14:tracePt t="338564" x="4006850" y="4121150"/>
          <p14:tracePt t="338580" x="3911600" y="4133850"/>
          <p14:tracePt t="338597" x="3867150" y="4140200"/>
          <p14:tracePt t="338614" x="3810000" y="4146550"/>
          <p14:tracePt t="338630" x="3778250" y="4146550"/>
          <p14:tracePt t="338647" x="3765550" y="4146550"/>
          <p14:tracePt t="338664" x="3752850" y="4146550"/>
          <p14:tracePt t="338680" x="3740150" y="4146550"/>
          <p14:tracePt t="338712" x="3733800" y="4146550"/>
          <p14:tracePt t="338730" x="3727450" y="4146550"/>
          <p14:tracePt t="338760" x="3721100" y="4146550"/>
          <p14:tracePt t="338838" x="3714750" y="4146550"/>
          <p14:tracePt t="339168" x="3721100" y="4146550"/>
          <p14:tracePt t="339203" x="3727450" y="4146550"/>
          <p14:tracePt t="339259" x="3733800" y="4146550"/>
          <p14:tracePt t="339330" x="3740150" y="4146550"/>
          <p14:tracePt t="339541" x="3746500" y="4146550"/>
          <p14:tracePt t="339576" x="3746500" y="4140200"/>
          <p14:tracePt t="339590" x="3752850" y="4140200"/>
          <p14:tracePt t="339632" x="3759200" y="4140200"/>
          <p14:tracePt t="339653" x="3765550" y="4133850"/>
          <p14:tracePt t="339681" x="3771900" y="4127500"/>
          <p14:tracePt t="339694" x="3778250" y="4127500"/>
          <p14:tracePt t="339701" x="3778250" y="4121150"/>
          <p14:tracePt t="339723" x="3784600" y="4121150"/>
          <p14:tracePt t="339906" x="3784600" y="4127500"/>
          <p14:tracePt t="339969" x="3790950" y="4127500"/>
          <p14:tracePt t="340004" x="3797300" y="4127500"/>
          <p14:tracePt t="340039" x="3803650" y="4127500"/>
          <p14:tracePt t="340074" x="3803650" y="4121150"/>
          <p14:tracePt t="340124" x="3810000" y="4121150"/>
          <p14:tracePt t="340348" x="3797300" y="4121150"/>
          <p14:tracePt t="340355" x="3778250" y="4121150"/>
          <p14:tracePt t="340362" x="3746500" y="4121150"/>
          <p14:tracePt t="340378" x="3708400" y="4114800"/>
          <p14:tracePt t="340391" x="3657600" y="4114800"/>
          <p14:tracePt t="340407" x="3492500" y="4102100"/>
          <p14:tracePt t="340424" x="3403600" y="4095750"/>
          <p14:tracePt t="340441" x="3187700" y="4083050"/>
          <p14:tracePt t="340456" x="2984500" y="4076700"/>
          <p14:tracePt t="340474" x="2832100" y="4076700"/>
          <p14:tracePt t="340490" x="2774950" y="4076700"/>
          <p14:tracePt t="340507" x="2698750" y="4076700"/>
          <p14:tracePt t="340524" x="2635250" y="4089400"/>
          <p14:tracePt t="340540" x="2597150" y="4089400"/>
          <p14:tracePt t="340557" x="2565400" y="4108450"/>
          <p14:tracePt t="340573" x="2444750" y="4133850"/>
          <p14:tracePt t="340590" x="2362200" y="4140200"/>
          <p14:tracePt t="340607" x="2298700" y="4152900"/>
          <p14:tracePt t="340623" x="2146300" y="4159250"/>
          <p14:tracePt t="340640" x="1987550" y="4191000"/>
          <p14:tracePt t="340657" x="1828800" y="4216400"/>
          <p14:tracePt t="340673" x="1625600" y="4241800"/>
          <p14:tracePt t="340689" x="1536700" y="4248150"/>
          <p14:tracePt t="340707" x="1371600" y="4267200"/>
          <p14:tracePt t="340722" x="1276350" y="4279900"/>
          <p14:tracePt t="340740" x="1098550" y="4311650"/>
          <p14:tracePt t="340756" x="914400" y="4337050"/>
          <p14:tracePt t="340772" x="838200" y="4362450"/>
          <p14:tracePt t="340789" x="692150" y="4400550"/>
          <p14:tracePt t="340806" x="546100" y="4425950"/>
          <p14:tracePt t="340822" x="508000" y="4438650"/>
          <p14:tracePt t="340840" x="438150" y="4451350"/>
          <p14:tracePt t="340857" x="381000" y="4457700"/>
          <p14:tracePt t="340873" x="368300" y="4464050"/>
          <p14:tracePt t="340889" x="342900" y="4464050"/>
          <p14:tracePt t="340905" x="330200" y="4464050"/>
          <p14:tracePt t="340922" x="323850" y="4464050"/>
          <p14:tracePt t="340939" x="317500" y="4464050"/>
          <p14:tracePt t="340955" x="311150" y="4464050"/>
          <p14:tracePt t="340971" x="311150" y="4470400"/>
          <p14:tracePt t="341008" x="304800" y="4476750"/>
          <p14:tracePt t="341064" x="311150" y="4476750"/>
          <p14:tracePt t="341079" x="317500" y="4476750"/>
          <p14:tracePt t="341086" x="336550" y="4476750"/>
          <p14:tracePt t="341100" x="374650" y="4476750"/>
          <p14:tracePt t="341108" x="412750" y="4476750"/>
          <p14:tracePt t="341122" x="488950" y="4483100"/>
          <p14:tracePt t="341138" x="730250" y="4495800"/>
          <p14:tracePt t="341155" x="908050" y="4508500"/>
          <p14:tracePt t="341171" x="1333500" y="4502150"/>
          <p14:tracePt t="341188" x="1593850" y="4489450"/>
          <p14:tracePt t="341205" x="2476500" y="4406900"/>
          <p14:tracePt t="341221" x="2743200" y="4394200"/>
          <p14:tracePt t="341238" x="3009900" y="4362450"/>
          <p14:tracePt t="341254" x="3448050" y="4324350"/>
          <p14:tracePt t="341271" x="3829050" y="4286250"/>
          <p14:tracePt t="341287" x="4025900" y="4260850"/>
          <p14:tracePt t="341304" x="4368800" y="4210050"/>
          <p14:tracePt t="341320" x="4724400" y="4171950"/>
          <p14:tracePt t="341339" x="5060950" y="4133850"/>
          <p14:tracePt t="341354" x="5219700" y="4127500"/>
          <p14:tracePt t="341371" x="5499100" y="4102100"/>
          <p14:tracePt t="341388" x="5772150" y="4089400"/>
          <p14:tracePt t="341404" x="5873750" y="4083050"/>
          <p14:tracePt t="341420" x="6064250" y="4070350"/>
          <p14:tracePt t="341437" x="6203950" y="4044950"/>
          <p14:tracePt t="341453" x="6286500" y="4044950"/>
          <p14:tracePt t="341470" x="6337300" y="4025900"/>
          <p14:tracePt t="341474" x="6394450" y="4013200"/>
          <p14:tracePt t="341487" x="6438900" y="4006850"/>
          <p14:tracePt t="341503" x="6451600" y="4000500"/>
          <p14:tracePt t="341521" x="6477000" y="3994150"/>
          <p14:tracePt t="341553" x="6496050" y="3987800"/>
          <p14:tracePt t="341570" x="6508750" y="3981450"/>
          <p14:tracePt t="341586" x="6515100" y="3981450"/>
          <p14:tracePt t="341603" x="6521450" y="3981450"/>
          <p14:tracePt t="341620" x="6527800" y="3981450"/>
          <p14:tracePt t="341636" x="6534150" y="3981450"/>
          <p14:tracePt t="341653" x="6540500" y="3981450"/>
          <p14:tracePt t="341669" x="6546850" y="3987800"/>
          <p14:tracePt t="341686" x="6553200" y="3994150"/>
          <p14:tracePt t="341703" x="6572250" y="4000500"/>
          <p14:tracePt t="341719" x="6584950" y="4013200"/>
          <p14:tracePt t="341736" x="6597650" y="4019550"/>
          <p14:tracePt t="341754" x="6629400" y="4032250"/>
          <p14:tracePt t="341769" x="6661150" y="4044950"/>
          <p14:tracePt t="341786" x="6673850" y="4044950"/>
          <p14:tracePt t="341803" x="6699250" y="4051300"/>
          <p14:tracePt t="341819" x="6711950" y="4057650"/>
          <p14:tracePt t="341836" x="6737350" y="4064000"/>
          <p14:tracePt t="341852" x="6756400" y="4076700"/>
          <p14:tracePt t="341869" x="6762750" y="4076700"/>
          <p14:tracePt t="341886" x="6775450" y="4076700"/>
          <p14:tracePt t="341902" x="6788150" y="4083050"/>
          <p14:tracePt t="341935" x="6794500" y="4089400"/>
          <p14:tracePt t="341951" x="6800850" y="4095750"/>
          <p14:tracePt t="342020" x="6807200" y="4102100"/>
          <p14:tracePt t="342069" x="6813550" y="4108450"/>
          <p14:tracePt t="342441" x="6819900" y="4114800"/>
          <p14:tracePt t="342455" x="6826250" y="4114800"/>
          <p14:tracePt t="342461" x="6832600" y="4121150"/>
          <p14:tracePt t="342470" x="6845300" y="4127500"/>
          <p14:tracePt t="342486" x="6858000" y="4133850"/>
          <p14:tracePt t="342500" x="6870700" y="4140200"/>
          <p14:tracePt t="342517" x="6902450" y="4146550"/>
          <p14:tracePt t="342534" x="6927850" y="4159250"/>
          <p14:tracePt t="342550" x="6946900" y="4171950"/>
          <p14:tracePt t="342567" x="6985000" y="4184650"/>
          <p14:tracePt t="342583" x="7023100" y="4197350"/>
          <p14:tracePt t="342600" x="7054850" y="4203700"/>
          <p14:tracePt t="342618" x="7092950" y="4210050"/>
          <p14:tracePt t="342633" x="7131050" y="4216400"/>
          <p14:tracePt t="342650" x="7143750" y="4222750"/>
          <p14:tracePt t="342666" x="7150100" y="4222750"/>
          <p14:tracePt t="342683" x="7162800" y="4222750"/>
          <p14:tracePt t="342716" x="7169150" y="4229100"/>
          <p14:tracePt t="342736" x="7175500" y="4229100"/>
          <p14:tracePt t="342884" x="7169150" y="4229100"/>
          <p14:tracePt t="342947" x="7162800" y="4229100"/>
          <p14:tracePt t="343003" x="7156450" y="4229100"/>
          <p14:tracePt t="343186" x="7150100" y="4222750"/>
          <p14:tracePt t="343234" x="7143750" y="4222750"/>
          <p14:tracePt t="343298" x="7137400" y="4216400"/>
          <p14:tracePt t="343396" x="7143750" y="4216400"/>
          <p14:tracePt t="343424" x="7150100" y="4216400"/>
          <p14:tracePt t="343487" x="7156450" y="4216400"/>
          <p14:tracePt t="343523" x="7162800" y="4210050"/>
          <p14:tracePt t="343684" x="7156450" y="4203700"/>
          <p14:tracePt t="343768" x="7150100" y="4203700"/>
          <p14:tracePt t="343796" x="7143750" y="4203700"/>
          <p14:tracePt t="343824" x="7137400" y="4203700"/>
          <p14:tracePt t="343866" x="7124700" y="4197350"/>
          <p14:tracePt t="343888" x="7118350" y="4197350"/>
          <p14:tracePt t="343909" x="7112000" y="4197350"/>
          <p14:tracePt t="343930" x="7112000" y="4191000"/>
          <p14:tracePt t="343937" x="7105650" y="4191000"/>
          <p14:tracePt t="343945" x="7099300" y="4191000"/>
          <p14:tracePt t="343965" x="7092950" y="4191000"/>
          <p14:tracePt t="343986" x="7086600" y="4191000"/>
          <p14:tracePt t="344000" x="7080250" y="4191000"/>
          <p14:tracePt t="344015" x="7073900" y="4191000"/>
          <p14:tracePt t="344077" x="7067550" y="4191000"/>
          <p14:tracePt t="344084" x="7061200" y="4191000"/>
          <p14:tracePt t="344140" x="7054850" y="4191000"/>
          <p14:tracePt t="344168" x="7042150" y="4191000"/>
          <p14:tracePt t="344175" x="7042150" y="4184650"/>
          <p14:tracePt t="344190" x="7035800" y="4184650"/>
          <p14:tracePt t="344197" x="7035800" y="4178300"/>
          <p14:tracePt t="344729" x="7042150" y="4178300"/>
          <p14:tracePt t="344736" x="7061200" y="4178300"/>
          <p14:tracePt t="344750" x="7086600" y="4178300"/>
          <p14:tracePt t="344759" x="7112000" y="4178300"/>
          <p14:tracePt t="344775" x="7143750" y="4178300"/>
          <p14:tracePt t="344792" x="7219950" y="4178300"/>
          <p14:tracePt t="344809" x="7283450" y="4178300"/>
          <p14:tracePt t="344825" x="7315200" y="4178300"/>
          <p14:tracePt t="344842" x="7372350" y="4171950"/>
          <p14:tracePt t="344858" x="7391400" y="4165600"/>
          <p14:tracePt t="344875" x="7423150" y="4165600"/>
          <p14:tracePt t="344892" x="7461250" y="4165600"/>
          <p14:tracePt t="344925" x="7480300" y="4165600"/>
          <p14:tracePt t="344942" x="7493000" y="4159250"/>
          <p14:tracePt t="344958" x="7499350" y="4159250"/>
          <p14:tracePt t="344962" x="7505700" y="4159250"/>
          <p14:tracePt t="344975" x="7512050" y="4159250"/>
          <p14:tracePt t="345010" x="7518400" y="4159250"/>
          <p14:tracePt t="345052" x="7524750" y="4165600"/>
          <p14:tracePt t="345080" x="7531100" y="4165600"/>
          <p14:tracePt t="345108" x="7537450" y="4165600"/>
          <p14:tracePt t="345143" x="7537450" y="4171950"/>
          <p14:tracePt t="345179" x="7543800" y="4171950"/>
          <p14:tracePt t="345214" x="7550150" y="4171950"/>
          <p14:tracePt t="345291" x="7556500" y="4171950"/>
          <p14:tracePt t="345333" x="7562850" y="4178300"/>
          <p14:tracePt t="346486" x="7569200" y="4184650"/>
          <p14:tracePt t="346604" x="7575550" y="4184650"/>
          <p14:tracePt t="347391" x="7569200" y="4184650"/>
          <p14:tracePt t="347397" x="7562850" y="4184650"/>
          <p14:tracePt t="347405" x="7556500" y="4184650"/>
          <p14:tracePt t="347425" x="7537450" y="4178300"/>
          <p14:tracePt t="347440" x="7512050" y="4171950"/>
          <p14:tracePt t="347449" x="7454900" y="4165600"/>
          <p14:tracePt t="347466" x="7372350" y="4146550"/>
          <p14:tracePt t="347483" x="7092950" y="4089400"/>
          <p14:tracePt t="347499" x="6654800" y="4032250"/>
          <p14:tracePt t="347516" x="5988050" y="3968750"/>
          <p14:tracePt t="347532" x="5645150" y="3937000"/>
          <p14:tracePt t="347549" x="4908550" y="3905250"/>
          <p14:tracePt t="347566" x="4229100" y="3930650"/>
          <p14:tracePt t="347582" x="3930650" y="3962400"/>
          <p14:tracePt t="347599" x="3663950" y="3987800"/>
          <p14:tracePt t="347616" x="3003550" y="4146550"/>
          <p14:tracePt t="347632" x="2851150" y="4178300"/>
          <p14:tracePt t="347649" x="2584450" y="4248150"/>
          <p14:tracePt t="347666" x="2470150" y="4298950"/>
          <p14:tracePt t="347682" x="2235200" y="4381500"/>
          <p14:tracePt t="347699" x="1987550" y="4470400"/>
          <p14:tracePt t="347715" x="1879600" y="4502150"/>
          <p14:tracePt t="347732" x="1708150" y="4584700"/>
          <p14:tracePt t="347749" x="1568450" y="4641850"/>
          <p14:tracePt t="347765" x="1549400" y="4641850"/>
          <p14:tracePt t="348139" x="1536700" y="4641850"/>
          <p14:tracePt t="348153" x="1517650" y="4641850"/>
          <p14:tracePt t="348160" x="1498600" y="4641850"/>
          <p14:tracePt t="348167" x="1473200" y="4641850"/>
          <p14:tracePt t="348183" x="1447800" y="4635500"/>
          <p14:tracePt t="348197" x="1428750" y="4629150"/>
          <p14:tracePt t="348213" x="1377950" y="4610100"/>
          <p14:tracePt t="348231" x="1327150" y="4597400"/>
          <p14:tracePt t="348247" x="1301750" y="4597400"/>
          <p14:tracePt t="348263" x="1270000" y="4584700"/>
          <p14:tracePt t="348280" x="1244600" y="4578350"/>
          <p14:tracePt t="348296" x="1238250" y="4578350"/>
          <p14:tracePt t="348313" x="1231900" y="4572000"/>
          <p14:tracePt t="348330" x="1225550" y="4572000"/>
          <p14:tracePt t="348377" x="1219200" y="4572000"/>
          <p14:tracePt t="349381" x="1238250" y="4572000"/>
          <p14:tracePt t="349395" x="1263650" y="4572000"/>
          <p14:tracePt t="349402" x="1301750" y="4572000"/>
          <p14:tracePt t="349416" x="1365250" y="4578350"/>
          <p14:tracePt t="349426" x="1447800" y="4591050"/>
          <p14:tracePt t="349443" x="1549400" y="4591050"/>
          <p14:tracePt t="349460" x="1758950" y="4591050"/>
          <p14:tracePt t="349476" x="1974850" y="4591050"/>
          <p14:tracePt t="349494" x="2203450" y="4584700"/>
          <p14:tracePt t="349509" x="2305050" y="4578350"/>
          <p14:tracePt t="349526" x="2470150" y="4578350"/>
          <p14:tracePt t="349543" x="2590800" y="4565650"/>
          <p14:tracePt t="349560" x="2628900" y="4559300"/>
          <p14:tracePt t="349576" x="2660650" y="4559300"/>
          <p14:tracePt t="349592" x="2711450" y="4540250"/>
          <p14:tracePt t="349609" x="2724150" y="4540250"/>
          <p14:tracePt t="349626" x="2724150" y="4533900"/>
          <p14:tracePt t="349642" x="2730500" y="4533900"/>
          <p14:tracePt t="349690" x="2736850" y="4533900"/>
          <p14:tracePt t="349704" x="2743200" y="4533900"/>
          <p14:tracePt t="351201" x="2743200" y="4552950"/>
          <p14:tracePt t="351229" x="2749550" y="4559300"/>
          <p14:tracePt t="351237" x="2755900" y="4565650"/>
          <p14:tracePt t="351257" x="2768600" y="4572000"/>
          <p14:tracePt t="351271" x="2781300" y="4578350"/>
          <p14:tracePt t="351278" x="2794000" y="4584700"/>
          <p14:tracePt t="351293" x="2825750" y="4591050"/>
          <p14:tracePt t="351302" x="2844800" y="4597400"/>
          <p14:tracePt t="351321" x="2908300" y="4622800"/>
          <p14:tracePt t="351336" x="2959100" y="4622800"/>
          <p14:tracePt t="351353" x="3041650" y="4641850"/>
          <p14:tracePt t="351371" x="3124200" y="4654550"/>
          <p14:tracePt t="351385" x="3155950" y="4654550"/>
          <p14:tracePt t="351403" x="3225800" y="4673600"/>
          <p14:tracePt t="351419" x="3270250" y="4679950"/>
          <p14:tracePt t="351436" x="3302000" y="4686300"/>
          <p14:tracePt t="351452" x="3346450" y="4699000"/>
          <p14:tracePt t="351469" x="3390900" y="4705350"/>
          <p14:tracePt t="351485" x="3422650" y="4718050"/>
          <p14:tracePt t="351503" x="3454400" y="4730750"/>
          <p14:tracePt t="351519" x="3498850" y="4743450"/>
          <p14:tracePt t="351535" x="3511550" y="4743450"/>
          <p14:tracePt t="351553" x="3536950" y="4756150"/>
          <p14:tracePt t="351568" x="3549650" y="4762500"/>
          <p14:tracePt t="351585" x="3568700" y="4775200"/>
          <p14:tracePt t="351602" x="3581400" y="4787900"/>
          <p14:tracePt t="351618" x="3587750" y="4787900"/>
          <p14:tracePt t="351635" x="3587750" y="4800600"/>
          <p14:tracePt t="351652" x="3594100" y="4813300"/>
          <p14:tracePt t="351668" x="3600450" y="4819650"/>
          <p14:tracePt t="351685" x="3606800" y="4832350"/>
          <p14:tracePt t="351701" x="3613150" y="4838700"/>
          <p14:tracePt t="351718" x="3613150" y="4845050"/>
          <p14:tracePt t="351735" x="3619500" y="4857750"/>
          <p14:tracePt t="351751" x="3625850" y="4870450"/>
          <p14:tracePt t="351784" x="3625850" y="4883150"/>
          <p14:tracePt t="351801" x="3638550" y="4889500"/>
          <p14:tracePt t="351818" x="3644900" y="4902200"/>
          <p14:tracePt t="351834" x="3651250" y="4908550"/>
          <p14:tracePt t="351868" x="3657600" y="4908550"/>
          <p14:tracePt t="351889" x="3663950" y="4914900"/>
          <p14:tracePt t="351938" x="3670300" y="4921250"/>
          <p14:tracePt t="351980" x="3676650" y="4921250"/>
          <p14:tracePt t="352001" x="3683000" y="4927600"/>
          <p14:tracePt t="352043" x="3689350" y="4927600"/>
          <p14:tracePt t="352057" x="3695700" y="4927600"/>
          <p14:tracePt t="352078" x="3702050" y="4927600"/>
          <p14:tracePt t="352591" x="3714750" y="4927600"/>
          <p14:tracePt t="352612" x="3721100" y="4927600"/>
          <p14:tracePt t="352626" x="3727450" y="4927600"/>
          <p14:tracePt t="352634" x="3733800" y="4927600"/>
          <p14:tracePt t="352649" x="3740150" y="4927600"/>
          <p14:tracePt t="352665" x="3746500" y="4927600"/>
          <p14:tracePt t="352683" x="3759200" y="4927600"/>
          <p14:tracePt t="352714" x="3771900" y="4927600"/>
          <p14:tracePt t="352732" x="3778250" y="4927600"/>
          <p14:tracePt t="352750" x="3784600" y="4933950"/>
          <p14:tracePt t="352782" x="3790950" y="4933950"/>
          <p14:tracePt t="352802" x="3797300" y="4933950"/>
          <p14:tracePt t="352823" x="3803650" y="4933950"/>
          <p14:tracePt t="352844" x="3810000" y="4933950"/>
          <p14:tracePt t="352872" x="3816350" y="4933950"/>
          <p14:tracePt t="352914" x="3822700" y="4933950"/>
          <p14:tracePt t="352942" x="3829050" y="4933950"/>
          <p14:tracePt t="352963" x="3835400" y="4933950"/>
          <p14:tracePt t="352984" x="3841750" y="4940300"/>
          <p14:tracePt t="353012" x="3848100" y="4940300"/>
          <p14:tracePt t="353047" x="3854450" y="4940300"/>
          <p14:tracePt t="353103" x="3860800" y="4940300"/>
          <p14:tracePt t="353124" x="3867150" y="4940300"/>
          <p14:tracePt t="353166" x="3873500" y="4940300"/>
          <p14:tracePt t="353245" x="3873500" y="4933950"/>
          <p14:tracePt t="353294" x="3879850" y="4927600"/>
          <p14:tracePt t="353314" x="3886200" y="4927600"/>
          <p14:tracePt t="353330" x="3892550" y="4927600"/>
          <p14:tracePt t="353343" x="3898900" y="4921250"/>
          <p14:tracePt t="353357" x="3911600" y="4921250"/>
          <p14:tracePt t="353365" x="3924300" y="4914900"/>
          <p14:tracePt t="353380" x="3937000" y="4914900"/>
          <p14:tracePt t="353396" x="3968750" y="4902200"/>
          <p14:tracePt t="353413" x="4127500" y="4857750"/>
          <p14:tracePt t="353429" x="4235450" y="4826000"/>
          <p14:tracePt t="353445" x="4349750" y="4800600"/>
          <p14:tracePt t="353462" x="4730750" y="4699000"/>
          <p14:tracePt t="353479" x="5257800" y="4591050"/>
          <p14:tracePt t="353495" x="5562600" y="4527550"/>
          <p14:tracePt t="353512" x="6146800" y="4419600"/>
          <p14:tracePt t="353528" x="6597650" y="4337050"/>
          <p14:tracePt t="353545" x="6769100" y="4311650"/>
          <p14:tracePt t="353562" x="7029450" y="4279900"/>
          <p14:tracePt t="353578" x="7131050" y="4254500"/>
          <p14:tracePt t="353595" x="7264400" y="4216400"/>
          <p14:tracePt t="353612" x="7308850" y="4203700"/>
          <p14:tracePt t="353628" x="7372350" y="4171950"/>
          <p14:tracePt t="353645" x="7391400" y="4146550"/>
          <p14:tracePt t="353661" x="7416800" y="4127500"/>
          <p14:tracePt t="353678" x="7423150" y="4121150"/>
          <p14:tracePt t="353695" x="7423150" y="4114800"/>
          <p14:tracePt t="353834" x="7423150" y="4121150"/>
          <p14:tracePt t="353869" x="7429500" y="4121150"/>
          <p14:tracePt t="353898" x="7429500" y="4127500"/>
          <p14:tracePt t="353904" x="7429500" y="4133850"/>
          <p14:tracePt t="353919" x="7423150" y="4140200"/>
          <p14:tracePt t="353927" x="7416800" y="4140200"/>
          <p14:tracePt t="353943" x="7410450" y="4140200"/>
          <p14:tracePt t="353961" x="7385050" y="4146550"/>
          <p14:tracePt t="353976" x="7340600" y="4159250"/>
          <p14:tracePt t="353994" x="7308850" y="4159250"/>
          <p14:tracePt t="354010" x="7251700" y="4165600"/>
          <p14:tracePt t="354027" x="7226300" y="4165600"/>
          <p14:tracePt t="354043" x="7169150" y="4165600"/>
          <p14:tracePt t="354060" x="7118350" y="4171950"/>
          <p14:tracePt t="354077" x="7099300" y="4171950"/>
          <p14:tracePt t="354094" x="7067550" y="4171950"/>
          <p14:tracePt t="354109" x="7048500" y="4171950"/>
          <p14:tracePt t="354126" x="7042150" y="4171950"/>
          <p14:tracePt t="354143" x="7035800" y="4171950"/>
          <p14:tracePt t="354172" x="7029450" y="4171950"/>
          <p14:tracePt t="354206" x="7023100" y="4178300"/>
          <p14:tracePt t="354277" x="7016750" y="4184650"/>
          <p14:tracePt t="354290" x="7010400" y="4184650"/>
          <p14:tracePt t="354600" x="7023100" y="4184650"/>
          <p14:tracePt t="354607" x="7048500" y="4184650"/>
          <p14:tracePt t="354621" x="7080250" y="4184650"/>
          <p14:tracePt t="354628" x="7118350" y="4184650"/>
          <p14:tracePt t="354644" x="7156450" y="4184650"/>
          <p14:tracePt t="354657" x="7213600" y="4171950"/>
          <p14:tracePt t="354675" x="7277100" y="4165600"/>
          <p14:tracePt t="354691" x="7346950" y="4159250"/>
          <p14:tracePt t="354708" x="7378700" y="4159250"/>
          <p14:tracePt t="354724" x="7429500" y="4159250"/>
          <p14:tracePt t="354741" x="7480300" y="4159250"/>
          <p14:tracePt t="354758" x="7499350" y="4159250"/>
          <p14:tracePt t="354775" x="7531100" y="4159250"/>
          <p14:tracePt t="354791" x="7556500" y="4159250"/>
          <p14:tracePt t="354807" x="7569200" y="4159250"/>
          <p14:tracePt t="354825" x="7581900" y="4159250"/>
          <p14:tracePt t="354840" x="7588250" y="4159250"/>
          <p14:tracePt t="354930" x="7581900" y="4159250"/>
          <p14:tracePt t="354951" x="7575550" y="4159250"/>
          <p14:tracePt t="354958" x="7569200" y="4159250"/>
          <p14:tracePt t="355000" x="7562850" y="4159250"/>
          <p14:tracePt t="355014" x="7556500" y="4165600"/>
          <p14:tracePt t="355021" x="7543800" y="4165600"/>
          <p14:tracePt t="355028" x="7531100" y="4165600"/>
          <p14:tracePt t="355043" x="7493000" y="4165600"/>
          <p14:tracePt t="355056" x="7442200" y="4165600"/>
          <p14:tracePt t="355073" x="7251700" y="4159250"/>
          <p14:tracePt t="355090" x="7112000" y="4146550"/>
          <p14:tracePt t="355106" x="6724650" y="4133850"/>
          <p14:tracePt t="355123" x="6153150" y="4133850"/>
          <p14:tracePt t="355140" x="5861050" y="4146550"/>
          <p14:tracePt t="355156" x="5264150" y="4159250"/>
          <p14:tracePt t="355173" x="4800600" y="4203700"/>
          <p14:tracePt t="355190" x="4502150" y="4222750"/>
          <p14:tracePt t="355206" x="4381500" y="4254500"/>
          <p14:tracePt t="355223" x="4292600" y="4273550"/>
          <p14:tracePt t="355240" x="4051300" y="4343400"/>
          <p14:tracePt t="355256" x="4000500" y="4362450"/>
          <p14:tracePt t="355272" x="3968750" y="4381500"/>
          <p14:tracePt t="355289" x="3917950" y="4406900"/>
          <p14:tracePt t="355306" x="3873500" y="4425950"/>
          <p14:tracePt t="355323" x="3848100" y="4451350"/>
          <p14:tracePt t="355339" x="3841750" y="4464050"/>
          <p14:tracePt t="355355" x="3829050" y="4470400"/>
          <p14:tracePt t="355372" x="3816350" y="4483100"/>
          <p14:tracePt t="355389" x="3816350" y="4489450"/>
          <p14:tracePt t="355405" x="3810000" y="4502150"/>
          <p14:tracePt t="355422" x="3797300" y="4508500"/>
          <p14:tracePt t="355439" x="3797300" y="4514850"/>
          <p14:tracePt t="355456" x="3778250" y="4540250"/>
          <p14:tracePt t="355472" x="3771900" y="4559300"/>
          <p14:tracePt t="355488" x="3765550" y="4572000"/>
          <p14:tracePt t="355505" x="3752850" y="4591050"/>
          <p14:tracePt t="355522" x="3740150" y="4610100"/>
          <p14:tracePt t="355539" x="3740150" y="4616450"/>
          <p14:tracePt t="355556" x="3733800" y="4635500"/>
          <p14:tracePt t="355571" x="3727450" y="4660900"/>
          <p14:tracePt t="355588" x="3727450" y="4673600"/>
          <p14:tracePt t="355605" x="3721100" y="4692650"/>
          <p14:tracePt t="355621" x="3721100" y="4699000"/>
          <p14:tracePt t="355639" x="3721100" y="4705350"/>
          <p14:tracePt t="355654" x="3721100" y="4718050"/>
          <p14:tracePt t="355688" x="3721100" y="4730750"/>
          <p14:tracePt t="355704" x="3721100" y="4737100"/>
          <p14:tracePt t="355765" x="3721100" y="4743450"/>
          <p14:tracePt t="355793" x="3721100" y="4749800"/>
          <p14:tracePt t="355821" x="3721100" y="4756150"/>
          <p14:tracePt t="355842" x="3721100" y="4762500"/>
          <p14:tracePt t="355870" x="3727450" y="4768850"/>
          <p14:tracePt t="355892" x="3733800" y="4768850"/>
          <p14:tracePt t="355913" x="3733800" y="4775200"/>
          <p14:tracePt t="355941" x="3740150" y="4775200"/>
          <p14:tracePt t="355955" x="3740150" y="4781550"/>
          <p14:tracePt t="355962" x="3746500" y="4781550"/>
          <p14:tracePt t="355997" x="3752850" y="4781550"/>
          <p14:tracePt t="356004" x="3752850" y="4787900"/>
          <p14:tracePt t="356032" x="3759200" y="4794250"/>
          <p14:tracePt t="356074" x="3765550" y="4794250"/>
          <p14:tracePt t="356081" x="3765550" y="4800600"/>
          <p14:tracePt t="356117" x="3771900" y="4800600"/>
          <p14:tracePt t="356123" x="3778250" y="4800600"/>
          <p14:tracePt t="356144" x="3784600" y="4800600"/>
          <p14:tracePt t="356173" x="3784600" y="4806950"/>
          <p14:tracePt t="356194" x="3790950" y="4806950"/>
          <p14:tracePt t="356243" x="3797300" y="4806950"/>
          <p14:tracePt t="356264" x="3803650" y="4806950"/>
          <p14:tracePt t="356291" x="3810000" y="4806950"/>
          <p14:tracePt t="356327" x="3816350" y="4806950"/>
          <p14:tracePt t="356356" x="3822700" y="4813300"/>
          <p14:tracePt t="356362" x="3829050" y="4813300"/>
          <p14:tracePt t="356425" x="3835400" y="4819650"/>
          <p14:tracePt t="356432" x="3841750" y="4819650"/>
          <p14:tracePt t="356475" x="3848100" y="4819650"/>
          <p14:tracePt t="356496" x="3854450" y="4819650"/>
          <p14:tracePt t="356517" x="3860800" y="4819650"/>
          <p14:tracePt t="356523" x="3867150" y="4826000"/>
          <p14:tracePt t="356573" x="3873500" y="4826000"/>
          <p14:tracePt t="356608" x="3879850" y="4826000"/>
          <p14:tracePt t="356615" x="3879850" y="4832350"/>
          <p14:tracePt t="356636" x="3892550" y="4832350"/>
          <p14:tracePt t="356664" x="3898900" y="4832350"/>
          <p14:tracePt t="356685" x="3905250" y="4838700"/>
          <p14:tracePt t="356706" x="3911600" y="4838700"/>
          <p14:tracePt t="356734" x="3917950" y="4838700"/>
          <p14:tracePt t="356755" x="3924300" y="4838700"/>
          <p14:tracePt t="356770" x="3930650" y="4845050"/>
          <p14:tracePt t="356776" x="3937000" y="4845050"/>
          <p14:tracePt t="356798" x="3943350" y="4845050"/>
          <p14:tracePt t="356825" x="3949700" y="4845050"/>
          <p14:tracePt t="356847" x="3956050" y="4845050"/>
          <p14:tracePt t="356854" x="3962400" y="4845050"/>
          <p14:tracePt t="356875" x="3968750" y="4845050"/>
          <p14:tracePt t="356896" x="3975100" y="4851400"/>
          <p14:tracePt t="356918" x="3981450" y="4851400"/>
          <p14:tracePt t="356966" x="3987800" y="4857750"/>
          <p14:tracePt t="356994" x="3994150" y="4857750"/>
          <p14:tracePt t="357015" x="4000500" y="4857750"/>
          <p14:tracePt t="357051" x="4006850" y="4857750"/>
          <p14:tracePt t="357064" x="4013200" y="4857750"/>
          <p14:tracePt t="357085" x="4019550" y="4857750"/>
          <p14:tracePt t="357127" x="4025900" y="4857750"/>
          <p14:tracePt t="357135" x="4032250" y="4857750"/>
          <p14:tracePt t="357150" x="4038600" y="4857750"/>
          <p14:tracePt t="357169" x="4051300" y="4857750"/>
          <p14:tracePt t="357182" x="4064000" y="4857750"/>
          <p14:tracePt t="357199" x="4108450" y="4857750"/>
          <p14:tracePt t="357216" x="4140200" y="4857750"/>
          <p14:tracePt t="357233" x="4216400" y="4857750"/>
          <p14:tracePt t="357249" x="4318000" y="4857750"/>
          <p14:tracePt t="357266" x="4368800" y="4857750"/>
          <p14:tracePt t="357282" x="4464050" y="4857750"/>
          <p14:tracePt t="357299" x="4527550" y="4857750"/>
          <p14:tracePt t="357315" x="4559300" y="4857750"/>
          <p14:tracePt t="357332" x="4597400" y="4857750"/>
          <p14:tracePt t="357349" x="4622800" y="4851400"/>
          <p14:tracePt t="357366" x="4635500" y="4851400"/>
          <p14:tracePt t="357382" x="4641850" y="4851400"/>
          <p14:tracePt t="357398" x="4648200" y="4851400"/>
          <p14:tracePt t="357415" x="4654550" y="4845050"/>
          <p14:tracePt t="357448" x="4660900" y="4845050"/>
          <p14:tracePt t="357479" x="4667250" y="4845050"/>
          <p14:tracePt t="357521" x="4673600" y="4845050"/>
          <p14:tracePt t="357556" x="4679950" y="4845050"/>
          <p14:tracePt t="357570" x="4686300" y="4838700"/>
          <p14:tracePt t="357577" x="4692650" y="4838700"/>
          <p14:tracePt t="357599" x="4699000" y="4838700"/>
          <p14:tracePt t="357647" x="4711700" y="4838700"/>
          <p14:tracePt t="357682" x="4718050" y="4838700"/>
          <p14:tracePt t="357689" x="4724400" y="4838700"/>
          <p14:tracePt t="357697" x="4730750" y="4838700"/>
          <p14:tracePt t="357714" x="4737100" y="4838700"/>
          <p14:tracePt t="357739" x="4743450" y="4838700"/>
          <p14:tracePt t="357752" x="4749800" y="4838700"/>
          <p14:tracePt t="357763" x="4756150" y="4838700"/>
          <p14:tracePt t="357781" x="4781550" y="4832350"/>
          <p14:tracePt t="357797" x="4794250" y="4832350"/>
          <p14:tracePt t="357814" x="4826000" y="4832350"/>
          <p14:tracePt t="357831" x="4857750" y="4826000"/>
          <p14:tracePt t="357847" x="4870450" y="4826000"/>
          <p14:tracePt t="357863" x="4895850" y="4826000"/>
          <p14:tracePt t="357880" x="4914900" y="4819650"/>
          <p14:tracePt t="357897" x="4921250" y="4819650"/>
          <p14:tracePt t="357914" x="4927600" y="4819650"/>
          <p14:tracePt t="357930" x="4933950" y="4819650"/>
          <p14:tracePt t="357970" x="4940300" y="4819650"/>
          <p14:tracePt t="358089" x="4946650" y="4819650"/>
          <p14:tracePt t="358251" x="4946650" y="4813300"/>
          <p14:tracePt t="358315" x="4953000" y="4813300"/>
          <p14:tracePt t="358343" x="4959350" y="4806950"/>
          <p14:tracePt t="358483" x="4959350" y="4800600"/>
          <p14:tracePt t="358532" x="4953000" y="4800600"/>
          <p14:tracePt t="359021" x="4940300" y="4800600"/>
          <p14:tracePt t="359027" x="4921250" y="4787900"/>
          <p14:tracePt t="359041" x="4889500" y="4787900"/>
          <p14:tracePt t="359048" x="4857750" y="4768850"/>
          <p14:tracePt t="359059" x="4838700" y="4762500"/>
          <p14:tracePt t="359077" x="4781550" y="4756150"/>
          <p14:tracePt t="359093" x="4730750" y="4743450"/>
          <p14:tracePt t="359109" x="4705350" y="4743450"/>
          <p14:tracePt t="359126" x="4629150" y="4724400"/>
          <p14:tracePt t="359142" x="4591050" y="4718050"/>
          <p14:tracePt t="359161" x="4495800" y="4711700"/>
          <p14:tracePt t="359176" x="4400550" y="4692650"/>
          <p14:tracePt t="359192" x="4349750" y="4686300"/>
          <p14:tracePt t="359209" x="4267200" y="4673600"/>
          <p14:tracePt t="359225" x="4203700" y="4673600"/>
          <p14:tracePt t="359242" x="4165600" y="4673600"/>
          <p14:tracePt t="359259" x="4102100" y="4673600"/>
          <p14:tracePt t="359276" x="4057650" y="4673600"/>
          <p14:tracePt t="359292" x="4038600" y="4673600"/>
          <p14:tracePt t="359309" x="4000500" y="4673600"/>
          <p14:tracePt t="359325" x="3981450" y="4679950"/>
          <p14:tracePt t="359342" x="3975100" y="4679950"/>
          <p14:tracePt t="359358" x="3968750" y="4679950"/>
          <p14:tracePt t="359375" x="3962400" y="4692650"/>
          <p14:tracePt t="359394" x="3956050" y="4699000"/>
          <p14:tracePt t="359424" x="3949700" y="4699000"/>
          <p14:tracePt t="359442" x="3943350" y="4711700"/>
          <p14:tracePt t="359475" x="3943350" y="4718050"/>
          <p14:tracePt t="359498" x="3949700" y="4718050"/>
          <p14:tracePt t="359512" x="3956050" y="4718050"/>
          <p14:tracePt t="359528" x="3962400" y="4724400"/>
          <p14:tracePt t="359541" x="3968750" y="4724400"/>
          <p14:tracePt t="359557" x="3981450" y="4730750"/>
          <p14:tracePt t="359575" x="3994150" y="4737100"/>
          <p14:tracePt t="359591" x="4038600" y="4749800"/>
          <p14:tracePt t="359608" x="4127500" y="4768850"/>
          <p14:tracePt t="359625" x="4248150" y="4787900"/>
          <p14:tracePt t="359641" x="4324350" y="4787900"/>
          <p14:tracePt t="359657" x="4470400" y="4806950"/>
          <p14:tracePt t="359674" x="4610100" y="4826000"/>
          <p14:tracePt t="359691" x="4673600" y="4826000"/>
          <p14:tracePt t="359707" x="4737100" y="4826000"/>
          <p14:tracePt t="359724" x="4889500" y="4813300"/>
          <p14:tracePt t="359740" x="4914900" y="4806950"/>
          <p14:tracePt t="359757" x="4959350" y="4800600"/>
          <p14:tracePt t="359773" x="5016500" y="4781550"/>
          <p14:tracePt t="359790" x="5035550" y="4768850"/>
          <p14:tracePt t="359807" x="5067300" y="4749800"/>
          <p14:tracePt t="359823" x="5073650" y="4737100"/>
          <p14:tracePt t="359840" x="5086350" y="4711700"/>
          <p14:tracePt t="359856" x="5086350" y="4692650"/>
          <p14:tracePt t="359873" x="5086350" y="4686300"/>
          <p14:tracePt t="359890" x="5080000" y="4673600"/>
          <p14:tracePt t="359906" x="5067300" y="4667250"/>
          <p14:tracePt t="359923" x="5060950" y="4667250"/>
          <p14:tracePt t="359940" x="5048250" y="4660900"/>
          <p14:tracePt t="359956" x="5029200" y="4654550"/>
          <p14:tracePt t="359973" x="5016500" y="4648200"/>
          <p14:tracePt t="359976" x="4991100" y="4629150"/>
          <p14:tracePt t="359992" x="4965700" y="4616450"/>
          <p14:tracePt t="360006" x="4889500" y="4584700"/>
          <p14:tracePt t="360023" x="4845050" y="4559300"/>
          <p14:tracePt t="360040" x="4724400" y="4508500"/>
          <p14:tracePt t="360056" x="4654550" y="4489450"/>
          <p14:tracePt t="360073" x="4521200" y="4464050"/>
          <p14:tracePt t="360089" x="4406900" y="4451350"/>
          <p14:tracePt t="360106" x="4356100" y="4451350"/>
          <p14:tracePt t="360123" x="4286250" y="4451350"/>
          <p14:tracePt t="360139" x="4254500" y="4451350"/>
          <p14:tracePt t="360155" x="4241800" y="4451350"/>
          <p14:tracePt t="360173" x="4222750" y="4451350"/>
          <p14:tracePt t="360189" x="4216400" y="4451350"/>
          <p14:tracePt t="360222" x="4210050" y="4451350"/>
          <p14:tracePt t="360327" x="4216400" y="4451350"/>
          <p14:tracePt t="360383" x="4222750" y="4451350"/>
          <p14:tracePt t="361183" x="4216400" y="4457700"/>
          <p14:tracePt t="361190" x="4197350" y="4470400"/>
          <p14:tracePt t="361205" x="4171950" y="4489450"/>
          <p14:tracePt t="361219" x="4140200" y="4521200"/>
          <p14:tracePt t="361235" x="4127500" y="4546600"/>
          <p14:tracePt t="361252" x="4108450" y="4565650"/>
          <p14:tracePt t="361268" x="4076700" y="4629150"/>
          <p14:tracePt t="361285" x="4064000" y="4667250"/>
          <p14:tracePt t="361302" x="4051300" y="4711700"/>
          <p14:tracePt t="361318" x="4044950" y="4724400"/>
          <p14:tracePt t="361335" x="4038600" y="4749800"/>
          <p14:tracePt t="361352" x="4038600" y="4768850"/>
          <p14:tracePt t="361368" x="4038600" y="4775200"/>
          <p14:tracePt t="361385" x="4044950" y="4787900"/>
          <p14:tracePt t="361401" x="4051300" y="4800600"/>
          <p14:tracePt t="361418" x="4064000" y="4806950"/>
          <p14:tracePt t="361435" x="4083050" y="4819650"/>
          <p14:tracePt t="361451" x="4108450" y="4832350"/>
          <p14:tracePt t="361468" x="4127500" y="4832350"/>
          <p14:tracePt t="361471" x="4152900" y="4838700"/>
          <p14:tracePt t="361487" x="4191000" y="4838700"/>
          <p14:tracePt t="361501" x="4248150" y="4838700"/>
          <p14:tracePt t="361518" x="4286250" y="4838700"/>
          <p14:tracePt t="361534" x="4356100" y="4826000"/>
          <p14:tracePt t="361551" x="4394200" y="4826000"/>
          <p14:tracePt t="361568" x="4445000" y="4806950"/>
          <p14:tracePt t="361584" x="4470400" y="4806950"/>
          <p14:tracePt t="361600" x="4502150" y="4787900"/>
          <p14:tracePt t="361618" x="4514850" y="4775200"/>
          <p14:tracePt t="361633" x="4533900" y="4756150"/>
          <p14:tracePt t="361650" x="4533900" y="4743450"/>
          <p14:tracePt t="361667" x="4540250" y="4730750"/>
          <p14:tracePt t="361683" x="4540250" y="4724400"/>
          <p14:tracePt t="361717" x="4533900" y="4718050"/>
          <p14:tracePt t="361733" x="4527550" y="4718050"/>
          <p14:tracePt t="361766" x="4514850" y="4718050"/>
          <p14:tracePt t="361783" x="4508500" y="4718050"/>
          <p14:tracePt t="361800" x="4495800" y="4718050"/>
          <p14:tracePt t="361833" x="4483100" y="4718050"/>
          <p14:tracePt t="361850" x="4400550" y="4705350"/>
          <p14:tracePt t="361866" x="4375150" y="4705350"/>
          <p14:tracePt t="361883" x="4324350" y="4705350"/>
          <p14:tracePt t="361900" x="4235450" y="4705350"/>
          <p14:tracePt t="361916" x="4159250" y="4711700"/>
          <p14:tracePt t="361934" x="4121150" y="4711700"/>
          <p14:tracePt t="361950" x="4064000" y="4737100"/>
          <p14:tracePt t="361966" x="4025900" y="4749800"/>
          <p14:tracePt t="361983" x="4000500" y="4762500"/>
          <p14:tracePt t="362016" x="3994150" y="4768850"/>
          <p14:tracePt t="362060" x="3987800" y="4768850"/>
          <p14:tracePt t="362088" x="3994150" y="4775200"/>
          <p14:tracePt t="363085" x="3987800" y="4781550"/>
          <p14:tracePt t="363099" x="3981450" y="4787900"/>
          <p14:tracePt t="363106" x="3968750" y="4787900"/>
          <p14:tracePt t="363115" x="3962400" y="4787900"/>
          <p14:tracePt t="363129" x="3949700" y="4794250"/>
          <p14:tracePt t="363148" x="3943350" y="4800600"/>
          <p14:tracePt t="363162" x="3937000" y="4800600"/>
          <p14:tracePt t="363178" x="3917950" y="4806950"/>
          <p14:tracePt t="363195" x="3917950" y="4813300"/>
          <p14:tracePt t="363213" x="3911600" y="4819650"/>
          <p14:tracePt t="363228" x="3911600" y="4826000"/>
          <p14:tracePt t="363248" x="3905250" y="4832350"/>
          <p14:tracePt t="363296" x="3898900" y="4832350"/>
          <p14:tracePt t="363366" x="3892550" y="4832350"/>
          <p14:tracePt t="363408" x="3892550" y="4838700"/>
          <p14:tracePt t="363415" x="3898900" y="4838700"/>
          <p14:tracePt t="363437" x="3905250" y="4838700"/>
          <p14:tracePt t="363486" x="3911600" y="4838700"/>
          <p14:tracePt t="363507" x="3917950" y="4838700"/>
          <p14:tracePt t="363534" x="3924300" y="4838700"/>
          <p14:tracePt t="363555" x="3930650" y="4838700"/>
          <p14:tracePt t="363577" x="3937000" y="4838700"/>
          <p14:tracePt t="363605" x="3943350" y="4838700"/>
          <p14:tracePt t="363991" x="3949700" y="4838700"/>
          <p14:tracePt t="363998" x="3956050" y="4838700"/>
          <p14:tracePt t="364012" x="3962400" y="4838700"/>
          <p14:tracePt t="364026" x="3975100" y="4838700"/>
          <p14:tracePt t="364042" x="3994150" y="4838700"/>
          <p14:tracePt t="364059" x="4013200" y="4838700"/>
          <p14:tracePt t="364076" x="4076700" y="4832350"/>
          <p14:tracePt t="364092" x="4159250" y="4832350"/>
          <p14:tracePt t="364109" x="4197350" y="4832350"/>
          <p14:tracePt t="364125" x="4292600" y="4826000"/>
          <p14:tracePt t="364142" x="4368800" y="4826000"/>
          <p14:tracePt t="364159" x="4419600" y="4826000"/>
          <p14:tracePt t="364175" x="4476750" y="4813300"/>
          <p14:tracePt t="364192" x="4540250" y="4794250"/>
          <p14:tracePt t="364209" x="4591050" y="4787900"/>
          <p14:tracePt t="364225" x="4610100" y="4781550"/>
          <p14:tracePt t="364241" x="4641850" y="4781550"/>
          <p14:tracePt t="364258" x="4667250" y="4781550"/>
          <p14:tracePt t="364275" x="4679950" y="4781550"/>
          <p14:tracePt t="364291" x="4692650" y="4781550"/>
          <p14:tracePt t="364308" x="4711700" y="4781550"/>
          <p14:tracePt t="364341" x="4718050" y="4781550"/>
          <p14:tracePt t="364363" x="4724400" y="4781550"/>
          <p14:tracePt t="364420" x="4718050" y="4781550"/>
          <p14:tracePt t="364469" x="4711700" y="4781550"/>
          <p14:tracePt t="364504" x="4705350" y="4781550"/>
          <p14:tracePt t="364510" x="4699000" y="4781550"/>
          <p14:tracePt t="364523" x="4692650" y="4781550"/>
          <p14:tracePt t="364540" x="4654550" y="4787900"/>
          <p14:tracePt t="364557" x="4622800" y="4787900"/>
          <p14:tracePt t="364575" x="4533900" y="4794250"/>
          <p14:tracePt t="364590" x="4394200" y="4806950"/>
          <p14:tracePt t="364607" x="4305300" y="4806950"/>
          <p14:tracePt t="364624" x="4146550" y="4813300"/>
          <p14:tracePt t="364640" x="4070350" y="4813300"/>
          <p14:tracePt t="364657" x="3956050" y="4826000"/>
          <p14:tracePt t="364673" x="3867150" y="4826000"/>
          <p14:tracePt t="364690" x="3841750" y="4826000"/>
          <p14:tracePt t="364707" x="3810000" y="4826000"/>
          <p14:tracePt t="364723" x="3803650" y="4826000"/>
          <p14:tracePt t="364740" x="3797300" y="4826000"/>
          <p14:tracePt t="364756" x="3790950" y="4826000"/>
          <p14:tracePt t="364834" x="3790950" y="4832350"/>
          <p14:tracePt t="364841" x="3797300" y="4832350"/>
          <p14:tracePt t="364862" x="3803650" y="4832350"/>
          <p14:tracePt t="364868" x="3816350" y="4832350"/>
          <p14:tracePt t="364883" x="3822700" y="4832350"/>
          <p14:tracePt t="364892" x="3835400" y="4832350"/>
          <p14:tracePt t="364906" x="3841750" y="4832350"/>
          <p14:tracePt t="364922" x="3867150" y="4838700"/>
          <p14:tracePt t="364939" x="3930650" y="4838700"/>
          <p14:tracePt t="364956" x="4038600" y="4838700"/>
          <p14:tracePt t="364972" x="4102100" y="4838700"/>
          <p14:tracePt t="364989" x="4229100" y="4838700"/>
          <p14:tracePt t="365005" x="4356100" y="4838700"/>
          <p14:tracePt t="365022" x="4419600" y="4838700"/>
          <p14:tracePt t="365039" x="4527550" y="4832350"/>
          <p14:tracePt t="365055" x="4591050" y="4832350"/>
          <p14:tracePt t="365073" x="4635500" y="4832350"/>
          <p14:tracePt t="365088" x="4648200" y="4832350"/>
          <p14:tracePt t="365105" x="4654550" y="4832350"/>
          <p14:tracePt t="365122" x="4660900" y="4832350"/>
          <p14:tracePt t="365213" x="4654550" y="4838700"/>
          <p14:tracePt t="365241" x="4648200" y="4838700"/>
          <p14:tracePt t="365605" x="4660900" y="4838700"/>
          <p14:tracePt t="365611" x="4686300" y="4845050"/>
          <p14:tracePt t="365626" x="4743450" y="4851400"/>
          <p14:tracePt t="365637" x="4806950" y="4864100"/>
          <p14:tracePt t="365654" x="4895850" y="4883150"/>
          <p14:tracePt t="365670" x="5092700" y="4895850"/>
          <p14:tracePt t="365687" x="5295900" y="4914900"/>
          <p14:tracePt t="365703" x="5537200" y="4914900"/>
          <p14:tracePt t="365720" x="5632450" y="4914900"/>
          <p14:tracePt t="365736" x="5721350" y="4914900"/>
          <p14:tracePt t="365753" x="5956300" y="4921250"/>
          <p14:tracePt t="365770" x="6007100" y="4921250"/>
          <p14:tracePt t="365787" x="6064250" y="4914900"/>
          <p14:tracePt t="365803" x="6127750" y="4902200"/>
          <p14:tracePt t="365819" x="6178550" y="4895850"/>
          <p14:tracePt t="365837" x="6229350" y="4895850"/>
          <p14:tracePt t="365852" x="6248400" y="4895850"/>
          <p14:tracePt t="365869" x="6273800" y="4895850"/>
          <p14:tracePt t="365886" x="6299200" y="4895850"/>
          <p14:tracePt t="365903" x="6311900" y="4895850"/>
          <p14:tracePt t="365919" x="6324600" y="4895850"/>
          <p14:tracePt t="365956" x="6330950" y="4895850"/>
          <p14:tracePt t="366082" x="6324600" y="4895850"/>
          <p14:tracePt t="366585" x="6324600" y="4889500"/>
          <p14:tracePt t="366599" x="6330950" y="4889500"/>
          <p14:tracePt t="366606" x="6337300" y="4883150"/>
          <p14:tracePt t="366620" x="6343650" y="4876800"/>
          <p14:tracePt t="366633" x="6343650" y="4870450"/>
          <p14:tracePt t="366650" x="6350000" y="4857750"/>
          <p14:tracePt t="366666" x="6356350" y="4851400"/>
          <p14:tracePt t="366683" x="6362700" y="4845050"/>
          <p14:tracePt t="366700" x="6375400" y="4826000"/>
          <p14:tracePt t="366733" x="6381750" y="4813300"/>
          <p14:tracePt t="366749" x="6394450" y="4806950"/>
          <p14:tracePt t="366767" x="6394450" y="4800600"/>
          <p14:tracePt t="366782" x="6400800" y="4794250"/>
          <p14:tracePt t="366799" x="6400800" y="4787900"/>
          <p14:tracePt t="366816" x="6407150" y="4781550"/>
          <p14:tracePt t="366849" x="6413500" y="4775200"/>
          <p14:tracePt t="366866" x="6419850" y="4768850"/>
          <p14:tracePt t="366899" x="6426200" y="4762500"/>
          <p14:tracePt t="366915" x="6432550" y="4749800"/>
          <p14:tracePt t="366932" x="6438900" y="4737100"/>
          <p14:tracePt t="366949" x="6438900" y="4730750"/>
          <p14:tracePt t="366965" x="6464300" y="4699000"/>
          <p14:tracePt t="366982" x="6496050" y="4667250"/>
          <p14:tracePt t="366999" x="6546850" y="4610100"/>
          <p14:tracePt t="367015" x="6572250" y="4578350"/>
          <p14:tracePt t="367032" x="6616700" y="4521200"/>
          <p14:tracePt t="367049" x="6673850" y="4476750"/>
          <p14:tracePt t="367065" x="6692900" y="4451350"/>
          <p14:tracePt t="367082" x="6743700" y="4413250"/>
          <p14:tracePt t="367099" x="6781800" y="4381500"/>
          <p14:tracePt t="367115" x="6794500" y="4375150"/>
          <p14:tracePt t="367133" x="6813550" y="4349750"/>
          <p14:tracePt t="367148" x="6838950" y="4343400"/>
          <p14:tracePt t="367165" x="6851650" y="4337050"/>
          <p14:tracePt t="367182" x="6864350" y="4337050"/>
          <p14:tracePt t="367198" x="6870700" y="4337050"/>
          <p14:tracePt t="367215" x="6870700" y="4330700"/>
          <p14:tracePt t="367231" x="6877050" y="4330700"/>
          <p14:tracePt t="367252" x="6883400" y="4324350"/>
          <p14:tracePt t="367264" x="6883400" y="4318000"/>
          <p14:tracePt t="367329" x="6883400" y="4311650"/>
          <p14:tracePt t="367582" x="6883400" y="4318000"/>
          <p14:tracePt t="367589" x="6877050" y="4324350"/>
          <p14:tracePt t="367603" x="6870700" y="4324350"/>
          <p14:tracePt t="367613" x="6851650" y="4337050"/>
          <p14:tracePt t="367630" x="6832600" y="4349750"/>
          <p14:tracePt t="367646" x="6762750" y="4400550"/>
          <p14:tracePt t="367663" x="6673850" y="4470400"/>
          <p14:tracePt t="367681" x="6559550" y="4546600"/>
          <p14:tracePt t="367696" x="6502400" y="4597400"/>
          <p14:tracePt t="367714" x="6407150" y="4660900"/>
          <p14:tracePt t="367730" x="6330950" y="4711700"/>
          <p14:tracePt t="367746" x="6299200" y="4737100"/>
          <p14:tracePt t="367763" x="6273800" y="4756150"/>
          <p14:tracePt t="367780" x="6229350" y="4781550"/>
          <p14:tracePt t="367796" x="6216650" y="4787900"/>
          <p14:tracePt t="367812" x="6210300" y="4794250"/>
          <p14:tracePt t="367829" x="6203950" y="4800600"/>
          <p14:tracePt t="367846" x="6197600" y="4806950"/>
          <p14:tracePt t="367891" x="6191250" y="4813300"/>
          <p14:tracePt t="367898" x="6191250" y="4819650"/>
          <p14:tracePt t="367915" x="6184900" y="4826000"/>
          <p14:tracePt t="367933" x="6178550" y="4826000"/>
          <p14:tracePt t="367945" x="6172200" y="4826000"/>
          <p14:tracePt t="367962" x="6165850" y="4832350"/>
          <p14:tracePt t="367983" x="6159500" y="4838700"/>
          <p14:tracePt t="367995" x="6159500" y="4845050"/>
          <p14:tracePt t="368011" x="6153150" y="4845050"/>
          <p14:tracePt t="368032" x="6153150" y="4851400"/>
          <p14:tracePt t="368059" x="6153150" y="4857750"/>
          <p14:tracePt t="368095" x="6146800" y="4864100"/>
          <p14:tracePt t="368123" x="6140450" y="4864100"/>
          <p14:tracePt t="368151" x="6134100" y="4864100"/>
          <p14:tracePt t="368186" x="6127750" y="4870450"/>
          <p14:tracePt t="368214" x="6121400" y="4876800"/>
          <p14:tracePt t="368249" x="6121400" y="4883150"/>
          <p14:tracePt t="368369" x="6127750" y="4883150"/>
          <p14:tracePt t="368390" x="6134100" y="4883150"/>
          <p14:tracePt t="368397" x="6140450" y="4883150"/>
          <p14:tracePt t="368410" x="6140450" y="4876800"/>
          <p14:tracePt t="368426" x="6146800" y="4876800"/>
          <p14:tracePt t="368443" x="6153150" y="4876800"/>
          <p14:tracePt t="368461" x="6153150" y="4870450"/>
          <p14:tracePt t="368477" x="6159500" y="4870450"/>
          <p14:tracePt t="368493" x="6165850" y="4870450"/>
          <p14:tracePt t="368510" x="6172200" y="4864100"/>
          <p14:tracePt t="368527" x="6178550" y="4864100"/>
          <p14:tracePt t="368544" x="6184900" y="4857750"/>
          <p14:tracePt t="368560" x="6191250" y="4851400"/>
          <p14:tracePt t="368594" x="6191250" y="4845050"/>
          <p14:tracePt t="368615" x="6197600" y="4838700"/>
          <p14:tracePt t="368621" x="6203950" y="4838700"/>
          <p14:tracePt t="368644" x="6210300" y="4832350"/>
          <p14:tracePt t="368663" x="6216650" y="4832350"/>
          <p14:tracePt t="368685" x="6223000" y="4832350"/>
          <p14:tracePt t="368727" x="6223000" y="4826000"/>
          <p14:tracePt t="368761" x="6229350" y="4819650"/>
          <p14:tracePt t="368875" x="6216650" y="4819650"/>
          <p14:tracePt t="368889" x="6210300" y="4819650"/>
          <p14:tracePt t="368895" x="6203950" y="4819650"/>
          <p14:tracePt t="368909" x="6197600" y="4819650"/>
          <p14:tracePt t="368925" x="6184900" y="4826000"/>
          <p14:tracePt t="368942" x="6165850" y="4826000"/>
          <p14:tracePt t="368959" x="6127750" y="4826000"/>
          <p14:tracePt t="368975" x="6083300" y="4826000"/>
          <p14:tracePt t="368992" x="6064250" y="4826000"/>
          <p14:tracePt t="369009" x="6026150" y="4826000"/>
          <p14:tracePt t="369025" x="6000750" y="4826000"/>
          <p14:tracePt t="369042" x="5981700" y="4826000"/>
          <p14:tracePt t="369058" x="5969000" y="4826000"/>
          <p14:tracePt t="369075" x="5962650" y="4826000"/>
          <p14:tracePt t="369176" x="5975350" y="4832350"/>
          <p14:tracePt t="369197" x="5981700" y="4832350"/>
          <p14:tracePt t="369211" x="5988050" y="4832350"/>
          <p14:tracePt t="369226" x="5994400" y="4832350"/>
          <p14:tracePt t="369239" x="6000750" y="4832350"/>
          <p14:tracePt t="369247" x="6019800" y="4832350"/>
          <p14:tracePt t="369257" x="6032500" y="4832350"/>
          <p14:tracePt t="369275" x="6083300" y="4832350"/>
          <p14:tracePt t="369291" x="6108700" y="4832350"/>
          <p14:tracePt t="369308" x="6140450" y="4832350"/>
          <p14:tracePt t="369324" x="6197600" y="4832350"/>
          <p14:tracePt t="369340" x="6223000" y="4832350"/>
          <p14:tracePt t="369357" x="6229350" y="4832350"/>
          <p14:tracePt t="369374" x="6248400" y="4832350"/>
          <p14:tracePt t="369390" x="6254750" y="4832350"/>
          <p14:tracePt t="369436" x="6248400" y="4832350"/>
          <p14:tracePt t="369443" x="6242050" y="4832350"/>
          <p14:tracePt t="369471" x="6235700" y="4832350"/>
          <p14:tracePt t="369958" x="6242050" y="4832350"/>
          <p14:tracePt t="369973" x="6261100" y="4832350"/>
          <p14:tracePt t="369979" x="6280150" y="4832350"/>
          <p14:tracePt t="369988" x="6299200" y="4832350"/>
          <p14:tracePt t="370005" x="6330950" y="4832350"/>
          <p14:tracePt t="370021" x="6394450" y="4832350"/>
          <p14:tracePt t="370038" x="6426200" y="4826000"/>
          <p14:tracePt t="370055" x="6483350" y="4819650"/>
          <p14:tracePt t="370071" x="6534150" y="4819650"/>
          <p14:tracePt t="370088" x="6553200" y="4813300"/>
          <p14:tracePt t="370105" x="6578600" y="4813300"/>
          <p14:tracePt t="370121" x="6597650" y="4813300"/>
          <p14:tracePt t="370154" x="6616700" y="4813300"/>
          <p14:tracePt t="370171" x="6629400" y="4813300"/>
          <p14:tracePt t="370187" x="6635750" y="4806950"/>
          <p14:tracePt t="370204" x="6642100" y="4806950"/>
          <p14:tracePt t="370240" x="6648450" y="4806950"/>
          <p14:tracePt t="370358" x="6642100" y="4806950"/>
          <p14:tracePt t="370372" x="6635750" y="4806950"/>
          <p14:tracePt t="370379" x="6629400" y="4806950"/>
          <p14:tracePt t="370393" x="6610350" y="4806950"/>
          <p14:tracePt t="370403" x="6591300" y="4806950"/>
          <p14:tracePt t="370421" x="6464300" y="4794250"/>
          <p14:tracePt t="370436" x="6369050" y="4775200"/>
          <p14:tracePt t="370453" x="6127750" y="4743450"/>
          <p14:tracePt t="370471" x="5842000" y="4699000"/>
          <p14:tracePt t="370486" x="5695950" y="4673600"/>
          <p14:tracePt t="370503" x="5416550" y="4654550"/>
          <p14:tracePt t="370520" x="5175250" y="4635500"/>
          <p14:tracePt t="370536" x="5086350" y="4635500"/>
          <p14:tracePt t="370553" x="4959350" y="4635500"/>
          <p14:tracePt t="370570" x="4889500" y="4648200"/>
          <p14:tracePt t="370586" x="4864100" y="4648200"/>
          <p14:tracePt t="370603" x="4838700" y="4654550"/>
          <p14:tracePt t="370619" x="4832350" y="4654550"/>
          <p14:tracePt t="370636" x="4826000" y="4660900"/>
          <p14:tracePt t="370653" x="4813300" y="4660900"/>
          <p14:tracePt t="370669" x="4806950" y="4667250"/>
          <p14:tracePt t="370686" x="4800600" y="4673600"/>
          <p14:tracePt t="370719" x="4794250" y="4673600"/>
          <p14:tracePt t="370735" x="4794250" y="4679950"/>
          <p14:tracePt t="370752" x="4787900" y="4679950"/>
          <p14:tracePt t="370769" x="4781550" y="4686300"/>
          <p14:tracePt t="370786" x="4775200" y="4686300"/>
          <p14:tracePt t="370802" x="4768850" y="4692650"/>
          <p14:tracePt t="370822" x="4762500" y="4692650"/>
          <p14:tracePt t="370899" x="4756150" y="4699000"/>
          <p14:tracePt t="370919" x="4749800" y="4705350"/>
          <p14:tracePt t="370955" x="4743450" y="4705350"/>
          <p14:tracePt t="370962" x="4743450" y="4711700"/>
          <p14:tracePt t="370990" x="4737100" y="4711700"/>
          <p14:tracePt t="371011" x="4730750" y="4718050"/>
          <p14:tracePt t="371032" x="4730750" y="4724400"/>
          <p14:tracePt t="371061" x="4724400" y="4730750"/>
          <p14:tracePt t="371124" x="4724400" y="4737100"/>
          <p14:tracePt t="371194" x="4730750" y="4737100"/>
          <p14:tracePt t="371215" x="4737100" y="4737100"/>
          <p14:tracePt t="371222" x="4743450" y="4737100"/>
          <p14:tracePt t="371243" x="4749800" y="4743450"/>
          <p14:tracePt t="371252" x="4762500" y="4743450"/>
          <p14:tracePt t="371271" x="4768850" y="4743450"/>
          <p14:tracePt t="371287" x="4781550" y="4743450"/>
          <p14:tracePt t="371301" x="4794250" y="4749800"/>
          <p14:tracePt t="371317" x="4838700" y="4749800"/>
          <p14:tracePt t="371334" x="4876800" y="4756150"/>
          <p14:tracePt t="371350" x="4895850" y="4762500"/>
          <p14:tracePt t="371366" x="4940300" y="4768850"/>
          <p14:tracePt t="371384" x="4972050" y="4787900"/>
          <p14:tracePt t="371400" x="4991100" y="4794250"/>
          <p14:tracePt t="371417" x="5035550" y="4800600"/>
          <p14:tracePt t="371433" x="5080000" y="4813300"/>
          <p14:tracePt t="371450" x="5118100" y="4819650"/>
          <p14:tracePt t="371467" x="5187950" y="4826000"/>
          <p14:tracePt t="371483" x="5276850" y="4845050"/>
          <p14:tracePt t="371500" x="5346700" y="4851400"/>
          <p14:tracePt t="371517" x="5486400" y="4864100"/>
          <p14:tracePt t="371533" x="5689600" y="4876800"/>
          <p14:tracePt t="371550" x="5803900" y="4876800"/>
          <p14:tracePt t="371567" x="6007100" y="4876800"/>
          <p14:tracePt t="371583" x="6083300" y="4876800"/>
          <p14:tracePt t="371599" x="6273800" y="4870450"/>
          <p14:tracePt t="371616" x="6413500" y="4864100"/>
          <p14:tracePt t="371632" x="6483350" y="4864100"/>
          <p14:tracePt t="371650" x="6559550" y="4851400"/>
          <p14:tracePt t="371666" x="6616700" y="4845050"/>
          <p14:tracePt t="371682" x="6648450" y="4845050"/>
          <p14:tracePt t="371700" x="6680200" y="4845050"/>
          <p14:tracePt t="371715" x="6711950" y="4838700"/>
          <p14:tracePt t="371732" x="6724650" y="4838700"/>
          <p14:tracePt t="371749" x="6743700" y="4838700"/>
          <p14:tracePt t="371767" x="6756400" y="4838700"/>
          <p14:tracePt t="371799" x="6762750" y="4838700"/>
          <p14:tracePt t="371826" x="6769100" y="4838700"/>
          <p14:tracePt t="371867" x="6769100" y="4845050"/>
          <p14:tracePt t="371952" x="6769100" y="4851400"/>
          <p14:tracePt t="371995" x="6775450" y="4851400"/>
          <p14:tracePt t="372023" x="6781800" y="4851400"/>
          <p14:tracePt t="372044" x="6788150" y="4851400"/>
          <p14:tracePt t="372058" x="6794500" y="4851400"/>
          <p14:tracePt t="372068" x="6800850" y="4851400"/>
          <p14:tracePt t="372086" x="6807200" y="4851400"/>
          <p14:tracePt t="372097" x="6813550" y="4851400"/>
          <p14:tracePt t="372114" x="6819900" y="4851400"/>
          <p14:tracePt t="372131" x="6826250" y="4851400"/>
          <p14:tracePt t="372148" x="6832600" y="4851400"/>
          <p14:tracePt t="372165" x="6883400" y="4851400"/>
          <p14:tracePt t="372181" x="6902450" y="4851400"/>
          <p14:tracePt t="372197" x="6921500" y="4851400"/>
          <p14:tracePt t="372214" x="6959600" y="4851400"/>
          <p14:tracePt t="372230" x="7010400" y="4851400"/>
          <p14:tracePt t="372247" x="7042150" y="4851400"/>
          <p14:tracePt t="372264" x="7054850" y="4851400"/>
          <p14:tracePt t="372281" x="7073900" y="4851400"/>
          <p14:tracePt t="372297" x="7086600" y="4851400"/>
          <p14:tracePt t="372313" x="7092950" y="4851400"/>
          <p14:tracePt t="372331" x="7099300" y="4845050"/>
          <p14:tracePt t="372395" x="7105650" y="4845050"/>
          <p14:tracePt t="374551" x="7092950" y="4845050"/>
          <p14:tracePt t="374566" x="7073900" y="4845050"/>
          <p14:tracePt t="374575" x="7048500" y="4845050"/>
          <p14:tracePt t="374589" x="7016750" y="4845050"/>
          <p14:tracePt t="374605" x="6953250" y="4845050"/>
          <p14:tracePt t="374623" x="6870700" y="4845050"/>
          <p14:tracePt t="374639" x="6845300" y="4845050"/>
          <p14:tracePt t="374655" x="6807200" y="4851400"/>
          <p14:tracePt t="374672" x="6743700" y="4851400"/>
          <p14:tracePt t="374688" x="6724650" y="4857750"/>
          <p14:tracePt t="374706" x="6718300" y="4857750"/>
          <p14:tracePt t="374721" x="6699250" y="4857750"/>
          <p14:tracePt t="374738" x="6692900" y="4857750"/>
          <p14:tracePt t="374776" x="6686550" y="4857750"/>
          <p14:tracePt t="375023" x="6692900" y="4857750"/>
          <p14:tracePt t="375044" x="6699250" y="4857750"/>
          <p14:tracePt t="375057" x="6705600" y="4857750"/>
          <p14:tracePt t="375086" x="6711950" y="4851400"/>
          <p14:tracePt t="375114" x="6718300" y="4851400"/>
          <p14:tracePt t="375149" x="6724650" y="4845050"/>
          <p14:tracePt t="375219" x="6724650" y="4832350"/>
          <p14:tracePt t="375255" x="6724650" y="4826000"/>
          <p14:tracePt t="375275" x="6718300" y="4819650"/>
          <p14:tracePt t="375297" x="6705600" y="4819650"/>
          <p14:tracePt t="375304" x="6699250" y="4813300"/>
          <p14:tracePt t="375317" x="6692900" y="4813300"/>
          <p14:tracePt t="375325" x="6686550" y="4813300"/>
          <p14:tracePt t="375339" x="6661150" y="4806950"/>
          <p14:tracePt t="375353" x="6642100" y="4800600"/>
          <p14:tracePt t="375370" x="6584950" y="4787900"/>
          <p14:tracePt t="375386" x="6527800" y="4775200"/>
          <p14:tracePt t="375403" x="6432550" y="4749800"/>
          <p14:tracePt t="375419" x="6337300" y="4743450"/>
          <p14:tracePt t="375436" x="6286500" y="4730750"/>
          <p14:tracePt t="375453" x="6216650" y="4724400"/>
          <p14:tracePt t="375470" x="6153150" y="4724400"/>
          <p14:tracePt t="375486" x="6108700" y="4724400"/>
          <p14:tracePt t="375502" x="6096000" y="4724400"/>
          <p14:tracePt t="375519" x="6076950" y="4718050"/>
          <p14:tracePt t="375536" x="6070600" y="4718050"/>
          <p14:tracePt t="375552" x="6064250" y="4718050"/>
          <p14:tracePt t="375599" x="6057900" y="4718050"/>
          <p14:tracePt t="376287" x="6057900" y="4724400"/>
          <p14:tracePt t="376463" x="6057900" y="4730750"/>
          <p14:tracePt t="376750" x="6057900" y="4737100"/>
          <p14:tracePt t="377593" x="6064250" y="4737100"/>
          <p14:tracePt t="377614" x="6070600" y="4743450"/>
          <p14:tracePt t="377621" x="6083300" y="4743450"/>
          <p14:tracePt t="377635" x="6096000" y="4749800"/>
          <p14:tracePt t="377645" x="6115050" y="4749800"/>
          <p14:tracePt t="377661" x="6140450" y="4756150"/>
          <p14:tracePt t="377678" x="6184900" y="4762500"/>
          <p14:tracePt t="377695" x="6254750" y="4775200"/>
          <p14:tracePt t="377712" x="6286500" y="4781550"/>
          <p14:tracePt t="377728" x="6343650" y="4787900"/>
          <p14:tracePt t="377745" x="6362700" y="4787900"/>
          <p14:tracePt t="377762" x="6426200" y="4794250"/>
          <p14:tracePt t="377778" x="6438900" y="4794250"/>
          <p14:tracePt t="377796" x="6451600" y="4794250"/>
          <p14:tracePt t="377811" x="6464300" y="4800600"/>
          <p14:tracePt t="377828" x="6477000" y="4800600"/>
          <p14:tracePt t="377844" x="6483350" y="4800600"/>
          <p14:tracePt t="377861" x="6496050" y="4800600"/>
          <p14:tracePt t="377878" x="6515100" y="4806950"/>
          <p14:tracePt t="377895" x="6534150" y="4806950"/>
          <p14:tracePt t="377910" x="6546850" y="4806950"/>
          <p14:tracePt t="377927" x="6572250" y="4806950"/>
          <p14:tracePt t="377946" x="6604000" y="4806950"/>
          <p14:tracePt t="377961" x="6629400" y="4806950"/>
          <p14:tracePt t="377977" x="6680200" y="4806950"/>
          <p14:tracePt t="377994" x="6737350" y="4806950"/>
          <p14:tracePt t="378010" x="6756400" y="4806950"/>
          <p14:tracePt t="378014" x="6788150" y="4800600"/>
          <p14:tracePt t="378044" x="6838950" y="4775200"/>
          <p14:tracePt t="378060" x="6851650" y="4768850"/>
          <p14:tracePt t="378079" x="6864350" y="4762500"/>
          <p14:tracePt t="378094" x="6864350" y="4756150"/>
          <p14:tracePt t="378110" x="6870700" y="4749800"/>
          <p14:tracePt t="378148" x="6870700" y="4743450"/>
          <p14:tracePt t="378225" x="6864350" y="4743450"/>
          <p14:tracePt t="378275" x="6858000" y="4743450"/>
          <p14:tracePt t="378366" x="6864350" y="4743450"/>
          <p14:tracePt t="378394" x="6870700" y="4743450"/>
          <p14:tracePt t="378408" x="6877050" y="4743450"/>
          <p14:tracePt t="378415" x="6883400" y="4743450"/>
          <p14:tracePt t="378429" x="6889750" y="4743450"/>
          <p14:tracePt t="378450" x="6896100" y="4743450"/>
          <p14:tracePt t="378459" x="6908800" y="4743450"/>
          <p14:tracePt t="378476" x="6921500" y="4743450"/>
          <p14:tracePt t="378493" x="6959600" y="4749800"/>
          <p14:tracePt t="378509" x="7023100" y="4756150"/>
          <p14:tracePt t="378525" x="7048500" y="4756150"/>
          <p14:tracePt t="378542" x="7105650" y="4762500"/>
          <p14:tracePt t="378559" x="7162800" y="4762500"/>
          <p14:tracePt t="378575" x="7181850" y="4762500"/>
          <p14:tracePt t="378592" x="7219950" y="4762500"/>
          <p14:tracePt t="378608" x="7239000" y="4762500"/>
          <p14:tracePt t="378626" x="7251700" y="4762500"/>
          <p14:tracePt t="378658" x="7258050" y="4762500"/>
          <p14:tracePt t="378677" x="7264400" y="4762500"/>
          <p14:tracePt t="379026" x="7264400" y="4756150"/>
          <p14:tracePt t="379054" x="7264400" y="4749800"/>
          <p14:tracePt t="379503" x="7219950" y="4743450"/>
          <p14:tracePt t="379509" x="7156450" y="4730750"/>
          <p14:tracePt t="379525" x="7092950" y="4724400"/>
          <p14:tracePt t="379538" x="6934200" y="4711700"/>
          <p14:tracePt t="379555" x="6858000" y="4711700"/>
          <p14:tracePt t="379573" x="6680200" y="4705350"/>
          <p14:tracePt t="379589" x="6578600" y="4705350"/>
          <p14:tracePt t="379605" x="6413500" y="4705350"/>
          <p14:tracePt t="379623" x="6242050" y="4724400"/>
          <p14:tracePt t="379638" x="6165850" y="4724400"/>
          <p14:tracePt t="379655" x="6013450" y="4743450"/>
          <p14:tracePt t="379672" x="5867400" y="4775200"/>
          <p14:tracePt t="379688" x="5803900" y="4787900"/>
          <p14:tracePt t="379706" x="5708650" y="4800600"/>
          <p14:tracePt t="379721" x="5613400" y="4819650"/>
          <p14:tracePt t="379737" x="5568950" y="4838700"/>
          <p14:tracePt t="379755" x="5486400" y="4864100"/>
          <p14:tracePt t="379771" x="5429250" y="4876800"/>
          <p14:tracePt t="379788" x="5384800" y="4895850"/>
          <p14:tracePt t="379807" x="5334000" y="4908550"/>
          <p14:tracePt t="379821" x="5295900" y="4914900"/>
          <p14:tracePt t="379837" x="5289550" y="4921250"/>
          <p14:tracePt t="379854" x="5276850" y="4927600"/>
          <p14:tracePt t="379910" x="5276850" y="4921250"/>
          <p14:tracePt t="379917" x="5276850" y="4914900"/>
          <p14:tracePt t="379931" x="5283200" y="4908550"/>
          <p14:tracePt t="379940" x="5283200" y="4902200"/>
          <p14:tracePt t="379954" x="5295900" y="4902200"/>
          <p14:tracePt t="380531" x="5289550" y="4902200"/>
          <p14:tracePt t="380545" x="5283200" y="4902200"/>
          <p14:tracePt t="380554" x="5270500" y="4902200"/>
          <p14:tracePt t="380568" x="5264150" y="4902200"/>
          <p14:tracePt t="380585" x="5251450" y="4902200"/>
          <p14:tracePt t="380602" x="5213350" y="4921250"/>
          <p14:tracePt t="380618" x="5200650" y="4927600"/>
          <p14:tracePt t="380635" x="5181600" y="4940300"/>
          <p14:tracePt t="380651" x="5149850" y="4953000"/>
          <p14:tracePt t="380668" x="5086350" y="4965700"/>
          <p14:tracePt t="380685" x="5054600" y="4978400"/>
          <p14:tracePt t="380701" x="4984750" y="4991100"/>
          <p14:tracePt t="380718" x="4927600" y="5003800"/>
          <p14:tracePt t="380735" x="4876800" y="5010150"/>
          <p14:tracePt t="380751" x="4857750" y="5016500"/>
          <p14:tracePt t="380767" x="4800600" y="5022850"/>
          <p14:tracePt t="380784" x="4743450" y="5022850"/>
          <p14:tracePt t="380801" x="4724400" y="5016500"/>
          <p14:tracePt t="380818" x="4667250" y="5010150"/>
          <p14:tracePt t="380834" x="4622800" y="4997450"/>
          <p14:tracePt t="380851" x="4603750" y="4991100"/>
          <p14:tracePt t="380868" x="4572000" y="4984750"/>
          <p14:tracePt t="380884" x="4502150" y="4959350"/>
          <p14:tracePt t="380901" x="4483100" y="4953000"/>
          <p14:tracePt t="380918" x="4451350" y="4940300"/>
          <p14:tracePt t="380934" x="4438650" y="4933950"/>
          <p14:tracePt t="380950" x="4432300" y="4933950"/>
          <p14:tracePt t="380995" x="4425950" y="4927600"/>
          <p14:tracePt t="381017" x="4425950" y="4921250"/>
          <p14:tracePt t="381023" x="4425950" y="4914900"/>
          <p14:tracePt t="381799" x="4451350" y="4914900"/>
          <p14:tracePt t="381805" x="4476750" y="4921250"/>
          <p14:tracePt t="381820" x="4508500" y="4921250"/>
          <p14:tracePt t="381830" x="4546600" y="4927600"/>
          <p14:tracePt t="381848" x="4635500" y="4927600"/>
          <p14:tracePt t="381864" x="4686300" y="4927600"/>
          <p14:tracePt t="381881" x="4832350" y="4927600"/>
          <p14:tracePt t="381897" x="5003800" y="4927600"/>
          <p14:tracePt t="381914" x="5086350" y="4927600"/>
          <p14:tracePt t="381930" x="5162550" y="4927600"/>
          <p14:tracePt t="381947" x="5353050" y="4914900"/>
          <p14:tracePt t="381963" x="5410200" y="4908550"/>
          <p14:tracePt t="381982" x="5486400" y="4895850"/>
          <p14:tracePt t="381996" x="5518150" y="4889500"/>
          <p14:tracePt t="382013" x="5575300" y="4876800"/>
          <p14:tracePt t="382017" x="5600700" y="4876800"/>
          <p14:tracePt t="382033" x="5619750" y="4870450"/>
          <p14:tracePt t="382046" x="5638800" y="4870450"/>
          <p14:tracePt t="382063" x="5670550" y="4864100"/>
          <p14:tracePt t="382080" x="5695950" y="4857750"/>
          <p14:tracePt t="382096" x="5708650" y="4857750"/>
          <p14:tracePt t="382113" x="5727700" y="4851400"/>
          <p14:tracePt t="382129" x="5746750" y="4845050"/>
          <p14:tracePt t="382146" x="5759450" y="4838700"/>
          <p14:tracePt t="382163" x="5772150" y="4838700"/>
          <p14:tracePt t="382180" x="5797550" y="4832350"/>
          <p14:tracePt t="382196" x="5810250" y="4826000"/>
          <p14:tracePt t="382213" x="5829300" y="4819650"/>
          <p14:tracePt t="382230" x="5848350" y="4819650"/>
          <p14:tracePt t="382246" x="5854700" y="4819650"/>
          <p14:tracePt t="382262" x="5867400" y="4813300"/>
          <p14:tracePt t="382280" x="5880100" y="4813300"/>
          <p14:tracePt t="382296" x="5899150" y="4806950"/>
          <p14:tracePt t="382312" x="5905500" y="4806950"/>
          <p14:tracePt t="382329" x="5911850" y="4806950"/>
          <p14:tracePt t="382367" x="5918200" y="4806950"/>
          <p14:tracePt t="384557" x="5911850" y="4806950"/>
          <p14:tracePt t="384565" x="5886450" y="4806950"/>
          <p14:tracePt t="384579" x="5867400" y="4806950"/>
          <p14:tracePt t="384588" x="5854700" y="4800600"/>
          <p14:tracePt t="384604" x="5835650" y="4800600"/>
          <p14:tracePt t="384621" x="5803900" y="4794250"/>
          <p14:tracePt t="384637" x="5778500" y="4794250"/>
          <p14:tracePt t="384654" x="5772150" y="4794250"/>
          <p14:tracePt t="384671" x="5753100" y="4794250"/>
          <p14:tracePt t="384687" x="5746750" y="4787900"/>
          <p14:tracePt t="384726" x="5740400" y="4787900"/>
          <p14:tracePt t="384748" x="5734050" y="4787900"/>
          <p14:tracePt t="384804" x="5727700" y="4787900"/>
          <p14:tracePt t="384846" x="5721350" y="4787900"/>
          <p14:tracePt t="384880" x="5715000" y="4787900"/>
          <p14:tracePt t="384916" x="5708650" y="4794250"/>
          <p14:tracePt t="385000" x="5702300" y="4794250"/>
          <p14:tracePt t="385078" x="5695950" y="4794250"/>
          <p14:tracePt t="385099" x="5689600" y="4794250"/>
          <p14:tracePt t="385105" x="5683250" y="4794250"/>
          <p14:tracePt t="385122" x="5676900" y="4794250"/>
          <p14:tracePt t="385136" x="5670550" y="4794250"/>
          <p14:tracePt t="385162" x="5664200" y="4794250"/>
          <p14:tracePt t="385171" x="5651500" y="4794250"/>
          <p14:tracePt t="385186" x="5638800" y="4794250"/>
          <p14:tracePt t="385202" x="5613400" y="4787900"/>
          <p14:tracePt t="385219" x="5588000" y="4787900"/>
          <p14:tracePt t="385235" x="5568950" y="4787900"/>
          <p14:tracePt t="385252" x="5543550" y="4787900"/>
          <p14:tracePt t="385269" x="5518150" y="4781550"/>
          <p14:tracePt t="385285" x="5511800" y="4781550"/>
          <p14:tracePt t="385318" x="5505450" y="4781550"/>
          <p14:tracePt t="385338" x="5499100" y="4781550"/>
          <p14:tracePt t="385400" x="5492750" y="4781550"/>
          <p14:tracePt t="385478" x="5486400" y="4781550"/>
          <p14:tracePt t="385590" x="5480050" y="4781550"/>
          <p14:tracePt t="385597" x="5473700" y="4781550"/>
          <p14:tracePt t="385633" x="5467350" y="4781550"/>
          <p14:tracePt t="385639" x="5461000" y="4781550"/>
          <p14:tracePt t="385660" x="5454650" y="4781550"/>
          <p14:tracePt t="385670" x="5448300" y="4781550"/>
          <p14:tracePt t="385683" x="5441950" y="4781550"/>
          <p14:tracePt t="385701" x="5429250" y="4781550"/>
          <p14:tracePt t="385717" x="5391150" y="4768850"/>
          <p14:tracePt t="385734" x="5340350" y="4768850"/>
          <p14:tracePt t="385752" x="5270500" y="4762500"/>
          <p14:tracePt t="385767" x="5219700" y="4756150"/>
          <p14:tracePt t="385783" x="5118100" y="4756150"/>
          <p14:tracePt t="385801" x="4984750" y="4743450"/>
          <p14:tracePt t="385817" x="4921250" y="4743450"/>
          <p14:tracePt t="385833" x="4794250" y="4743450"/>
          <p14:tracePt t="385850" x="4667250" y="4743450"/>
          <p14:tracePt t="385867" x="4603750" y="4743450"/>
          <p14:tracePt t="385883" x="4476750" y="4743450"/>
          <p14:tracePt t="385900" x="4330700" y="4737100"/>
          <p14:tracePt t="385917" x="4254500" y="4737100"/>
          <p14:tracePt t="385933" x="4203700" y="4737100"/>
          <p14:tracePt t="385950" x="4057650" y="4718050"/>
          <p14:tracePt t="385966" x="4032250" y="4718050"/>
          <p14:tracePt t="385984" x="3981450" y="4718050"/>
          <p14:tracePt t="385999" x="3968750" y="4718050"/>
          <p14:tracePt t="386016" x="3943350" y="4711700"/>
          <p14:tracePt t="386020" x="3937000" y="4711700"/>
          <p14:tracePt t="386033" x="3930650" y="4711700"/>
          <p14:tracePt t="386049" x="3905250" y="4705350"/>
          <p14:tracePt t="388583" x="3841750" y="4705350"/>
          <p14:tracePt t="388591" x="3752850" y="4705350"/>
          <p14:tracePt t="388597" x="3651250" y="4711700"/>
          <p14:tracePt t="388611" x="3517900" y="4730750"/>
          <p14:tracePt t="388624" x="3378200" y="4756150"/>
          <p14:tracePt t="388641" x="3086100" y="4762500"/>
          <p14:tracePt t="388657" x="2946400" y="4762500"/>
          <p14:tracePt t="388674" x="2654300" y="4787900"/>
          <p14:tracePt t="388690" x="2381250" y="4832350"/>
          <p14:tracePt t="388707" x="2254250" y="4832350"/>
          <p14:tracePt t="388724" x="2012950" y="4864100"/>
          <p14:tracePt t="388740" x="1790700" y="4883150"/>
          <p14:tracePt t="388758" x="1714500" y="4902200"/>
          <p14:tracePt t="388774" x="1568450" y="4933950"/>
          <p14:tracePt t="388790" x="1517650" y="4933950"/>
          <p14:tracePt t="388807" x="1346200" y="4946650"/>
          <p14:tracePt t="388823" x="1320800" y="4959350"/>
          <p14:tracePt t="388840" x="1276350" y="4959350"/>
          <p14:tracePt t="388857" x="1200150" y="4965700"/>
          <p14:tracePt t="388873" x="1149350" y="4972050"/>
          <p14:tracePt t="388890" x="1117600" y="4978400"/>
          <p14:tracePt t="388907" x="1054100" y="4997450"/>
          <p14:tracePt t="388923" x="1035050" y="5003800"/>
          <p14:tracePt t="388939" x="1016000" y="5016500"/>
          <p14:tracePt t="388956" x="977900" y="5035550"/>
          <p14:tracePt t="388973" x="952500" y="5054600"/>
          <p14:tracePt t="388990" x="920750" y="5073650"/>
          <p14:tracePt t="389006" x="908050" y="5080000"/>
          <p14:tracePt t="389022" x="850900" y="5111750"/>
          <p14:tracePt t="389026" x="838200" y="5130800"/>
          <p14:tracePt t="389042" x="825500" y="5143500"/>
          <p14:tracePt t="389055" x="806450" y="5149850"/>
          <p14:tracePt t="389072" x="787400" y="5168900"/>
          <p14:tracePt t="389089" x="768350" y="5181600"/>
          <p14:tracePt t="389105" x="755650" y="5181600"/>
          <p14:tracePt t="389122" x="755650" y="5187950"/>
          <p14:tracePt t="389139" x="742950" y="5194300"/>
          <p14:tracePt t="389172" x="736600" y="5200650"/>
          <p14:tracePt t="389194" x="730250" y="5200650"/>
          <p14:tracePt t="389321" x="736600" y="5200650"/>
          <p14:tracePt t="389391" x="736600" y="5194300"/>
          <p14:tracePt t="389419" x="742950" y="5194300"/>
          <p14:tracePt t="389440" x="749300" y="5194300"/>
          <p14:tracePt t="389461" x="755650" y="5194300"/>
          <p14:tracePt t="389468" x="762000" y="5194300"/>
          <p14:tracePt t="389489" x="768350" y="5194300"/>
          <p14:tracePt t="389502" x="774700" y="5194300"/>
          <p14:tracePt t="389510" x="781050" y="5194300"/>
          <p14:tracePt t="389524" x="806450" y="5200650"/>
          <p14:tracePt t="389538" x="831850" y="5200650"/>
          <p14:tracePt t="389554" x="958850" y="5226050"/>
          <p14:tracePt t="389570" x="1054100" y="5245100"/>
          <p14:tracePt t="389587" x="1346200" y="5302250"/>
          <p14:tracePt t="389603" x="1841500" y="5378450"/>
          <p14:tracePt t="389621" x="2159000" y="5410200"/>
          <p14:tracePt t="389637" x="2895600" y="5461000"/>
          <p14:tracePt t="389653" x="3727450" y="5473700"/>
          <p14:tracePt t="389671" x="4140200" y="5473700"/>
          <p14:tracePt t="389687" x="4845050" y="5448300"/>
          <p14:tracePt t="389703" x="5143500" y="5416550"/>
          <p14:tracePt t="389721" x="5765800" y="5365750"/>
          <p14:tracePt t="389737" x="5911850" y="5346700"/>
          <p14:tracePt t="389753" x="6045200" y="5314950"/>
          <p14:tracePt t="389770" x="6248400" y="5270500"/>
          <p14:tracePt t="389786" x="6407150" y="5232400"/>
          <p14:tracePt t="389803" x="6477000" y="5213350"/>
          <p14:tracePt t="389819" x="6597650" y="5175250"/>
          <p14:tracePt t="389836" x="6673850" y="5143500"/>
          <p14:tracePt t="389853" x="6699250" y="5137150"/>
          <p14:tracePt t="389870" x="6724650" y="5118100"/>
          <p14:tracePt t="389886" x="6737350" y="5118100"/>
          <p14:tracePt t="389903" x="6756400" y="5105400"/>
          <p14:tracePt t="389919" x="6769100" y="5105400"/>
          <p14:tracePt t="389936" x="6775450" y="5099050"/>
          <p14:tracePt t="389953" x="6794500" y="5086350"/>
          <p14:tracePt t="389969" x="6800850" y="5086350"/>
          <p14:tracePt t="389986" x="6813550" y="5073650"/>
          <p14:tracePt t="390002" x="6813550" y="5067300"/>
          <p14:tracePt t="390019" x="6813550" y="5060950"/>
          <p14:tracePt t="390039" x="6807200" y="5054600"/>
          <p14:tracePt t="390052" x="6800850" y="5054600"/>
          <p14:tracePt t="390069" x="6781800" y="5048250"/>
          <p14:tracePt t="390086" x="6775450" y="5048250"/>
          <p14:tracePt t="390102" x="6762750" y="5048250"/>
          <p14:tracePt t="390119" x="6737350" y="5035550"/>
          <p14:tracePt t="390135" x="6699250" y="5010150"/>
          <p14:tracePt t="390151" x="6667500" y="4997450"/>
          <p14:tracePt t="390169" x="6616700" y="4959350"/>
          <p14:tracePt t="390185" x="6553200" y="4921250"/>
          <p14:tracePt t="390202" x="6508750" y="4895850"/>
          <p14:tracePt t="390219" x="6457950" y="4864100"/>
          <p14:tracePt t="390234" x="6400800" y="4838700"/>
          <p14:tracePt t="390251" x="6388100" y="4826000"/>
          <p14:tracePt t="390269" x="6375400" y="4819650"/>
          <p14:tracePt t="390285" x="6356350" y="4813300"/>
          <p14:tracePt t="390301" x="6350000" y="4813300"/>
          <p14:tracePt t="390319" x="6343650" y="4813300"/>
          <p14:tracePt t="390335" x="6337300" y="4813300"/>
          <p14:tracePt t="390354" x="6330950" y="4813300"/>
          <p14:tracePt t="390423" x="6324600" y="4813300"/>
          <p14:tracePt t="390458" x="6318250" y="4813300"/>
          <p14:tracePt t="390493" x="6311900" y="4813300"/>
          <p14:tracePt t="390535" x="6305550" y="4813300"/>
          <p14:tracePt t="390556" x="6299200" y="4813300"/>
          <p14:tracePt t="390584" x="6292850" y="4819650"/>
          <p14:tracePt t="390606" x="6280150" y="4819650"/>
          <p14:tracePt t="390627" x="6273800" y="4819650"/>
          <p14:tracePt t="390634" x="6267450" y="4819650"/>
          <p14:tracePt t="390648" x="6261100" y="4819650"/>
          <p14:tracePt t="391606" x="6248400" y="4819650"/>
          <p14:tracePt t="391620" x="6235700" y="4819650"/>
          <p14:tracePt t="391627" x="6216650" y="4819650"/>
          <p14:tracePt t="391641" x="6203950" y="4819650"/>
          <p14:tracePt t="391650" x="6191250" y="4819650"/>
          <p14:tracePt t="391664" x="6172200" y="4819650"/>
          <p14:tracePt t="391680" x="6159500" y="4819650"/>
          <p14:tracePt t="391697" x="6121400" y="4819650"/>
          <p14:tracePt t="391713" x="6108700" y="4813300"/>
          <p14:tracePt t="391747" x="6089650" y="4813300"/>
          <p14:tracePt t="391763" x="6076950" y="4813300"/>
          <p14:tracePt t="391781" x="6070600" y="4813300"/>
          <p14:tracePt t="391796" x="6064250" y="4813300"/>
          <p14:tracePt t="391813" x="6057900" y="4819650"/>
          <p14:tracePt t="391846" x="6045200" y="4819650"/>
          <p14:tracePt t="391863" x="6038850" y="4819650"/>
          <p14:tracePt t="391880" x="6032500" y="4819650"/>
          <p14:tracePt t="391912" x="6026150" y="4819650"/>
          <p14:tracePt t="391932" x="6026150" y="4826000"/>
          <p14:tracePt t="391950" x="6019800" y="4826000"/>
          <p14:tracePt t="391971" x="6013450" y="4832350"/>
          <p14:tracePt t="392000" x="6000750" y="4832350"/>
          <p14:tracePt t="392041" x="5994400" y="4838700"/>
          <p14:tracePt t="392083" x="5988050" y="4845050"/>
          <p14:tracePt t="392175" x="5994400" y="4838700"/>
          <p14:tracePt t="392181" x="6000750" y="4838700"/>
          <p14:tracePt t="392203" x="6007100" y="4838700"/>
          <p14:tracePt t="392211" x="6013450" y="4832350"/>
          <p14:tracePt t="392231" x="6013450" y="4826000"/>
          <p14:tracePt t="392252" x="6019800" y="4826000"/>
          <p14:tracePt t="392261" x="6026150" y="4819650"/>
          <p14:tracePt t="392278" x="6032500" y="4813300"/>
          <p14:tracePt t="392295" x="6057900" y="4787900"/>
          <p14:tracePt t="392311" x="6064250" y="4775200"/>
          <p14:tracePt t="392328" x="6102350" y="4743450"/>
          <p14:tracePt t="392344" x="6121400" y="4711700"/>
          <p14:tracePt t="392361" x="6134100" y="4699000"/>
          <p14:tracePt t="392378" x="6146800" y="4679950"/>
          <p14:tracePt t="392394" x="6153150" y="4667250"/>
          <p14:tracePt t="392411" x="6159500" y="4667250"/>
          <p14:tracePt t="392428" x="6159500" y="4654550"/>
          <p14:tracePt t="392464" x="6159500" y="4648200"/>
          <p14:tracePt t="392510" x="6153150" y="4648200"/>
          <p14:tracePt t="392532" x="6146800" y="4654550"/>
          <p14:tracePt t="392539" x="6140450" y="4660900"/>
          <p14:tracePt t="392601" x="6134100" y="4667250"/>
          <p14:tracePt t="392616" x="6134100" y="4673600"/>
          <p14:tracePt t="392637" x="6127750" y="4673600"/>
          <p14:tracePt t="392658" x="6127750" y="4679950"/>
          <p14:tracePt t="392679" x="6121400" y="4686300"/>
          <p14:tracePt t="392686" x="6115050" y="4686300"/>
          <p14:tracePt t="392701" x="6115050" y="4692650"/>
          <p14:tracePt t="392709" x="6115050" y="4699000"/>
          <p14:tracePt t="392729" x="6108700" y="4699000"/>
          <p14:tracePt t="392743" x="6108700" y="4705350"/>
          <p14:tracePt t="392760" x="6102350" y="4718050"/>
          <p14:tracePt t="392776" x="6096000" y="4724400"/>
          <p14:tracePt t="392793" x="6096000" y="4737100"/>
          <p14:tracePt t="392809" x="6089650" y="4749800"/>
          <p14:tracePt t="392827" x="6076950" y="4800600"/>
          <p14:tracePt t="392842" x="6070600" y="4800600"/>
          <p14:tracePt t="392859" x="6070600" y="4813300"/>
          <p14:tracePt t="392876" x="6064250" y="4832350"/>
          <p14:tracePt t="392892" x="6064250" y="4838700"/>
          <p14:tracePt t="392909" x="6064250" y="4845050"/>
          <p14:tracePt t="392960" x="6064250" y="4851400"/>
          <p14:tracePt t="393094" x="6070600" y="4851400"/>
          <p14:tracePt t="393985" x="6070600" y="4857750"/>
          <p14:tracePt t="394020" x="6076950" y="4864100"/>
          <p14:tracePt t="394077" x="6083300" y="4870450"/>
          <p14:tracePt t="394119" x="6089650" y="4870450"/>
          <p14:tracePt t="394147" x="6096000" y="4876800"/>
          <p14:tracePt t="394168" x="6102350" y="4883150"/>
          <p14:tracePt t="394196" x="6108700" y="4883150"/>
          <p14:tracePt t="394203" x="6115050" y="4883150"/>
          <p14:tracePt t="394217" x="6121400" y="4889500"/>
          <p14:tracePt t="394224" x="6140450" y="4895850"/>
          <p14:tracePt t="394238" x="6153150" y="4902200"/>
          <p14:tracePt t="394254" x="6197600" y="4927600"/>
          <p14:tracePt t="394271" x="6223000" y="4933950"/>
          <p14:tracePt t="394288" x="6280150" y="4953000"/>
          <p14:tracePt t="394305" x="6343650" y="4978400"/>
          <p14:tracePt t="394321" x="6388100" y="4984750"/>
          <p14:tracePt t="394337" x="6457950" y="4997450"/>
          <p14:tracePt t="394354" x="6496050" y="4997450"/>
          <p14:tracePt t="394371" x="6565900" y="5003800"/>
          <p14:tracePt t="394387" x="6597650" y="5003800"/>
          <p14:tracePt t="394404" x="6616700" y="5003800"/>
          <p14:tracePt t="394421" x="6648450" y="5003800"/>
          <p14:tracePt t="394438" x="6680200" y="4997450"/>
          <p14:tracePt t="394454" x="6692900" y="4991100"/>
          <p14:tracePt t="394470" x="6711950" y="4984750"/>
          <p14:tracePt t="394487" x="6737350" y="4978400"/>
          <p14:tracePt t="394503" x="6750050" y="4978400"/>
          <p14:tracePt t="394507" x="6756400" y="4972050"/>
          <p14:tracePt t="394521" x="6762750" y="4965700"/>
          <p14:tracePt t="394537" x="6769100" y="4965700"/>
          <p14:tracePt t="394555" x="6781800" y="4959350"/>
          <p14:tracePt t="394590" x="6794500" y="4953000"/>
          <p14:tracePt t="394611" x="6794500" y="4946650"/>
          <p14:tracePt t="394638" x="6800850" y="4946650"/>
          <p14:tracePt t="394645" x="6807200" y="4940300"/>
          <p14:tracePt t="394688" x="6813550" y="4940300"/>
          <p14:tracePt t="394758" x="6819900" y="4933950"/>
          <p14:tracePt t="394779" x="6826250" y="4927600"/>
          <p14:tracePt t="394807" x="6826250" y="4921250"/>
          <p14:tracePt t="394828" x="6832600" y="4921250"/>
          <p14:tracePt t="394863" x="6838950" y="4914900"/>
          <p14:tracePt t="394891" x="6845300" y="4914900"/>
          <p14:tracePt t="394927" x="6851650" y="4908550"/>
          <p14:tracePt t="394990" x="6851650" y="4902200"/>
          <p14:tracePt t="394997" x="6858000" y="4902200"/>
          <p14:tracePt t="395032" x="6864350" y="4902200"/>
          <p14:tracePt t="395109" x="6870700" y="4902200"/>
          <p14:tracePt t="396261" x="6870700" y="4895850"/>
          <p14:tracePt t="396289" x="6870700" y="4889500"/>
          <p14:tracePt t="396311" x="6870700" y="4883150"/>
          <p14:tracePt t="396332" x="6864350" y="4876800"/>
          <p14:tracePt t="396360" x="6858000" y="4870450"/>
          <p14:tracePt t="396402" x="6858000" y="4864100"/>
          <p14:tracePt t="396409" x="6858000" y="4857750"/>
          <p14:tracePt t="396423" x="6858000" y="4851400"/>
          <p14:tracePt t="396444" x="6851650" y="4851400"/>
          <p14:tracePt t="396450" x="6851650" y="4845050"/>
          <p14:tracePt t="396466" x="6851650" y="4838700"/>
          <p14:tracePt t="396479" x="6845300" y="4832350"/>
          <p14:tracePt t="396514" x="6838950" y="4819650"/>
          <p14:tracePt t="396530" x="6838950" y="4813300"/>
          <p14:tracePt t="396546" x="6832600" y="4806950"/>
          <p14:tracePt t="396563" x="6832600" y="4800600"/>
          <p14:tracePt t="396580" x="6832600" y="4794250"/>
          <p14:tracePt t="396596" x="6826250" y="4794250"/>
          <p14:tracePt t="396613" x="6826250" y="4787900"/>
          <p14:tracePt t="396629" x="6819900" y="4781550"/>
          <p14:tracePt t="396646" x="6819900" y="4775200"/>
          <p14:tracePt t="396683" x="6819900" y="4768850"/>
          <p14:tracePt t="396724" x="6813550" y="4762500"/>
          <p14:tracePt t="396753" x="6807200" y="4756150"/>
          <p14:tracePt t="396781" x="6800850" y="4756150"/>
          <p14:tracePt t="396816" x="6794500" y="4756150"/>
          <p14:tracePt t="396872" x="6788150" y="4762500"/>
          <p14:tracePt t="396894" x="6781800" y="4768850"/>
          <p14:tracePt t="396900" x="6775450" y="4768850"/>
          <p14:tracePt t="396921" x="6762750" y="4768850"/>
          <p14:tracePt t="396936" x="6756400" y="4768850"/>
          <p14:tracePt t="396945" x="6737350" y="4768850"/>
          <p14:tracePt t="396961" x="6718300" y="4768850"/>
          <p14:tracePt t="396978" x="6629400" y="4768850"/>
          <p14:tracePt t="396995" x="6496050" y="4768850"/>
          <p14:tracePt t="397012" x="6318250" y="4762500"/>
          <p14:tracePt t="397028" x="6216650" y="4762500"/>
          <p14:tracePt t="397045" x="6013450" y="4756150"/>
          <p14:tracePt t="397062" x="5791200" y="4756150"/>
          <p14:tracePt t="397078" x="5683250" y="4743450"/>
          <p14:tracePt t="397094" x="5581650" y="4743450"/>
          <p14:tracePt t="397111" x="5327650" y="4743450"/>
          <p14:tracePt t="397128" x="5238750" y="4743450"/>
          <p14:tracePt t="397144" x="5149850" y="4743450"/>
          <p14:tracePt t="397161" x="5010150" y="4749800"/>
          <p14:tracePt t="397178" x="4870450" y="4749800"/>
          <p14:tracePt t="397194" x="4819650" y="4749800"/>
          <p14:tracePt t="397211" x="4718050" y="4749800"/>
          <p14:tracePt t="397227" x="4622800" y="4743450"/>
          <p14:tracePt t="397245" x="4552950" y="4730750"/>
          <p14:tracePt t="397261" x="4508500" y="4724400"/>
          <p14:tracePt t="397277" x="4464050" y="4724400"/>
          <p14:tracePt t="397294" x="4413250" y="4718050"/>
          <p14:tracePt t="397310" x="4387850" y="4705350"/>
          <p14:tracePt t="397327" x="4349750" y="4705350"/>
          <p14:tracePt t="397343" x="4318000" y="4705350"/>
          <p14:tracePt t="397360" x="4311650" y="4705350"/>
          <p14:tracePt t="397377" x="4298950" y="4705350"/>
          <p14:tracePt t="397393" x="4273550" y="4705350"/>
          <p14:tracePt t="397410" x="4260850" y="4705350"/>
          <p14:tracePt t="397427" x="4254500" y="4711700"/>
          <p14:tracePt t="397443" x="4235450" y="4711700"/>
          <p14:tracePt t="397460" x="4229100" y="4711700"/>
          <p14:tracePt t="397477" x="4216400" y="4718050"/>
          <p14:tracePt t="397493" x="4203700" y="4718050"/>
          <p14:tracePt t="397510" x="4191000" y="4724400"/>
          <p14:tracePt t="397527" x="4184650" y="4730750"/>
          <p14:tracePt t="397543" x="4178300" y="4730750"/>
          <p14:tracePt t="397559" x="4159250" y="4737100"/>
          <p14:tracePt t="397576" x="4140200" y="4743450"/>
          <p14:tracePt t="397593" x="4133850" y="4743450"/>
          <p14:tracePt t="397610" x="4127500" y="4743450"/>
          <p14:tracePt t="397626" x="4108450" y="4756150"/>
          <p14:tracePt t="397643" x="4102100" y="4762500"/>
          <p14:tracePt t="397660" x="4089400" y="4768850"/>
          <p14:tracePt t="397676" x="4083050" y="4781550"/>
          <p14:tracePt t="397693" x="4076700" y="4781550"/>
          <p14:tracePt t="397710" x="4070350" y="4781550"/>
          <p14:tracePt t="397725" x="4064000" y="4781550"/>
          <p14:tracePt t="397742" x="4064000" y="4787900"/>
          <p14:tracePt t="397764" x="4057650" y="4787900"/>
          <p14:tracePt t="397800" x="4051300" y="4794250"/>
          <p14:tracePt t="397806" x="4051300" y="4800600"/>
          <p14:tracePt t="397835" x="4044950" y="4806950"/>
          <p14:tracePt t="397877" x="4044950" y="4813300"/>
          <p14:tracePt t="397940" x="4044950" y="4819650"/>
          <p14:tracePt t="397947" x="4051300" y="4819650"/>
          <p14:tracePt t="397957" x="4057650" y="4819650"/>
          <p14:tracePt t="397978" x="4064000" y="4819650"/>
          <p14:tracePt t="397991" x="4076700" y="4819650"/>
          <p14:tracePt t="398008" x="4083050" y="4819650"/>
          <p14:tracePt t="398025" x="4127500" y="4819650"/>
          <p14:tracePt t="398042" x="4133850" y="4819650"/>
          <p14:tracePt t="398058" x="4159250" y="4832350"/>
          <p14:tracePt t="398075" x="4191000" y="4838700"/>
          <p14:tracePt t="398091" x="4216400" y="4838700"/>
          <p14:tracePt t="398108" x="4235450" y="4838700"/>
          <p14:tracePt t="398124" x="4248150" y="4838700"/>
          <p14:tracePt t="398142" x="4254500" y="4838700"/>
          <p14:tracePt t="398158" x="4260850" y="4838700"/>
          <p14:tracePt t="398174" x="4267200" y="4838700"/>
          <p14:tracePt t="398221" x="4273550" y="4838700"/>
          <p14:tracePt t="398327" x="4279900" y="4838700"/>
          <p14:tracePt t="398397" x="4286250" y="4838700"/>
          <p14:tracePt t="398432" x="4292600" y="4838700"/>
          <p14:tracePt t="398438" x="4298950" y="4838700"/>
          <p14:tracePt t="398446" x="4305300" y="4838700"/>
          <p14:tracePt t="398460" x="4311650" y="4838700"/>
          <p14:tracePt t="398473" x="4324350" y="4838700"/>
          <p14:tracePt t="398489" x="4362450" y="4851400"/>
          <p14:tracePt t="398506" x="4381500" y="4851400"/>
          <p14:tracePt t="398523" x="4464050" y="4857750"/>
          <p14:tracePt t="398540" x="4552950" y="4857750"/>
          <p14:tracePt t="398559" x="4654550" y="4857750"/>
          <p14:tracePt t="398573" x="4699000" y="4857750"/>
          <p14:tracePt t="398589" x="4768850" y="4857750"/>
          <p14:tracePt t="398606" x="4794250" y="4845050"/>
          <p14:tracePt t="398622" x="4838700" y="4838700"/>
          <p14:tracePt t="398639" x="4857750" y="4838700"/>
          <p14:tracePt t="398658" x="4895850" y="4832350"/>
          <p14:tracePt t="398673" x="4902200" y="4832350"/>
          <p14:tracePt t="398690" x="4908550" y="4832350"/>
          <p14:tracePt t="398706" x="4914900" y="4832350"/>
          <p14:tracePt t="398769" x="4908550" y="4832350"/>
          <p14:tracePt t="398783" x="4902200" y="4832350"/>
          <p14:tracePt t="398792" x="4895850" y="4832350"/>
          <p14:tracePt t="398810" x="4889500" y="4832350"/>
          <p14:tracePt t="398822" x="4883150" y="4832350"/>
          <p14:tracePt t="398853" x="4876800" y="4832350"/>
          <p14:tracePt t="398861" x="4870450" y="4832350"/>
          <p14:tracePt t="398872" x="4864100" y="4832350"/>
          <p14:tracePt t="398889" x="4845050" y="4832350"/>
          <p14:tracePt t="398905" x="4826000" y="4832350"/>
          <p14:tracePt t="398922" x="4806950" y="4832350"/>
          <p14:tracePt t="398939" x="4737100" y="4832350"/>
          <p14:tracePt t="398955" x="4711700" y="4826000"/>
          <p14:tracePt t="398972" x="4692650" y="4826000"/>
          <p14:tracePt t="398988" x="4648200" y="4826000"/>
          <p14:tracePt t="399004" x="4616450" y="4826000"/>
          <p14:tracePt t="399022" x="4597400" y="4826000"/>
          <p14:tracePt t="399038" x="4591050" y="4832350"/>
          <p14:tracePt t="399054" x="4584700" y="4832350"/>
          <p14:tracePt t="399074" x="4578350" y="4838700"/>
          <p14:tracePt t="399088" x="4572000" y="4838700"/>
          <p14:tracePt t="399104" x="4572000" y="4845050"/>
          <p14:tracePt t="399135" x="4565650" y="4845050"/>
          <p14:tracePt t="399163" x="4572000" y="4851400"/>
          <p14:tracePt t="399169" x="4578350" y="4851400"/>
          <p14:tracePt t="399184" x="4584700" y="4851400"/>
          <p14:tracePt t="399191" x="4584700" y="4857750"/>
          <p14:tracePt t="399207" x="4591050" y="4857750"/>
          <p14:tracePt t="399220" x="4603750" y="4864100"/>
          <p14:tracePt t="399237" x="4616450" y="4864100"/>
          <p14:tracePt t="399254" x="4667250" y="4870450"/>
          <p14:tracePt t="399270" x="4686300" y="4876800"/>
          <p14:tracePt t="399287" x="4768850" y="4895850"/>
          <p14:tracePt t="399304" x="4851400" y="4914900"/>
          <p14:tracePt t="399320" x="4895850" y="4927600"/>
          <p14:tracePt t="399337" x="4959350" y="4940300"/>
          <p14:tracePt t="399353" x="5010150" y="4953000"/>
          <p14:tracePt t="399370" x="5035550" y="4953000"/>
          <p14:tracePt t="399387" x="5060950" y="4959350"/>
          <p14:tracePt t="399403" x="5067300" y="4959350"/>
          <p14:tracePt t="399420" x="5073650" y="4959350"/>
          <p14:tracePt t="399437" x="5080000" y="4959350"/>
          <p14:tracePt t="399453" x="5086350" y="4959350"/>
          <p14:tracePt t="399487" x="5092700" y="4959350"/>
          <p14:tracePt t="399501" x="5099050" y="4959350"/>
          <p14:tracePt t="399584" x="5111750" y="4959350"/>
          <p14:tracePt t="399605" x="5118100" y="4959350"/>
          <p14:tracePt t="399633" x="5124450" y="4959350"/>
          <p14:tracePt t="399675" x="5130800" y="4959350"/>
          <p14:tracePt t="399682" x="5137150" y="4959350"/>
          <p14:tracePt t="399746" x="5143500" y="4959350"/>
          <p14:tracePt t="399767" x="5149850" y="4959350"/>
          <p14:tracePt t="399795" x="5156200" y="4959350"/>
          <p14:tracePt t="399837" x="5162550" y="4959350"/>
          <p14:tracePt t="400006" x="5156200" y="4959350"/>
          <p14:tracePt t="400012" x="5149850" y="4959350"/>
          <p14:tracePt t="400035" x="5143500" y="4959350"/>
          <p14:tracePt t="400061" x="5137150" y="4959350"/>
          <p14:tracePt t="400076" x="5130800" y="4959350"/>
          <p14:tracePt t="400097" x="5124450" y="4959350"/>
          <p14:tracePt t="400104" x="5118100" y="4959350"/>
          <p14:tracePt t="400120" x="5111750" y="4959350"/>
          <p14:tracePt t="400134" x="5080000" y="4959350"/>
          <p14:tracePt t="400151" x="5035550" y="4965700"/>
          <p14:tracePt t="400168" x="4902200" y="4965700"/>
          <p14:tracePt t="400184" x="4813300" y="4978400"/>
          <p14:tracePt t="400201" x="4552950" y="4978400"/>
          <p14:tracePt t="400217" x="4235450" y="4984750"/>
          <p14:tracePt t="400234" x="3829050" y="5016500"/>
          <p14:tracePt t="400251" x="3644900" y="5029200"/>
          <p14:tracePt t="400267" x="3295650" y="5035550"/>
          <p14:tracePt t="400283" x="3022600" y="5073650"/>
          <p14:tracePt t="400300" x="2819400" y="5099050"/>
          <p14:tracePt t="400316" x="2755900" y="5099050"/>
          <p14:tracePt t="400333" x="2730500" y="5099050"/>
          <p14:tracePt t="400634" x="2679700" y="5092700"/>
          <p14:tracePt t="400647" x="2590800" y="5060950"/>
          <p14:tracePt t="400655" x="2476500" y="5048250"/>
          <p14:tracePt t="400669" x="2349500" y="5029200"/>
          <p14:tracePt t="400682" x="2222500" y="5010150"/>
          <p14:tracePt t="400698" x="1955800" y="5010150"/>
          <p14:tracePt t="400716" x="1816100" y="5010150"/>
          <p14:tracePt t="400732" x="1549400" y="5010150"/>
          <p14:tracePt t="400748" x="1320800" y="5010150"/>
          <p14:tracePt t="400765" x="1231900" y="5022850"/>
          <p14:tracePt t="400782" x="1054100" y="5041900"/>
          <p14:tracePt t="400798" x="914400" y="5041900"/>
          <p14:tracePt t="400816" x="793750" y="5048250"/>
          <p14:tracePt t="400831" x="755650" y="5048250"/>
          <p14:tracePt t="400848" x="698500" y="5067300"/>
          <p14:tracePt t="400866" x="647700" y="5073650"/>
          <p14:tracePt t="400882" x="628650" y="5080000"/>
          <p14:tracePt t="400898" x="609600" y="5086350"/>
          <p14:tracePt t="400915" x="584200" y="5086350"/>
          <p14:tracePt t="400931" x="577850" y="5086350"/>
          <p14:tracePt t="400948" x="571500" y="5086350"/>
          <p14:tracePt t="400964" x="565150" y="5092700"/>
          <p14:tracePt t="401308" x="571500" y="5099050"/>
          <p14:tracePt t="401322" x="577850" y="5099050"/>
          <p14:tracePt t="401331" x="590550" y="5099050"/>
          <p14:tracePt t="401347" x="596900" y="5099050"/>
          <p14:tracePt t="401364" x="622300" y="5105400"/>
          <p14:tracePt t="401380" x="692150" y="5111750"/>
          <p14:tracePt t="401396" x="749300" y="5118100"/>
          <p14:tracePt t="401413" x="863600" y="5137150"/>
          <p14:tracePt t="401429" x="958850" y="5156200"/>
          <p14:tracePt t="401446" x="990600" y="5156200"/>
          <p14:tracePt t="401464" x="1035050" y="5156200"/>
          <p14:tracePt t="401479" x="1054100" y="5162550"/>
          <p14:tracePt t="401513" x="1060450" y="5162550"/>
          <p14:tracePt t="401568" x="1054100" y="5162550"/>
          <p14:tracePt t="401589" x="1047750" y="5162550"/>
          <p14:tracePt t="401631" x="1041400" y="5162550"/>
          <p14:tracePt t="401638" x="1035050" y="5162550"/>
          <p14:tracePt t="401680" x="1022350" y="5156200"/>
          <p14:tracePt t="401702" x="1016000" y="5156200"/>
          <p14:tracePt t="401709" x="1009650" y="5156200"/>
          <p14:tracePt t="401723" x="1003300" y="5156200"/>
          <p14:tracePt t="401751" x="990600" y="5156200"/>
          <p14:tracePt t="401758" x="984250" y="5156200"/>
          <p14:tracePt t="401772" x="971550" y="5156200"/>
          <p14:tracePt t="401781" x="958850" y="5156200"/>
          <p14:tracePt t="401795" x="946150" y="5156200"/>
          <p14:tracePt t="401811" x="933450" y="5156200"/>
          <p14:tracePt t="401828" x="908050" y="5162550"/>
          <p14:tracePt t="401845" x="901700" y="5162550"/>
          <p14:tracePt t="401861" x="895350" y="5162550"/>
          <p14:tracePt t="401878" x="882650" y="5162550"/>
          <p14:tracePt t="401914" x="876300" y="5156200"/>
          <p14:tracePt t="401940" x="869950" y="5156200"/>
          <p14:tracePt t="401962" x="869950" y="5149850"/>
          <p14:tracePt t="401990" x="863600" y="5143500"/>
          <p14:tracePt t="402012" x="857250" y="5137150"/>
          <p14:tracePt t="402039" x="850900" y="5137150"/>
          <p14:tracePt t="402616" x="857250" y="5137150"/>
          <p14:tracePt t="402623" x="889000" y="5143500"/>
          <p14:tracePt t="402637" x="914400" y="5156200"/>
          <p14:tracePt t="402645" x="971550" y="5187950"/>
          <p14:tracePt t="402658" x="1028700" y="5213350"/>
          <p14:tracePt t="402675" x="1225550" y="5283200"/>
          <p14:tracePt t="402692" x="1377950" y="5346700"/>
          <p14:tracePt t="402708" x="1828800" y="5486400"/>
          <p14:tracePt t="402725" x="2457450" y="5619750"/>
          <p14:tracePt t="402742" x="2838450" y="5689600"/>
          <p14:tracePt t="402758" x="3600450" y="5740400"/>
          <p14:tracePt t="402775" x="4064000" y="5740400"/>
          <p14:tracePt t="402792" x="5200650" y="5645150"/>
          <p14:tracePt t="402808" x="5480050" y="5600700"/>
          <p14:tracePt t="402825" x="5695950" y="5568950"/>
          <p14:tracePt t="402841" x="6000750" y="5499100"/>
          <p14:tracePt t="402858" x="6197600" y="5448300"/>
          <p14:tracePt t="402874" x="6254750" y="5429250"/>
          <p14:tracePt t="402891" x="6362700" y="5384800"/>
          <p14:tracePt t="402908" x="6438900" y="5340350"/>
          <p14:tracePt t="402925" x="6489700" y="5302250"/>
          <p14:tracePt t="402941" x="6508750" y="5289550"/>
          <p14:tracePt t="402958" x="6527800" y="5283200"/>
          <p14:tracePt t="402975" x="6572250" y="5257800"/>
          <p14:tracePt t="402991" x="6591300" y="5245100"/>
          <p14:tracePt t="403007" x="6616700" y="5238750"/>
          <p14:tracePt t="403024" x="6648450" y="5226050"/>
          <p14:tracePt t="403041" x="6661150" y="5213350"/>
          <p14:tracePt t="403044" x="6673850" y="5207000"/>
          <p14:tracePt t="403074" x="6699250" y="5187950"/>
          <p14:tracePt t="403091" x="6711950" y="5181600"/>
          <p14:tracePt t="403108" x="6718300" y="5162550"/>
          <p14:tracePt t="403123" x="6724650" y="5156200"/>
          <p14:tracePt t="403140" x="6731000" y="5137150"/>
          <p14:tracePt t="403157" x="6737350" y="5130800"/>
          <p14:tracePt t="403190" x="6737350" y="5124450"/>
          <p14:tracePt t="403209" x="6743700" y="5118100"/>
          <p14:tracePt t="403223" x="6743700" y="5111750"/>
          <p14:tracePt t="403240" x="6750050" y="5105400"/>
          <p14:tracePt t="403256" x="6750050" y="5099050"/>
          <p14:tracePt t="403284" x="6750050" y="5092700"/>
          <p14:tracePt t="403297" x="6750050" y="5086350"/>
          <p14:tracePt t="403306" x="6750050" y="5080000"/>
          <p14:tracePt t="403341" x="6750050" y="5073650"/>
          <p14:tracePt t="403347" x="6750050" y="5067300"/>
          <p14:tracePt t="403389" x="6750050" y="5060950"/>
          <p14:tracePt t="403424" x="6750050" y="5054600"/>
          <p14:tracePt t="403466" x="6750050" y="5048250"/>
          <p14:tracePt t="403494" x="6750050" y="5041900"/>
          <p14:tracePt t="403529" x="6750050" y="5035550"/>
          <p14:tracePt t="403564" x="6750050" y="5029200"/>
          <p14:tracePt t="403620" x="6750050" y="5022850"/>
          <p14:tracePt t="404506" x="6731000" y="5022850"/>
          <p14:tracePt t="404521" x="6699250" y="5022850"/>
          <p14:tracePt t="404536" x="6661150" y="5022850"/>
          <p14:tracePt t="404552" x="6642100" y="5022850"/>
          <p14:tracePt t="404570" x="6584950" y="5022850"/>
          <p14:tracePt t="404585" x="6565900" y="5022850"/>
          <p14:tracePt t="404602" x="6527800" y="5022850"/>
          <p14:tracePt t="404619" x="6470650" y="5016500"/>
          <p14:tracePt t="404636" x="6438900" y="5016500"/>
          <p14:tracePt t="404652" x="6419850" y="5010150"/>
          <p14:tracePt t="404668" x="6369050" y="5010150"/>
          <p14:tracePt t="404685" x="6350000" y="5010150"/>
          <p14:tracePt t="404702" x="6330950" y="5010150"/>
          <p14:tracePt t="404718" x="6318250" y="5010150"/>
          <p14:tracePt t="404752" x="6305550" y="5003800"/>
          <p14:tracePt t="404769" x="6299200" y="5003800"/>
          <p14:tracePt t="404785" x="6286500" y="5003800"/>
          <p14:tracePt t="404801" x="6280150" y="4997450"/>
          <p14:tracePt t="404818" x="6273800" y="4991100"/>
          <p14:tracePt t="404835" x="6261100" y="4984750"/>
          <p14:tracePt t="410333" x="6223000" y="4984750"/>
          <p14:tracePt t="410339" x="6172200" y="4984750"/>
          <p14:tracePt t="410348" x="6102350" y="4997450"/>
          <p14:tracePt t="410365" x="5937250" y="5003800"/>
          <p14:tracePt t="410382" x="5626100" y="5060950"/>
          <p14:tracePt t="410398" x="5397500" y="5067300"/>
          <p14:tracePt t="410415" x="5181600" y="5099050"/>
          <p14:tracePt t="410432" x="4806950" y="5187950"/>
          <p14:tracePt t="410448" x="4572000" y="5238750"/>
          <p14:tracePt t="410467" x="4222750" y="5283200"/>
          <p14:tracePt t="410481" x="4032250" y="5321300"/>
          <p14:tracePt t="410498" x="3886200" y="5353050"/>
          <p14:tracePt t="410515" x="3727450" y="5378450"/>
          <p14:tracePt t="410531" x="3549650" y="5448300"/>
          <p14:tracePt t="410548" x="3454400" y="5461000"/>
          <p14:tracePt t="410552" x="3429000" y="5467350"/>
          <p14:tracePt t="410565" x="3397250" y="5480050"/>
          <p14:tracePt t="410581" x="3340100" y="5492750"/>
          <p14:tracePt t="410598" x="3327400" y="5492750"/>
          <p14:tracePt t="410614" x="3308350" y="5543550"/>
          <p14:tracePt t="411184" x="3282950" y="5543550"/>
          <p14:tracePt t="411190" x="3238500" y="5556250"/>
          <p14:tracePt t="411204" x="3187700" y="5568950"/>
          <p14:tracePt t="411213" x="3130550" y="5588000"/>
          <p14:tracePt t="411228" x="3067050" y="5594350"/>
          <p14:tracePt t="411246" x="2946400" y="5613400"/>
          <p14:tracePt t="411262" x="2813050" y="5645150"/>
          <p14:tracePt t="411279" x="2762250" y="5657850"/>
          <p14:tracePt t="411296" x="2628900" y="5689600"/>
          <p14:tracePt t="411311" x="2495550" y="5727700"/>
          <p14:tracePt t="411328" x="2438400" y="5746750"/>
          <p14:tracePt t="411345" x="2292350" y="5765800"/>
          <p14:tracePt t="411361" x="2203450" y="5772150"/>
          <p14:tracePt t="411379" x="2178050" y="5778500"/>
          <p14:tracePt t="411395" x="2139950" y="5791200"/>
          <p14:tracePt t="411412" x="2108200" y="5803900"/>
          <p14:tracePt t="411428" x="2095500" y="5803900"/>
          <p14:tracePt t="411444" x="2082800" y="5803900"/>
          <p14:tracePt t="411462" x="2076450" y="5803900"/>
          <p14:tracePt t="411494" x="2063750" y="5822950"/>
          <p14:tracePt t="411511" x="2051050" y="5822950"/>
          <p14:tracePt t="412406" x="2032000" y="5822950"/>
          <p14:tracePt t="412420" x="2012950" y="5822950"/>
          <p14:tracePt t="412428" x="1993900" y="5816600"/>
          <p14:tracePt t="412442" x="1968500" y="5816600"/>
          <p14:tracePt t="412458" x="1936750" y="5797550"/>
          <p14:tracePt t="412476" x="1898650" y="5791200"/>
          <p14:tracePt t="412491" x="1879600" y="5784850"/>
          <p14:tracePt t="412508" x="1847850" y="5765800"/>
          <p14:tracePt t="412525" x="1828800" y="5759450"/>
          <p14:tracePt t="412541" x="1809750" y="5753100"/>
          <p14:tracePt t="412545" x="1797050" y="5753100"/>
          <p14:tracePt t="412575" x="1784350" y="5740400"/>
          <p14:tracePt t="412590" x="1778000" y="5740400"/>
          <p14:tracePt t="412607" x="1778000" y="5734050"/>
          <p14:tracePt t="412624" x="1771650" y="5734050"/>
          <p14:tracePt t="412641" x="1765300" y="5727700"/>
          <p14:tracePt t="412687" x="1765300" y="5721350"/>
          <p14:tracePt t="412736" x="1765300" y="5715000"/>
          <p14:tracePt t="412820" x="1758950" y="5715000"/>
          <p14:tracePt t="412890" x="1752600" y="5708650"/>
          <p14:tracePt t="412911" x="1746250" y="5702300"/>
          <p14:tracePt t="412925" x="1746250" y="5695950"/>
          <p14:tracePt t="412941" x="1746250" y="5689600"/>
          <p14:tracePt t="412968" x="1739900" y="5683250"/>
          <p14:tracePt t="412988" x="1739900" y="5676900"/>
          <p14:tracePt t="413017" x="1733550" y="5676900"/>
          <p14:tracePt t="413038" x="1733550" y="5670550"/>
          <p14:tracePt t="413059" x="1727200" y="5664200"/>
          <p14:tracePt t="413066" x="1727200" y="5657850"/>
          <p14:tracePt t="413087" x="1720850" y="5651500"/>
          <p14:tracePt t="413115" x="1714500" y="5645150"/>
          <p14:tracePt t="413136" x="1714500" y="5638800"/>
          <p14:tracePt t="413178" x="1708150" y="5638800"/>
          <p14:tracePt t="413206" x="1708150" y="5632450"/>
          <p14:tracePt t="413241" x="1701800" y="5626100"/>
          <p14:tracePt t="413262" x="1695450" y="5626100"/>
          <p14:tracePt t="413269" x="1689100" y="5619750"/>
          <p14:tracePt t="413311" x="1682750" y="5613400"/>
          <p14:tracePt t="413346" x="1676400" y="5607050"/>
          <p14:tracePt t="413908" x="1676400" y="5600700"/>
          <p14:tracePt t="414021" x="1670050" y="5594350"/>
          <p14:tracePt t="414042" x="1670050" y="5588000"/>
          <p14:tracePt t="414049" x="1663700" y="5588000"/>
          <p14:tracePt t="414070" x="1663700" y="5581650"/>
          <p14:tracePt t="414077" x="1663700" y="5575300"/>
          <p14:tracePt t="414112" x="1657350" y="5575300"/>
          <p14:tracePt t="414140" x="1651000" y="5568950"/>
          <p14:tracePt t="414218" x="1644650" y="5562600"/>
          <p14:tracePt t="414344" x="1638300" y="5562600"/>
          <p14:tracePt t="414498" x="1644650" y="5556250"/>
          <p14:tracePt t="414561" x="1651000" y="5556250"/>
          <p14:tracePt t="414569" x="1657350" y="5556250"/>
          <p14:tracePt t="414590" x="1657350" y="5549900"/>
          <p14:tracePt t="414624" x="1663700" y="5549900"/>
          <p14:tracePt t="414631" x="1670050" y="5549900"/>
          <p14:tracePt t="414653" x="1670050" y="5543550"/>
          <p14:tracePt t="414680" x="1676400" y="5543550"/>
          <p14:tracePt t="414695" x="1682750" y="5543550"/>
          <p14:tracePt t="414723" x="1689100" y="5537200"/>
          <p14:tracePt t="414737" x="1695450" y="5537200"/>
          <p14:tracePt t="414744" x="1701800" y="5537200"/>
          <p14:tracePt t="414753" x="1708150" y="5537200"/>
          <p14:tracePt t="414767" x="1708150" y="5530850"/>
          <p14:tracePt t="414793" x="1720850" y="5530850"/>
          <p14:tracePt t="414814" x="1727200" y="5530850"/>
          <p14:tracePt t="414821" x="1733550" y="5530850"/>
          <p14:tracePt t="414842" x="1739900" y="5530850"/>
          <p14:tracePt t="414857" x="1746250" y="5530850"/>
          <p14:tracePt t="414866" x="1746250" y="5524500"/>
          <p14:tracePt t="414891" x="1752600" y="5524500"/>
          <p14:tracePt t="414913" x="1758950" y="5524500"/>
          <p14:tracePt t="414948" x="1765300" y="5518150"/>
          <p14:tracePt t="414983" x="1771650" y="5518150"/>
          <p14:tracePt t="415074" x="1765300" y="5518150"/>
          <p14:tracePt t="415081" x="1758950" y="5518150"/>
          <p14:tracePt t="415095" x="1752600" y="5518150"/>
          <p14:tracePt t="415117" x="1746250" y="5518150"/>
          <p14:tracePt t="415123" x="1739900" y="5518150"/>
          <p14:tracePt t="415137" x="1733550" y="5518150"/>
          <p14:tracePt t="415149" x="1727200" y="5518150"/>
          <p14:tracePt t="415166" x="1714500" y="5511800"/>
          <p14:tracePt t="415198" x="1689100" y="5505450"/>
          <p14:tracePt t="415215" x="1663700" y="5505450"/>
          <p14:tracePt t="415232" x="1657350" y="5499100"/>
          <p14:tracePt t="415249" x="1644650" y="5499100"/>
          <p14:tracePt t="415285" x="1638300" y="5499100"/>
          <p14:tracePt t="415306" x="1631950" y="5499100"/>
          <p14:tracePt t="415355" x="1625600" y="5499100"/>
          <p14:tracePt t="415418" x="1619250" y="5492750"/>
          <p14:tracePt t="415565" x="1625600" y="5492750"/>
          <p14:tracePt t="415579" x="1631950" y="5492750"/>
          <p14:tracePt t="415594" x="1638300" y="5492750"/>
          <p14:tracePt t="415615" x="1644650" y="5492750"/>
          <p14:tracePt t="415636" x="1651000" y="5492750"/>
          <p14:tracePt t="415657" x="1657350" y="5492750"/>
          <p14:tracePt t="415665" x="1663700" y="5492750"/>
          <p14:tracePt t="415678" x="1670050" y="5492750"/>
          <p14:tracePt t="415685" x="1676400" y="5492750"/>
          <p14:tracePt t="415700" x="1682750" y="5492750"/>
          <p14:tracePt t="415713" x="1701800" y="5492750"/>
          <p14:tracePt t="415730" x="1733550" y="5492750"/>
          <p14:tracePt t="415747" x="1765300" y="5492750"/>
          <p14:tracePt t="415763" x="1816100" y="5486400"/>
          <p14:tracePt t="415781" x="1860550" y="5480050"/>
          <p14:tracePt t="415797" x="1885950" y="5480050"/>
          <p14:tracePt t="415813" x="1924050" y="5473700"/>
          <p14:tracePt t="415830" x="1955800" y="5461000"/>
          <p14:tracePt t="415848" x="1974850" y="5461000"/>
          <p14:tracePt t="415863" x="1981200" y="5461000"/>
          <p14:tracePt t="415881" x="1987550" y="5461000"/>
          <p14:tracePt t="415896" x="1993900" y="5461000"/>
          <p14:tracePt t="415938" x="2000250" y="5461000"/>
          <p14:tracePt t="416310" x="2012950" y="5461000"/>
          <p14:tracePt t="416317" x="2038350" y="5461000"/>
          <p14:tracePt t="416331" x="2057400" y="5467350"/>
          <p14:tracePt t="416345" x="2095500" y="5480050"/>
          <p14:tracePt t="416361" x="2228850" y="5499100"/>
          <p14:tracePt t="416378" x="2305050" y="5505450"/>
          <p14:tracePt t="416395" x="2495550" y="5524500"/>
          <p14:tracePt t="416411" x="2686050" y="5524500"/>
          <p14:tracePt t="416428" x="2774950" y="5524500"/>
          <p14:tracePt t="416445" x="2952750" y="5511800"/>
          <p14:tracePt t="416461" x="3086100" y="5505450"/>
          <p14:tracePt t="416478" x="3136900" y="5492750"/>
          <p14:tracePt t="416494" x="3219450" y="5480050"/>
          <p14:tracePt t="416511" x="3276600" y="5473700"/>
          <p14:tracePt t="416529" x="3314700" y="5461000"/>
          <p14:tracePt t="416544" x="3327400" y="5461000"/>
          <p14:tracePt t="416565" x="3340100" y="5461000"/>
          <p14:tracePt t="416578" x="3346450" y="5461000"/>
          <p14:tracePt t="416594" x="3352800" y="5461000"/>
          <p14:tracePt t="416612" x="3359150" y="5461000"/>
          <p14:tracePt t="416640" x="3365500" y="5461000"/>
          <p14:tracePt t="416732" x="3365500" y="5467350"/>
          <p14:tracePt t="416809" x="3365500" y="5473700"/>
          <p14:tracePt t="416830" x="3359150" y="5473700"/>
          <p14:tracePt t="416858" x="3352800" y="5473700"/>
          <p14:tracePt t="416893" x="3346450" y="5473700"/>
          <p14:tracePt t="416921" x="3340100" y="5473700"/>
          <p14:tracePt t="416928" x="3333750" y="5473700"/>
          <p14:tracePt t="417402" x="3365500" y="5473700"/>
          <p14:tracePt t="417409" x="3384550" y="5473700"/>
          <p14:tracePt t="417423" x="3416300" y="5473700"/>
          <p14:tracePt t="417430" x="3435350" y="5473700"/>
          <p14:tracePt t="417444" x="3473450" y="5473700"/>
          <p14:tracePt t="417458" x="3511550" y="5473700"/>
          <p14:tracePt t="417474" x="3613150" y="5473700"/>
          <p14:tracePt t="417491" x="3663950" y="5473700"/>
          <p14:tracePt t="417507" x="3771900" y="5473700"/>
          <p14:tracePt t="417524" x="3886200" y="5473700"/>
          <p14:tracePt t="417541" x="3924300" y="5467350"/>
          <p14:tracePt t="417544" x="3968750" y="5467350"/>
          <p14:tracePt t="417557" x="3994150" y="5461000"/>
          <p14:tracePt t="417574" x="4051300" y="5454650"/>
          <p14:tracePt t="417592" x="4083050" y="5454650"/>
          <p14:tracePt t="417607" x="4102100" y="5448300"/>
          <p14:tracePt t="417623" x="4108450" y="5448300"/>
          <p14:tracePt t="417641" x="4146550" y="5448300"/>
          <p14:tracePt t="417657" x="4152900" y="5448300"/>
          <p14:tracePt t="417673" x="4159250" y="5448300"/>
          <p14:tracePt t="417690" x="4171950" y="5448300"/>
          <p14:tracePt t="417816" x="4171950" y="5454650"/>
          <p14:tracePt t="417824" x="4171950" y="5461000"/>
          <p14:tracePt t="417851" x="4165600" y="5461000"/>
          <p14:tracePt t="417886" x="4165600" y="5467350"/>
          <p14:tracePt t="417907" x="4165600" y="5473700"/>
          <p14:tracePt t="417936" x="4171950" y="5480050"/>
          <p14:tracePt t="417964" x="4178300" y="5480050"/>
          <p14:tracePt t="417984" x="4184650" y="5480050"/>
          <p14:tracePt t="418013" x="4191000" y="5480050"/>
          <p14:tracePt t="418020" x="4191000" y="5486400"/>
          <p14:tracePt t="418048" x="4203700" y="5486400"/>
          <p14:tracePt t="418069" x="4210050" y="5486400"/>
          <p14:tracePt t="418097" x="4216400" y="5486400"/>
          <p14:tracePt t="418181" x="4222750" y="5492750"/>
          <p14:tracePt t="418189" x="4229100" y="5492750"/>
          <p14:tracePt t="418231" x="4235450" y="5492750"/>
          <p14:tracePt t="418266" x="4235450" y="5499100"/>
          <p14:tracePt t="418357" x="4241800" y="5499100"/>
          <p14:tracePt t="418610" x="4235450" y="5499100"/>
          <p14:tracePt t="418617" x="4229100" y="5499100"/>
          <p14:tracePt t="418631" x="4222750" y="5499100"/>
          <p14:tracePt t="418645" x="4216400" y="5492750"/>
          <p14:tracePt t="418659" x="4203700" y="5492750"/>
          <p14:tracePt t="418670" x="4171950" y="5486400"/>
          <p14:tracePt t="418687" x="4083050" y="5467350"/>
          <p14:tracePt t="418703" x="4006850" y="5461000"/>
          <p14:tracePt t="418720" x="3790950" y="5416550"/>
          <p14:tracePt t="418738" x="3498850" y="5365750"/>
          <p14:tracePt t="418753" x="3327400" y="5340350"/>
          <p14:tracePt t="418771" x="2984500" y="5289550"/>
          <p14:tracePt t="418786" x="2717800" y="5270500"/>
          <p14:tracePt t="418803" x="2603500" y="5257800"/>
          <p14:tracePt t="418820" x="2501900" y="5257800"/>
          <p14:tracePt t="418836" x="2273300" y="5270500"/>
          <p14:tracePt t="418853" x="2197100" y="5270500"/>
          <p14:tracePt t="418870" x="2076450" y="5289550"/>
          <p14:tracePt t="418885" x="2012950" y="5295900"/>
          <p14:tracePt t="418902" x="1917700" y="5327650"/>
          <p14:tracePt t="418919" x="1847850" y="5340350"/>
          <p14:tracePt t="418936" x="1816100" y="5346700"/>
          <p14:tracePt t="418952" x="1758950" y="5346700"/>
          <p14:tracePt t="418969" x="1714500" y="5353050"/>
          <p14:tracePt t="418986" x="1701800" y="5359400"/>
          <p14:tracePt t="419003" x="1676400" y="5359400"/>
          <p14:tracePt t="419019" x="1663700" y="5365750"/>
          <p14:tracePt t="419035" x="1657350" y="5372100"/>
          <p14:tracePt t="419053" x="1644650" y="5378450"/>
          <p14:tracePt t="419069" x="1619250" y="5384800"/>
          <p14:tracePt t="419086" x="1619250" y="5391150"/>
          <p14:tracePt t="419101" x="1600200" y="5397500"/>
          <p14:tracePt t="419118" x="1581150" y="5403850"/>
          <p14:tracePt t="419135" x="1574800" y="5403850"/>
          <p14:tracePt t="419152" x="1568450" y="5410200"/>
          <p14:tracePt t="419169" x="1562100" y="5410200"/>
          <p14:tracePt t="419188" x="1555750" y="5410200"/>
          <p14:tracePt t="419609" x="1562100" y="5410200"/>
          <p14:tracePt t="419623" x="1581150" y="5410200"/>
          <p14:tracePt t="419630" x="1600200" y="5403850"/>
          <p14:tracePt t="419637" x="1631950" y="5397500"/>
          <p14:tracePt t="419653" x="1663700" y="5384800"/>
          <p14:tracePt t="419666" x="1714500" y="5384800"/>
          <p14:tracePt t="419683" x="1797050" y="5365750"/>
          <p14:tracePt t="419700" x="1835150" y="5359400"/>
          <p14:tracePt t="419717" x="1930400" y="5346700"/>
          <p14:tracePt t="419733" x="1987550" y="5334000"/>
          <p14:tracePt t="419750" x="2032000" y="5334000"/>
          <p14:tracePt t="419766" x="2051050" y="5327650"/>
          <p14:tracePt t="419783" x="2070100" y="5327650"/>
          <p14:tracePt t="419799" x="2082800" y="5327650"/>
          <p14:tracePt t="419833" x="2089150" y="5327650"/>
          <p14:tracePt t="419904" x="2089150" y="5334000"/>
          <p14:tracePt t="419932" x="2082800" y="5334000"/>
          <p14:tracePt t="419960" x="2076450" y="5334000"/>
          <p14:tracePt t="419983" x="2070100" y="5340350"/>
          <p14:tracePt t="419988" x="2063750" y="5340350"/>
          <p14:tracePt t="420002" x="2057400" y="5340350"/>
          <p14:tracePt t="420015" x="2051050" y="5340350"/>
          <p14:tracePt t="420032" x="2032000" y="5346700"/>
          <p14:tracePt t="420048" x="2006600" y="5353050"/>
          <p14:tracePt t="420052" x="1987550" y="5353050"/>
          <p14:tracePt t="420065" x="1968500" y="5365750"/>
          <p14:tracePt t="420081" x="1905000" y="5384800"/>
          <p14:tracePt t="420098" x="1879600" y="5391150"/>
          <p14:tracePt t="420115" x="1835150" y="5397500"/>
          <p14:tracePt t="420131" x="1803400" y="5403850"/>
          <p14:tracePt t="420148" x="1784350" y="5416550"/>
          <p14:tracePt t="420165" x="1771650" y="5416550"/>
          <p14:tracePt t="420181" x="1765300" y="5416550"/>
          <p14:tracePt t="420198" x="1758950" y="5416550"/>
          <p14:tracePt t="420241" x="1765300" y="5416550"/>
          <p14:tracePt t="420255" x="1771650" y="5416550"/>
          <p14:tracePt t="420264" x="1778000" y="5416550"/>
          <p14:tracePt t="420281" x="1784350" y="5416550"/>
          <p14:tracePt t="420298" x="1790700" y="5416550"/>
          <p14:tracePt t="420314" x="1809750" y="5416550"/>
          <p14:tracePt t="420331" x="1822450" y="5416550"/>
          <p14:tracePt t="420347" x="1847850" y="5416550"/>
          <p14:tracePt t="420364" x="1873250" y="5410200"/>
          <p14:tracePt t="420381" x="1885950" y="5410200"/>
          <p14:tracePt t="420397" x="1892300" y="5410200"/>
          <p14:tracePt t="420414" x="1905000" y="5410200"/>
          <p14:tracePt t="420501" x="1892300" y="5410200"/>
          <p14:tracePt t="420522" x="1885950" y="5410200"/>
          <p14:tracePt t="420543" x="1879600" y="5410200"/>
          <p14:tracePt t="420550" x="1873250" y="5410200"/>
          <p14:tracePt t="420566" x="1860550" y="5410200"/>
          <p14:tracePt t="420580" x="1847850" y="5416550"/>
          <p14:tracePt t="420597" x="1803400" y="5422900"/>
          <p14:tracePt t="420614" x="1771650" y="5429250"/>
          <p14:tracePt t="420630" x="1752600" y="5441950"/>
          <p14:tracePt t="420646" x="1720850" y="5454650"/>
          <p14:tracePt t="420663" x="1701800" y="5461000"/>
          <p14:tracePt t="420680" x="1695450" y="5461000"/>
          <p14:tracePt t="420696" x="1689100" y="5467350"/>
          <p14:tracePt t="420747" x="1695450" y="5467350"/>
          <p14:tracePt t="420754" x="1701800" y="5461000"/>
          <p14:tracePt t="420762" x="1708150" y="5461000"/>
          <p14:tracePt t="420782" x="1720850" y="5454650"/>
          <p14:tracePt t="420798" x="1733550" y="5448300"/>
          <p14:tracePt t="420812" x="1746250" y="5448300"/>
          <p14:tracePt t="420829" x="1778000" y="5441950"/>
          <p14:tracePt t="420846" x="1816100" y="5429250"/>
          <p14:tracePt t="420862" x="1835150" y="5429250"/>
          <p14:tracePt t="420879" x="1854200" y="5422900"/>
          <p14:tracePt t="420895" x="1860550" y="5422900"/>
          <p14:tracePt t="421014" x="1854200" y="5422900"/>
          <p14:tracePt t="421042" x="1847850" y="5422900"/>
          <p14:tracePt t="421098" x="1841500" y="5422900"/>
          <p14:tracePt t="421515" x="1835150" y="5422900"/>
          <p14:tracePt t="421529" x="1822450" y="5422900"/>
          <p14:tracePt t="421536" x="1816100" y="5422900"/>
          <p14:tracePt t="421550" x="1803400" y="5429250"/>
          <p14:tracePt t="421561" x="1784350" y="5435600"/>
          <p14:tracePt t="421577" x="1778000" y="5435600"/>
          <p14:tracePt t="421592" x="1752600" y="5441950"/>
          <p14:tracePt t="421610" x="1727200" y="5441950"/>
          <p14:tracePt t="421627" x="1708150" y="5448300"/>
          <p14:tracePt t="421643" x="1701800" y="5448300"/>
          <p14:tracePt t="421660" x="1682750" y="5448300"/>
          <p14:tracePt t="421677" x="1670050" y="5454650"/>
          <p14:tracePt t="421692" x="1663700" y="5454650"/>
          <p14:tracePt t="421709" x="1644650" y="5454650"/>
          <p14:tracePt t="421726" x="1631950" y="5454650"/>
          <p14:tracePt t="421743" x="1625600" y="5454650"/>
          <p14:tracePt t="421777" x="1619250" y="5454650"/>
          <p14:tracePt t="421796" x="1612900" y="5454650"/>
          <p14:tracePt t="421831" x="1606550" y="5461000"/>
          <p14:tracePt t="421866" x="1600200" y="5461000"/>
          <p14:tracePt t="421887" x="1593850" y="5467350"/>
          <p14:tracePt t="421908" x="1587500" y="5467350"/>
          <p14:tracePt t="421957" x="1581150" y="5467350"/>
          <p14:tracePt t="422028" x="1574800" y="5467350"/>
          <p14:tracePt t="422119" x="1574800" y="5461000"/>
          <p14:tracePt t="422168" x="1574800" y="5454650"/>
          <p14:tracePt t="422189" x="1574800" y="5448300"/>
          <p14:tracePt t="422196" x="1574800" y="5441950"/>
          <p14:tracePt t="422217" x="1574800" y="5435600"/>
          <p14:tracePt t="422231" x="1574800" y="5429250"/>
          <p14:tracePt t="422280" x="1574800" y="5422900"/>
          <p14:tracePt t="422301" x="1574800" y="5416550"/>
          <p14:tracePt t="422309" x="1574800" y="5410200"/>
          <p14:tracePt t="422322" x="1574800" y="5403850"/>
          <p14:tracePt t="422336" x="1574800" y="5397500"/>
          <p14:tracePt t="422358" x="1568450" y="5391150"/>
          <p14:tracePt t="422400" x="1568450" y="5384800"/>
          <p14:tracePt t="422427" x="1568450" y="5378450"/>
          <p14:tracePt t="422463" x="1568450" y="5372100"/>
          <p14:tracePt t="422491" x="1568450" y="5365750"/>
          <p14:tracePt t="422498" x="1562100" y="5365750"/>
          <p14:tracePt t="422519" x="1562100" y="5359400"/>
          <p14:tracePt t="422560" x="1562100" y="5353050"/>
          <p14:tracePt t="422617" x="1555750" y="5353050"/>
          <p14:tracePt t="422652" x="1555750" y="5359400"/>
          <p14:tracePt t="422687" x="1555750" y="5365750"/>
          <p14:tracePt t="422750" x="1555750" y="5372100"/>
          <p14:tracePt t="422821" x="1555750" y="5378450"/>
          <p14:tracePt t="422863" x="1555750" y="5384800"/>
          <p14:tracePt t="423109" x="1562100" y="5384800"/>
          <p14:tracePt t="423123" x="1568450" y="5384800"/>
          <p14:tracePt t="423130" x="1574800" y="5391150"/>
          <p14:tracePt t="423144" x="1581150" y="5397500"/>
          <p14:tracePt t="423154" x="1600200" y="5403850"/>
          <p14:tracePt t="423172" x="1625600" y="5410200"/>
          <p14:tracePt t="423187" x="1638300" y="5416550"/>
          <p14:tracePt t="423204" x="1676400" y="5435600"/>
          <p14:tracePt t="423222" x="1708150" y="5448300"/>
          <p14:tracePt t="423237" x="1733550" y="5454650"/>
          <p14:tracePt t="423254" x="1765300" y="5461000"/>
          <p14:tracePt t="423271" x="1803400" y="5461000"/>
          <p14:tracePt t="423287" x="1816100" y="5461000"/>
          <p14:tracePt t="423304" x="1828800" y="5467350"/>
          <p14:tracePt t="423320" x="1854200" y="5467350"/>
          <p14:tracePt t="423337" x="1860550" y="5467350"/>
          <p14:tracePt t="423355" x="1885950" y="5467350"/>
          <p14:tracePt t="423370" x="1898650" y="5467350"/>
          <p14:tracePt t="423387" x="1911350" y="5467350"/>
          <p14:tracePt t="423404" x="1930400" y="5467350"/>
          <p14:tracePt t="423420" x="1943100" y="5461000"/>
          <p14:tracePt t="423437" x="1962150" y="5454650"/>
          <p14:tracePt t="423453" x="1968500" y="5454650"/>
          <p14:tracePt t="423470" x="1974850" y="5448300"/>
          <p14:tracePt t="423487" x="1987550" y="5448300"/>
          <p14:tracePt t="423503" x="1993900" y="5448300"/>
          <p14:tracePt t="423520" x="2000250" y="5448300"/>
          <p14:tracePt t="423553" x="2006600" y="5441950"/>
          <p14:tracePt t="423593" x="2006600" y="5435600"/>
          <p14:tracePt t="423621" x="2012950" y="5429250"/>
          <p14:tracePt t="423853" x="2006600" y="5429250"/>
          <p14:tracePt t="423895" x="2000250" y="5429250"/>
          <p14:tracePt t="423951" x="1993900" y="5429250"/>
          <p14:tracePt t="424008" x="1993900" y="5435600"/>
          <p14:tracePt t="424057" x="1987550" y="5435600"/>
          <p14:tracePt t="424113" x="1987550" y="5441950"/>
          <p14:tracePt t="424485" x="1981200" y="5441950"/>
          <p14:tracePt t="424535" x="1974850" y="5441950"/>
          <p14:tracePt t="425316" x="1981200" y="5441950"/>
          <p14:tracePt t="425331" x="1987550" y="5454650"/>
          <p14:tracePt t="425337" x="2000250" y="5454650"/>
          <p14:tracePt t="425351" x="2012950" y="5461000"/>
          <p14:tracePt t="425363" x="2032000" y="5467350"/>
          <p14:tracePt t="425380" x="2057400" y="5473700"/>
          <p14:tracePt t="425397" x="2070100" y="5480050"/>
          <p14:tracePt t="425414" x="2095500" y="5492750"/>
          <p14:tracePt t="425429" x="2133600" y="5492750"/>
          <p14:tracePt t="425446" x="2152650" y="5492750"/>
          <p14:tracePt t="425463" x="2203450" y="5499100"/>
          <p14:tracePt t="425480" x="2279650" y="5505450"/>
          <p14:tracePt t="425497" x="2317750" y="5518150"/>
          <p14:tracePt t="425513" x="2463800" y="5524500"/>
          <p14:tracePt t="425529" x="2603500" y="5543550"/>
          <p14:tracePt t="425546" x="2673350" y="5556250"/>
          <p14:tracePt t="425563" x="2800350" y="5562600"/>
          <p14:tracePt t="425580" x="2940050" y="5575300"/>
          <p14:tracePt t="425597" x="3073400" y="5594350"/>
          <p14:tracePt t="425612" x="3111500" y="5594350"/>
          <p14:tracePt t="425629" x="3168650" y="5600700"/>
          <p14:tracePt t="425646" x="3257550" y="5619750"/>
          <p14:tracePt t="425662" x="3321050" y="5632450"/>
          <p14:tracePt t="425679" x="3340100" y="5645150"/>
          <p14:tracePt t="425696" x="3371850" y="5657850"/>
          <p14:tracePt t="425712" x="3403600" y="5670550"/>
          <p14:tracePt t="425745" x="3416300" y="5676900"/>
          <p14:tracePt t="425762" x="3422650" y="5683250"/>
          <p14:tracePt t="425779" x="3429000" y="5689600"/>
          <p14:tracePt t="425849" x="3422650" y="5695950"/>
          <p14:tracePt t="425920" x="3422650" y="5702300"/>
          <p14:tracePt t="425927" x="3422650" y="5708650"/>
          <p14:tracePt t="425948" x="3429000" y="5708650"/>
          <p14:tracePt t="425955" x="3435350" y="5708650"/>
          <p14:tracePt t="426705" x="3441700" y="5708650"/>
          <p14:tracePt t="426712" x="3454400" y="5708650"/>
          <p14:tracePt t="426728" x="3467100" y="5715000"/>
          <p14:tracePt t="426742" x="3492500" y="5715000"/>
          <p14:tracePt t="426758" x="3530600" y="5715000"/>
          <p14:tracePt t="426776" x="3587750" y="5721350"/>
          <p14:tracePt t="426792" x="3619500" y="5721350"/>
          <p14:tracePt t="426809" x="3663950" y="5721350"/>
          <p14:tracePt t="426825" x="3689350" y="5727700"/>
          <p14:tracePt t="426841" x="3702050" y="5727700"/>
          <p14:tracePt t="426859" x="3714750" y="5727700"/>
          <p14:tracePt t="426875" x="3721100" y="5727700"/>
          <p14:tracePt t="426964" x="3714750" y="5727700"/>
          <p14:tracePt t="427014" x="3708400" y="5727700"/>
          <p14:tracePt t="427063" x="3702050" y="5727700"/>
          <p14:tracePt t="427105" x="3695700" y="5727700"/>
          <p14:tracePt t="429282" x="3683000" y="5727700"/>
          <p14:tracePt t="429288" x="3644900" y="5727700"/>
          <p14:tracePt t="429303" x="3600450" y="5727700"/>
          <p14:tracePt t="429317" x="3530600" y="5746750"/>
          <p14:tracePt t="429333" x="3479800" y="5753100"/>
          <p14:tracePt t="429349" x="3448050" y="5759450"/>
          <p14:tracePt t="429366" x="3371850" y="5784850"/>
          <p14:tracePt t="429383" x="3289300" y="5810250"/>
          <p14:tracePt t="429400" x="3263900" y="5816600"/>
          <p14:tracePt t="429417" x="3187700" y="5842000"/>
          <p14:tracePt t="429433" x="3092450" y="5861050"/>
          <p14:tracePt t="429450" x="2997200" y="5873750"/>
          <p14:tracePt t="429465" x="2959100" y="5873750"/>
          <p14:tracePt t="429482" x="2927350" y="5880100"/>
          <p14:tracePt t="429500" x="2819400" y="5905500"/>
          <p14:tracePt t="429516" x="2787650" y="5911850"/>
          <p14:tracePt t="429534" x="2762250" y="5911850"/>
          <p14:tracePt t="429549" x="2698750" y="5930900"/>
          <p14:tracePt t="429565" x="2635250" y="5937250"/>
          <p14:tracePt t="429583" x="2609850" y="5943600"/>
          <p14:tracePt t="429599" x="2571750" y="5949950"/>
          <p14:tracePt t="429615" x="2546350" y="5956300"/>
          <p14:tracePt t="429633" x="2527300" y="5956300"/>
          <p14:tracePt t="429649" x="2520950" y="5962650"/>
          <p14:tracePt t="429665" x="2514600" y="5962650"/>
          <p14:tracePt t="429698" x="2514600" y="5969000"/>
          <p14:tracePt t="429724" x="2514600" y="5975350"/>
          <p14:tracePt t="429732" x="2514600" y="5981700"/>
          <p14:tracePt t="429752" x="2514600" y="5988050"/>
          <p14:tracePt t="429772" x="2520950" y="5988050"/>
          <p14:tracePt t="429781" x="2527300" y="5988050"/>
          <p14:tracePt t="429801" x="2527300" y="5994400"/>
          <p14:tracePt t="429822" x="2533650" y="6000750"/>
          <p14:tracePt t="429871" x="2540000" y="6007100"/>
          <p14:tracePt t="429893" x="2540000" y="6013450"/>
          <p14:tracePt t="429920" x="2540000" y="6019800"/>
          <p14:tracePt t="430005" x="2533650" y="6019800"/>
          <p14:tracePt t="430026" x="2527300" y="6026150"/>
          <p14:tracePt t="430033" x="2514600" y="6026150"/>
          <p14:tracePt t="430054" x="2501900" y="6026150"/>
          <p14:tracePt t="430063" x="2495550" y="6026150"/>
          <p14:tracePt t="430080" x="2489200" y="6026150"/>
          <p14:tracePt t="430097" x="2444750" y="6026150"/>
          <p14:tracePt t="430113" x="2419350" y="6019800"/>
          <p14:tracePt t="430131" x="2305050" y="6007100"/>
          <p14:tracePt t="430146" x="2279650" y="6000750"/>
          <p14:tracePt t="430163" x="2235200" y="5988050"/>
          <p14:tracePt t="430180" x="2178050" y="5975350"/>
          <p14:tracePt t="430197" x="2127250" y="5962650"/>
          <p14:tracePt t="430213" x="2108200" y="5956300"/>
          <p14:tracePt t="430230" x="2076450" y="5949950"/>
          <p14:tracePt t="430263" x="2070100" y="5949950"/>
          <p14:tracePt t="430342" x="2070100" y="5943600"/>
          <p14:tracePt t="430349" x="2076450" y="5937250"/>
          <p14:tracePt t="431599" x="2082800" y="5937250"/>
          <p14:tracePt t="431605" x="2089150" y="5937250"/>
          <p14:tracePt t="431641" x="2095500" y="5943600"/>
          <p14:tracePt t="431648" x="2101850" y="5943600"/>
          <p14:tracePt t="431669" x="2114550" y="5949950"/>
          <p14:tracePt t="431678" x="2127250" y="5956300"/>
          <p14:tracePt t="431691" x="2146300" y="5962650"/>
          <p14:tracePt t="431708" x="2178050" y="5969000"/>
          <p14:tracePt t="431725" x="2260600" y="5994400"/>
          <p14:tracePt t="431741" x="2374900" y="6032500"/>
          <p14:tracePt t="431758" x="2438400" y="6038850"/>
          <p14:tracePt t="431776" x="2559050" y="6070600"/>
          <p14:tracePt t="431791" x="2679700" y="6083300"/>
          <p14:tracePt t="431808" x="2730500" y="6096000"/>
          <p14:tracePt t="431824" x="2806700" y="6096000"/>
          <p14:tracePt t="431841" x="2876550" y="6096000"/>
          <p14:tracePt t="431858" x="2889250" y="6089650"/>
          <p14:tracePt t="431874" x="2927350" y="6070600"/>
          <p14:tracePt t="431891" x="2940050" y="6070600"/>
          <p14:tracePt t="431908" x="2959100" y="6070600"/>
          <p14:tracePt t="431924" x="2965450" y="6064250"/>
          <p14:tracePt t="431958" x="2984500" y="6051550"/>
          <p14:tracePt t="431999" x="2990850" y="6045200"/>
          <p14:tracePt t="432019" x="2997200" y="6038850"/>
          <p14:tracePt t="432048" x="3003550" y="6032500"/>
          <p14:tracePt t="432083" x="3009900" y="6032500"/>
          <p14:tracePt t="432118" x="3016250" y="6026150"/>
          <p14:tracePt t="432141" x="3022600" y="6026150"/>
          <p14:tracePt t="432160" x="3022600" y="6019800"/>
          <p14:tracePt t="432168" x="3022600" y="6013450"/>
          <p14:tracePt t="432188" x="3022600" y="6007100"/>
          <p14:tracePt t="432210" x="3022600" y="6000750"/>
          <p14:tracePt t="432237" x="3022600" y="5994400"/>
          <p14:tracePt t="432280" x="3022600" y="5988050"/>
          <p14:tracePt t="432329" x="3016250" y="5981700"/>
          <p14:tracePt t="432350" x="3009900" y="5975350"/>
          <p14:tracePt t="432378" x="3003550" y="5969000"/>
          <p14:tracePt t="432413" x="2997200" y="5962650"/>
          <p14:tracePt t="432449" x="2990850" y="5956300"/>
          <p14:tracePt t="432490" x="2984500" y="5956300"/>
          <p14:tracePt t="432518" x="2984500" y="5949950"/>
          <p14:tracePt t="432540" x="2978150" y="5943600"/>
          <p14:tracePt t="432560" x="2971800" y="5943600"/>
          <p14:tracePt t="432589" x="2965450" y="5937250"/>
          <p14:tracePt t="432610" x="2959100" y="5937250"/>
          <p14:tracePt t="432645" x="2952750" y="5937250"/>
          <p14:tracePt t="432652" x="2952750" y="5930900"/>
          <p14:tracePt t="432694" x="2946400" y="5930900"/>
          <p14:tracePt t="432722" x="2940050" y="5930900"/>
          <p14:tracePt t="432750" x="2933700" y="5924550"/>
          <p14:tracePt t="432792" x="2927350" y="5924550"/>
          <p14:tracePt t="432912" x="2933700" y="5924550"/>
          <p14:tracePt t="432933" x="2940050" y="5924550"/>
          <p14:tracePt t="432940" x="2946400" y="5924550"/>
          <p14:tracePt t="432961" x="2946400" y="5930900"/>
          <p14:tracePt t="432975" x="2952750" y="5930900"/>
          <p14:tracePt t="433005" x="2959100" y="5930900"/>
          <p14:tracePt t="433010" x="2965450" y="5930900"/>
          <p14:tracePt t="433031" x="2971800" y="5930900"/>
          <p14:tracePt t="433045" x="2978150" y="5930900"/>
          <p14:tracePt t="433066" x="2984500" y="5930900"/>
          <p14:tracePt t="433102" x="2990850" y="5930900"/>
          <p14:tracePt t="433116" x="2997200" y="5930900"/>
          <p14:tracePt t="433123" x="3003550" y="5930900"/>
          <p14:tracePt t="433139" x="3009900" y="5924550"/>
          <p14:tracePt t="433153" x="3016250" y="5924550"/>
          <p14:tracePt t="433173" x="3022600" y="5924550"/>
          <p14:tracePt t="433214" x="3028950" y="5924550"/>
          <p14:tracePt t="433235" x="3035300" y="5924550"/>
          <p14:tracePt t="433242" x="3041650" y="5924550"/>
          <p14:tracePt t="433284" x="3048000" y="5918200"/>
          <p14:tracePt t="433326" x="3054350" y="5918200"/>
          <p14:tracePt t="433361" x="3060700" y="5918200"/>
          <p14:tracePt t="433396" x="3067050" y="5918200"/>
          <p14:tracePt t="433425" x="3073400" y="5918200"/>
          <p14:tracePt t="433431" x="3079750" y="5918200"/>
          <p14:tracePt t="433467" x="3086100" y="5911850"/>
          <p14:tracePt t="434266" x="3092450" y="5911850"/>
          <p14:tracePt t="434344" x="3098800" y="5911850"/>
          <p14:tracePt t="434407" x="3105150" y="5911850"/>
          <p14:tracePt t="434436" x="3111500" y="5911850"/>
          <p14:tracePt t="434471" x="3117850" y="5911850"/>
          <p14:tracePt t="434506" x="3124200" y="5911850"/>
          <p14:tracePt t="434548" x="3130550" y="5911850"/>
          <p14:tracePt t="434597" x="3136900" y="5911850"/>
          <p14:tracePt t="434618" x="3143250" y="5911850"/>
          <p14:tracePt t="434625" x="3149600" y="5918200"/>
          <p14:tracePt t="434646" x="3155950" y="5918200"/>
          <p14:tracePt t="434660" x="3162300" y="5918200"/>
          <p14:tracePt t="434682" x="3168650" y="5918200"/>
          <p14:tracePt t="434688" x="3175000" y="5918200"/>
          <p14:tracePt t="434697" x="3181350" y="5918200"/>
          <p14:tracePt t="434715" x="3194050" y="5918200"/>
          <p14:tracePt t="434731" x="3238500" y="5930900"/>
          <p14:tracePt t="434748" x="3257550" y="5930900"/>
          <p14:tracePt t="434766" x="3327400" y="5937250"/>
          <p14:tracePt t="434782" x="3352800" y="5937250"/>
          <p14:tracePt t="434797" x="3378200" y="5937250"/>
          <p14:tracePt t="434815" x="3416300" y="5937250"/>
          <p14:tracePt t="434830" x="3448050" y="5937250"/>
          <p14:tracePt t="434847" x="3467100" y="5937250"/>
          <p14:tracePt t="434864" x="3492500" y="5937250"/>
          <p14:tracePt t="434880" x="3517900" y="5937250"/>
          <p14:tracePt t="434897" x="3530600" y="5937250"/>
          <p14:tracePt t="434913" x="3543300" y="5930900"/>
          <p14:tracePt t="434930" x="3556000" y="5924550"/>
          <p14:tracePt t="434948" x="3568700" y="5924550"/>
          <p14:tracePt t="434964" x="3575050" y="5918200"/>
          <p14:tracePt t="434980" x="3587750" y="5918200"/>
          <p14:tracePt t="434997" x="3587750" y="5911850"/>
          <p14:tracePt t="435030" x="3594100" y="5911850"/>
          <p14:tracePt t="435047" x="3600450" y="5911850"/>
          <p14:tracePt t="435089" x="3606800" y="5911850"/>
          <p14:tracePt t="435116" x="3613150" y="5905500"/>
          <p14:tracePt t="435152" x="3619500" y="5905500"/>
          <p14:tracePt t="435180" x="3625850" y="5905500"/>
          <p14:tracePt t="435208" x="3632200" y="5905500"/>
          <p14:tracePt t="435230" x="3638550" y="5905500"/>
          <p14:tracePt t="435250" x="3644900" y="5905500"/>
          <p14:tracePt t="435292" x="3651250" y="5899150"/>
          <p14:tracePt t="435341" x="3657600" y="5899150"/>
          <p14:tracePt t="436121" x="3663950" y="5899150"/>
          <p14:tracePt t="436135" x="3683000" y="5899150"/>
          <p14:tracePt t="436143" x="3702050" y="5899150"/>
          <p14:tracePt t="436160" x="3714750" y="5899150"/>
          <p14:tracePt t="436176" x="3765550" y="5899150"/>
          <p14:tracePt t="436192" x="3803650" y="5892800"/>
          <p14:tracePt t="436209" x="3822700" y="5892800"/>
          <p14:tracePt t="436227" x="3867150" y="5892800"/>
          <p14:tracePt t="436243" x="3892550" y="5892800"/>
          <p14:tracePt t="436259" x="3905250" y="5886450"/>
          <p14:tracePt t="436275" x="3911600" y="5886450"/>
          <p14:tracePt t="436293" x="3917950" y="5886450"/>
          <p14:tracePt t="436308" x="3924300" y="5880100"/>
          <p14:tracePt t="436353" x="3930650" y="5880100"/>
          <p14:tracePt t="436472" x="3937000" y="5880100"/>
          <p14:tracePt t="436605" x="3943350" y="5880100"/>
          <p14:tracePt t="436626" x="3949700" y="5880100"/>
          <p14:tracePt t="436654" x="3956050" y="5880100"/>
          <p14:tracePt t="436661" x="3962400" y="5880100"/>
          <p14:tracePt t="436683" x="3968750" y="5873750"/>
          <p14:tracePt t="436697" x="3975100" y="5873750"/>
          <p14:tracePt t="436707" x="3981450" y="5873750"/>
          <p14:tracePt t="436725" x="3987800" y="5873750"/>
          <p14:tracePt t="436741" x="4000500" y="5873750"/>
          <p14:tracePt t="436757" x="4025900" y="5873750"/>
          <p14:tracePt t="436774" x="4070350" y="5873750"/>
          <p14:tracePt t="436791" x="4076700" y="5873750"/>
          <p14:tracePt t="436807" x="4114800" y="5873750"/>
          <p14:tracePt t="436824" x="4133850" y="5873750"/>
          <p14:tracePt t="436840" x="4146550" y="5873750"/>
          <p14:tracePt t="436857" x="4152900" y="5873750"/>
          <p14:tracePt t="436873" x="4171950" y="5873750"/>
          <p14:tracePt t="436890" x="4178300" y="5873750"/>
          <p14:tracePt t="436923" x="4184650" y="5873750"/>
          <p14:tracePt t="436977" x="4191000" y="5873750"/>
          <p14:tracePt t="437005" x="4197350" y="5873750"/>
          <p14:tracePt t="437048" x="4203700" y="5873750"/>
          <p14:tracePt t="437054" x="4210050" y="5873750"/>
          <p14:tracePt t="437097" x="4210050" y="5867400"/>
          <p14:tracePt t="437187" x="4216400" y="5867400"/>
          <p14:tracePt t="437286" x="4222750" y="5867400"/>
          <p14:tracePt t="438280" x="4235450" y="5867400"/>
          <p14:tracePt t="438287" x="4260850" y="5873750"/>
          <p14:tracePt t="438302" x="4318000" y="5886450"/>
          <p14:tracePt t="438318" x="4368800" y="5886450"/>
          <p14:tracePt t="438336" x="4470400" y="5892800"/>
          <p14:tracePt t="438352" x="4591050" y="5899150"/>
          <p14:tracePt t="438369" x="4654550" y="5899150"/>
          <p14:tracePt t="438385" x="4743450" y="5911850"/>
          <p14:tracePt t="438401" x="4813300" y="5918200"/>
          <p14:tracePt t="438418" x="4838700" y="5918200"/>
          <p14:tracePt t="438435" x="4857750" y="5918200"/>
          <p14:tracePt t="438451" x="4876800" y="5918200"/>
          <p14:tracePt t="438469" x="4883150" y="5918200"/>
          <p14:tracePt t="438485" x="4895850" y="5918200"/>
          <p14:tracePt t="438501" x="4902200" y="5918200"/>
          <p14:tracePt t="438540" x="4908550" y="5918200"/>
          <p14:tracePt t="438589" x="4914900" y="5918200"/>
          <p14:tracePt t="439306" x="4921250" y="5918200"/>
          <p14:tracePt t="439313" x="4921250" y="5911850"/>
          <p14:tracePt t="439320" x="4927600" y="5911850"/>
          <p14:tracePt t="439335" x="4933950" y="5911850"/>
          <p14:tracePt t="439355" x="4940300" y="5911850"/>
          <p14:tracePt t="439376" x="4946650" y="5911850"/>
          <p14:tracePt t="439385" x="4953000" y="5905500"/>
          <p14:tracePt t="439399" x="4959350" y="5905500"/>
          <p14:tracePt t="439415" x="4965700" y="5905500"/>
          <p14:tracePt t="439432" x="4972050" y="5905500"/>
          <p14:tracePt t="439454" x="4978400" y="5905500"/>
          <p14:tracePt t="439474" x="4984750" y="5905500"/>
          <p14:tracePt t="439484" x="4991100" y="5905500"/>
          <p14:tracePt t="439524" x="4997450" y="5905500"/>
          <p14:tracePt t="439532" x="5003800" y="5899150"/>
          <p14:tracePt t="439551" x="5010150" y="5899150"/>
          <p14:tracePt t="439615" x="5016500" y="5899150"/>
          <p14:tracePt t="439643" x="5022850" y="5886450"/>
          <p14:tracePt t="439713" x="5029200" y="5861050"/>
          <p14:tracePt t="439755" x="5035550" y="5861050"/>
          <p14:tracePt t="439762" x="5035550" y="5854700"/>
          <p14:tracePt t="439797" x="5035550" y="5848350"/>
          <p14:tracePt t="439846" x="5041900" y="5842000"/>
          <p14:tracePt t="439875" x="5041900" y="5835650"/>
          <p14:tracePt t="439903" x="5041900" y="5829300"/>
          <p14:tracePt t="439966" x="5048250" y="5829300"/>
          <p14:tracePt t="440015" x="5054600" y="5829300"/>
          <p14:tracePt t="440050" x="5060950" y="5829300"/>
          <p14:tracePt t="440071" x="5067300" y="5829300"/>
          <p14:tracePt t="440093" x="5073650" y="5829300"/>
          <p14:tracePt t="440107" x="5080000" y="5829300"/>
          <p14:tracePt t="440115" x="5086350" y="5835650"/>
          <p14:tracePt t="440130" x="5092700" y="5835650"/>
          <p14:tracePt t="440146" x="5099050" y="5835650"/>
          <p14:tracePt t="440162" x="5118100" y="5842000"/>
          <p14:tracePt t="440179" x="5130800" y="5842000"/>
          <p14:tracePt t="440195" x="5143500" y="5842000"/>
          <p14:tracePt t="440212" x="5175250" y="5842000"/>
          <p14:tracePt t="440229" x="5187950" y="5842000"/>
          <p14:tracePt t="440245" x="5219700" y="5842000"/>
          <p14:tracePt t="440262" x="5226050" y="5842000"/>
          <p14:tracePt t="440278" x="5238750" y="5842000"/>
          <p14:tracePt t="440296" x="5251450" y="5842000"/>
          <p14:tracePt t="440312" x="5257800" y="5842000"/>
          <p14:tracePt t="440329" x="5264150" y="5842000"/>
          <p14:tracePt t="440423" x="5270500" y="5842000"/>
          <p14:tracePt t="440451" x="5276850" y="5842000"/>
          <p14:tracePt t="440500" x="5283200" y="5842000"/>
          <p14:tracePt t="440535" x="5289550" y="5842000"/>
          <p14:tracePt t="440541" x="5295900" y="5842000"/>
          <p14:tracePt t="440569" x="5295900" y="5835650"/>
          <p14:tracePt t="440640" x="5302250" y="5835650"/>
          <p14:tracePt t="440675" x="5308600" y="5835650"/>
          <p14:tracePt t="440724" x="5314950" y="5835650"/>
          <p14:tracePt t="440830" x="5308600" y="5835650"/>
          <p14:tracePt t="440845" x="5302250" y="5835650"/>
          <p14:tracePt t="440928" x="5295900" y="5835650"/>
          <p14:tracePt t="441739" x="5302250" y="5842000"/>
          <p14:tracePt t="441760" x="5308600" y="5842000"/>
          <p14:tracePt t="441775" x="5314950" y="5842000"/>
          <p14:tracePt t="441788" x="5321300" y="5842000"/>
          <p14:tracePt t="441809" x="5327650" y="5842000"/>
          <p14:tracePt t="441830" x="5334000" y="5842000"/>
          <p14:tracePt t="441901" x="5340350" y="5842000"/>
          <p14:tracePt t="441929" x="5346700" y="5835650"/>
          <p14:tracePt t="442034" x="5353050" y="5835650"/>
          <p14:tracePt t="442125" x="5359400" y="5835650"/>
          <p14:tracePt t="442182" x="5365750" y="5835650"/>
          <p14:tracePt t="442266" x="5372100" y="5835650"/>
          <p14:tracePt t="442322" x="5378450" y="5835650"/>
          <p14:tracePt t="442349" x="5384800" y="5835650"/>
          <p14:tracePt t="442385" x="5391150" y="5835650"/>
          <p14:tracePt t="442413" x="5403850" y="5835650"/>
          <p14:tracePt t="442419" x="5410200" y="5835650"/>
          <p14:tracePt t="442441" x="5416550" y="5835650"/>
          <p14:tracePt t="442477" x="5422900" y="5835650"/>
          <p14:tracePt t="442483" x="5429250" y="5835650"/>
          <p14:tracePt t="442490" x="5441950" y="5835650"/>
          <p14:tracePt t="442507" x="5448300" y="5835650"/>
          <p14:tracePt t="442521" x="5461000" y="5835650"/>
          <p14:tracePt t="442537" x="5492750" y="5835650"/>
          <p14:tracePt t="442554" x="5524500" y="5835650"/>
          <p14:tracePt t="442571" x="5543550" y="5835650"/>
          <p14:tracePt t="442589" x="5575300" y="5835650"/>
          <p14:tracePt t="442604" x="5607050" y="5848350"/>
          <p14:tracePt t="442620" x="5619750" y="5848350"/>
          <p14:tracePt t="442637" x="5645150" y="5861050"/>
          <p14:tracePt t="442653" x="5676900" y="5861050"/>
          <p14:tracePt t="442671" x="5683250" y="5861050"/>
          <p14:tracePt t="442688" x="5702300" y="5867400"/>
          <p14:tracePt t="442704" x="5721350" y="5867400"/>
          <p14:tracePt t="442720" x="5727700" y="5867400"/>
          <p14:tracePt t="442737" x="5740400" y="5867400"/>
          <p14:tracePt t="442753" x="5746750" y="5867400"/>
          <p14:tracePt t="442771" x="5765800" y="5873750"/>
          <p14:tracePt t="442787" x="5778500" y="5873750"/>
          <p14:tracePt t="442803" x="5784850" y="5873750"/>
          <p14:tracePt t="442821" x="5797550" y="5873750"/>
          <p14:tracePt t="442836" x="5810250" y="5873750"/>
          <p14:tracePt t="442853" x="5816600" y="5873750"/>
          <p14:tracePt t="442870" x="5829300" y="5873750"/>
          <p14:tracePt t="442886" x="5835650" y="5873750"/>
          <p14:tracePt t="442903" x="5842000" y="5873750"/>
          <p14:tracePt t="442947" x="5848350" y="5873750"/>
          <p14:tracePt t="442954" x="5854700" y="5873750"/>
          <p14:tracePt t="442982" x="5861050" y="5873750"/>
          <p14:tracePt t="443004" x="5867400" y="5873750"/>
          <p14:tracePt t="443073" x="5873750" y="5873750"/>
          <p14:tracePt t="443095" x="5880100" y="5873750"/>
          <p14:tracePt t="443116" x="5886450" y="5873750"/>
          <p14:tracePt t="443137" x="5892800" y="5873750"/>
          <p14:tracePt t="443144" x="5899150" y="5873750"/>
          <p14:tracePt t="443186" x="5905500" y="5873750"/>
          <p14:tracePt t="443214" x="5911850" y="5867400"/>
          <p14:tracePt t="443228" x="5918200" y="5867400"/>
          <p14:tracePt t="443256" x="5930900" y="5867400"/>
          <p14:tracePt t="443263" x="5930900" y="5861050"/>
          <p14:tracePt t="443277" x="5937250" y="5861050"/>
          <p14:tracePt t="443298" x="5943600" y="5861050"/>
          <p14:tracePt t="443305" x="5949950" y="5861050"/>
          <p14:tracePt t="443321" x="5949950" y="5854700"/>
          <p14:tracePt t="443335" x="5956300" y="5854700"/>
          <p14:tracePt t="443355" x="5962650" y="5854700"/>
          <p14:tracePt t="443375" x="5969000" y="5854700"/>
          <p14:tracePt t="443389" x="5975350" y="5848350"/>
          <p14:tracePt t="443418" x="5981700" y="5848350"/>
          <p14:tracePt t="443425" x="5988050" y="5848350"/>
          <p14:tracePt t="443446" x="5988050" y="5842000"/>
          <p14:tracePt t="443468" x="5994400" y="5842000"/>
          <p14:tracePt t="443495" x="6000750" y="5842000"/>
          <p14:tracePt t="443516" x="6007100" y="5842000"/>
          <p14:tracePt t="443537" x="6019800" y="5842000"/>
          <p14:tracePt t="443558" x="6026150" y="5842000"/>
          <p14:tracePt t="443579" x="6032500" y="5842000"/>
          <p14:tracePt t="443586" x="6038850" y="5842000"/>
          <p14:tracePt t="443603" x="6051550" y="5835650"/>
          <p14:tracePt t="443617" x="6096000" y="5829300"/>
          <p14:tracePt t="443633" x="6115050" y="5829300"/>
          <p14:tracePt t="443651" x="6178550" y="5822950"/>
          <p14:tracePt t="443667" x="6210300" y="5822950"/>
          <p14:tracePt t="443683" x="6299200" y="5816600"/>
          <p14:tracePt t="443700" x="6388100" y="5816600"/>
          <p14:tracePt t="443717" x="6438900" y="5816600"/>
          <p14:tracePt t="443734" x="6534150" y="5816600"/>
          <p14:tracePt t="443750" x="6623050" y="5810250"/>
          <p14:tracePt t="443766" x="6680200" y="5810250"/>
          <p14:tracePt t="443783" x="6756400" y="5797550"/>
          <p14:tracePt t="443800" x="6826250" y="5797550"/>
          <p14:tracePt t="443817" x="6845300" y="5797550"/>
          <p14:tracePt t="443833" x="6902450" y="5791200"/>
          <p14:tracePt t="443849" x="6959600" y="5784850"/>
          <p14:tracePt t="443867" x="7016750" y="5778500"/>
          <p14:tracePt t="443882" x="7035800" y="5778500"/>
          <p14:tracePt t="443899" x="7086600" y="5765800"/>
          <p14:tracePt t="443916" x="7137400" y="5765800"/>
          <p14:tracePt t="443932" x="7156450" y="5753100"/>
          <p14:tracePt t="443949" x="7169150" y="5753100"/>
          <p14:tracePt t="443966" x="7213600" y="5740400"/>
          <p14:tracePt t="443982" x="7226300" y="5740400"/>
          <p14:tracePt t="443999" x="7239000" y="5734050"/>
          <p14:tracePt t="444016" x="7251700" y="5727700"/>
          <p14:tracePt t="444032" x="7264400" y="5727700"/>
          <p14:tracePt t="444071" x="7270750" y="5721350"/>
          <p14:tracePt t="444081" x="7270750" y="5715000"/>
          <p14:tracePt t="444197" x="7264400" y="5715000"/>
          <p14:tracePt t="444211" x="7251700" y="5715000"/>
          <p14:tracePt t="444218" x="7239000" y="5715000"/>
          <p14:tracePt t="444234" x="7226300" y="5715000"/>
          <p14:tracePt t="444248" x="7156450" y="5721350"/>
          <p14:tracePt t="444265" x="7105650" y="5727700"/>
          <p14:tracePt t="444282" x="6953250" y="5746750"/>
          <p14:tracePt t="444298" x="6858000" y="5759450"/>
          <p14:tracePt t="444315" x="6692900" y="5791200"/>
          <p14:tracePt t="444331" x="6521450" y="5816600"/>
          <p14:tracePt t="444348" x="6445250" y="5829300"/>
          <p14:tracePt t="444365" x="6337300" y="5854700"/>
          <p14:tracePt t="444381" x="6254750" y="5880100"/>
          <p14:tracePt t="444398" x="6229350" y="5880100"/>
          <p14:tracePt t="444415" x="6172200" y="5905500"/>
          <p14:tracePt t="444431" x="6140450" y="5918200"/>
          <p14:tracePt t="444448" x="6127750" y="5924550"/>
          <p14:tracePt t="444464" x="6096000" y="5937250"/>
          <p14:tracePt t="444481" x="6083300" y="5949950"/>
          <p14:tracePt t="444497" x="6070600" y="5949950"/>
          <p14:tracePt t="444514" x="6057900" y="5956300"/>
          <p14:tracePt t="444531" x="6051550" y="5962650"/>
          <p14:tracePt t="444563" x="6045200" y="5962650"/>
          <p14:tracePt t="444633" x="6038850" y="5962650"/>
          <p14:tracePt t="445395" x="6051550" y="5962650"/>
          <p14:tracePt t="445402" x="6064250" y="5962650"/>
          <p14:tracePt t="445416" x="6076950" y="5962650"/>
          <p14:tracePt t="445427" x="6083300" y="5962650"/>
          <p14:tracePt t="445444" x="6102350" y="5962650"/>
          <p14:tracePt t="445460" x="6115050" y="5956300"/>
          <p14:tracePt t="445478" x="6121400" y="5956300"/>
          <p14:tracePt t="445494" x="6127750" y="5949950"/>
          <p14:tracePt t="445510" x="6134100" y="5949950"/>
          <p14:tracePt t="445544" x="6140450" y="5943600"/>
          <p14:tracePt t="445592" x="6146800" y="5943600"/>
          <p14:tracePt t="445627" x="6153150" y="5937250"/>
          <p14:tracePt t="445662" x="6159500" y="5930900"/>
          <p14:tracePt t="445682" x="6159500" y="5924550"/>
          <p14:tracePt t="445732" x="6165850" y="5918200"/>
          <p14:tracePt t="445753" x="6172200" y="5918200"/>
          <p14:tracePt t="445774" x="6178550" y="5911850"/>
          <p14:tracePt t="445802" x="6184900" y="5905500"/>
          <p14:tracePt t="445823" x="6191250" y="5892800"/>
          <p14:tracePt t="445851" x="6197600" y="5892800"/>
          <p14:tracePt t="445872" x="6197600" y="5886450"/>
          <p14:tracePt t="445894" x="6197600" y="5880100"/>
          <p14:tracePt t="445915" x="6197600" y="5873750"/>
          <p14:tracePt t="445943" x="6210300" y="5873750"/>
          <p14:tracePt t="445964" x="6216650" y="5867400"/>
          <p14:tracePt t="445985" x="6216650" y="5861050"/>
          <p14:tracePt t="445993" x="6223000" y="5861050"/>
          <p14:tracePt t="446013" x="6229350" y="5854700"/>
          <p14:tracePt t="446048" x="6235700" y="5848350"/>
          <p14:tracePt t="446062" x="6235700" y="5842000"/>
          <p14:tracePt t="446083" x="6242050" y="5842000"/>
          <p14:tracePt t="446118" x="6242050" y="5835650"/>
          <p14:tracePt t="446153" x="6248400" y="5835650"/>
          <p14:tracePt t="446176" x="6254750" y="5835650"/>
          <p14:tracePt t="446189" x="6261100" y="5829300"/>
          <p14:tracePt t="446196" x="6267450" y="5829300"/>
          <p14:tracePt t="446223" x="6273800" y="5822950"/>
          <p14:tracePt t="446245" x="6280150" y="5822950"/>
          <p14:tracePt t="446294" x="6286500" y="5822950"/>
          <p14:tracePt t="446315" x="6292850" y="5829300"/>
          <p14:tracePt t="446336" x="6299200" y="5829300"/>
          <p14:tracePt t="446343" x="6305550" y="5829300"/>
          <p14:tracePt t="446364" x="6311900" y="5829300"/>
          <p14:tracePt t="446413" x="6318250" y="5829300"/>
          <p14:tracePt t="446434" x="6318250" y="5835650"/>
          <p14:tracePt t="446470" x="6324600" y="5835650"/>
          <p14:tracePt t="446484" x="6330950" y="5842000"/>
          <p14:tracePt t="446504" x="6337300" y="5842000"/>
          <p14:tracePt t="446525" x="6343650" y="5842000"/>
          <p14:tracePt t="446546" x="6350000" y="5848350"/>
          <p14:tracePt t="446553" x="6356350" y="5848350"/>
          <p14:tracePt t="446575" x="6356350" y="5854700"/>
          <p14:tracePt t="446596" x="6362700" y="5854700"/>
          <p14:tracePt t="446617" x="6369050" y="5861050"/>
          <p14:tracePt t="446645" x="6375400" y="5861050"/>
          <p14:tracePt t="446666" x="6388100" y="5867400"/>
          <p14:tracePt t="446694" x="6394450" y="5867400"/>
          <p14:tracePt t="446714" x="6400800" y="5867400"/>
          <p14:tracePt t="446756" x="6407150" y="5873750"/>
          <p14:tracePt t="446807" x="6413500" y="5873750"/>
          <p14:tracePt t="446835" x="6419850" y="5873750"/>
          <p14:tracePt t="446870" x="6426200" y="5880100"/>
          <p14:tracePt t="446890" x="6432550" y="5880100"/>
          <p14:tracePt t="446905" x="6438900" y="5886450"/>
          <p14:tracePt t="446968" x="6445250" y="5886450"/>
          <p14:tracePt t="446996" x="6457950" y="5886450"/>
          <p14:tracePt t="447017" x="6464300" y="5886450"/>
          <p14:tracePt t="447039" x="6470650" y="5886450"/>
          <p14:tracePt t="447067" x="6477000" y="5892800"/>
          <p14:tracePt t="447080" x="6483350" y="5892800"/>
          <p14:tracePt t="447102" x="6489700" y="5892800"/>
          <p14:tracePt t="447116" x="6502400" y="5892800"/>
          <p14:tracePt t="447130" x="6515100" y="5892800"/>
          <p14:tracePt t="447138" x="6527800" y="5899150"/>
          <p14:tracePt t="447154" x="6546850" y="5899150"/>
          <p14:tracePt t="447172" x="6604000" y="5905500"/>
          <p14:tracePt t="447188" x="6673850" y="5905500"/>
          <p14:tracePt t="447205" x="6724650" y="5905500"/>
          <p14:tracePt t="447221" x="6826250" y="5905500"/>
          <p14:tracePt t="447238" x="6883400" y="5905500"/>
          <p14:tracePt t="447254" x="6972300" y="5892800"/>
          <p14:tracePt t="447271" x="7042150" y="5886450"/>
          <p14:tracePt t="447288" x="7073900" y="5886450"/>
          <p14:tracePt t="447305" x="7105650" y="5886450"/>
          <p14:tracePt t="447321" x="7118350" y="5886450"/>
          <p14:tracePt t="447337" x="7124700" y="5886450"/>
          <p14:tracePt t="447354" x="7131050" y="5880100"/>
          <p14:tracePt t="447370" x="7131050" y="5873750"/>
          <p14:tracePt t="447431" x="7131050" y="5867400"/>
          <p14:tracePt t="447740" x="7137400" y="5861050"/>
          <p14:tracePt t="447762" x="7143750" y="5861050"/>
          <p14:tracePt t="447782" x="7150100" y="5861050"/>
          <p14:tracePt t="447790" x="7156450" y="5861050"/>
          <p14:tracePt t="447818" x="7162800" y="5861050"/>
          <p14:tracePt t="447832" x="7169150" y="5861050"/>
          <p14:tracePt t="447839" x="7181850" y="5861050"/>
          <p14:tracePt t="447855" x="7188200" y="5861050"/>
          <p14:tracePt t="447869" x="7207250" y="5861050"/>
          <p14:tracePt t="447885" x="7245350" y="5854700"/>
          <p14:tracePt t="447902" x="7289800" y="5848350"/>
          <p14:tracePt t="447919" x="7315200" y="5848350"/>
          <p14:tracePt t="447935" x="7372350" y="5848350"/>
          <p14:tracePt t="447952" x="7423150" y="5848350"/>
          <p14:tracePt t="447969" x="7442200" y="5854700"/>
          <p14:tracePt t="447986" x="7493000" y="5854700"/>
          <p14:tracePt t="448002" x="7524750" y="5854700"/>
          <p14:tracePt t="448018" x="7537450" y="5854700"/>
          <p14:tracePt t="448035" x="7562850" y="5854700"/>
          <p14:tracePt t="448051" x="7581900" y="5854700"/>
          <p14:tracePt t="448085" x="7594600" y="5854700"/>
          <p14:tracePt t="448101" x="7607300" y="5861050"/>
          <p14:tracePt t="448135" x="7620000" y="5861050"/>
          <p14:tracePt t="448162" x="7626350" y="5861050"/>
          <p14:tracePt t="448239" x="7632700" y="5861050"/>
          <p14:tracePt t="448267" x="7639050" y="5861050"/>
          <p14:tracePt t="448338" x="7645400" y="5861050"/>
          <p14:tracePt t="448428" x="7645400" y="5854700"/>
          <p14:tracePt t="448464" x="7645400" y="5848350"/>
          <p14:tracePt t="448562" x="7639050" y="5848350"/>
          <p14:tracePt t="448576" x="7632700" y="5848350"/>
          <p14:tracePt t="448590" x="7626350" y="5848350"/>
          <p14:tracePt t="448604" x="7620000" y="5848350"/>
          <p14:tracePt t="448617" x="7613650" y="5848350"/>
          <p14:tracePt t="448633" x="7594600" y="5842000"/>
          <p14:tracePt t="448650" x="7575550" y="5842000"/>
          <p14:tracePt t="448666" x="7531100" y="5842000"/>
          <p14:tracePt t="448683" x="7473950" y="5835650"/>
          <p14:tracePt t="448700" x="7435850" y="5835650"/>
          <p14:tracePt t="448717" x="7353300" y="5829300"/>
          <p14:tracePt t="448733" x="7277100" y="5829300"/>
          <p14:tracePt t="448749" x="7245350" y="5829300"/>
          <p14:tracePt t="448766" x="7188200" y="5829300"/>
          <p14:tracePt t="448782" x="7150100" y="5829300"/>
          <p14:tracePt t="448800" x="7105650" y="5829300"/>
          <p14:tracePt t="448815" x="7054850" y="5835650"/>
          <p14:tracePt t="448832" x="7023100" y="5835650"/>
          <p14:tracePt t="448849" x="6985000" y="5842000"/>
          <p14:tracePt t="448866" x="6953250" y="5842000"/>
          <p14:tracePt t="448882" x="6940550" y="5842000"/>
          <p14:tracePt t="448899" x="6921500" y="5842000"/>
          <p14:tracePt t="448915" x="6908800" y="5848350"/>
          <p14:tracePt t="448949" x="6902450" y="5848350"/>
          <p14:tracePt t="448965" x="6896100" y="5848350"/>
          <p14:tracePt t="448985" x="6889750" y="5848350"/>
          <p14:tracePt t="449005" x="6883400" y="5848350"/>
          <p14:tracePt t="449047" x="6877050" y="5854700"/>
          <p14:tracePt t="449082" x="6870700" y="5854700"/>
          <p14:tracePt t="449117" x="6864350" y="5854700"/>
          <p14:tracePt t="449272" x="6870700" y="5854700"/>
          <p14:tracePt t="449705" x="6851650" y="5854700"/>
          <p14:tracePt t="449713" x="6813550" y="5848350"/>
          <p14:tracePt t="449727" x="6781800" y="5842000"/>
          <p14:tracePt t="449733" x="6756400" y="5842000"/>
          <p14:tracePt t="449749" x="6718300" y="5842000"/>
          <p14:tracePt t="449763" x="6673850" y="5829300"/>
          <p14:tracePt t="449780" x="6584950" y="5822950"/>
          <p14:tracePt t="449798" x="6502400" y="5822950"/>
          <p14:tracePt t="449812" x="6477000" y="5822950"/>
          <p14:tracePt t="449829" x="6407150" y="5822950"/>
          <p14:tracePt t="449846" x="6381750" y="5822950"/>
          <p14:tracePt t="449862" x="6330950" y="5822950"/>
          <p14:tracePt t="449879" x="6299200" y="5822950"/>
          <p14:tracePt t="449896" x="6261100" y="5829300"/>
          <p14:tracePt t="449911" x="6248400" y="5829300"/>
          <p14:tracePt t="449928" x="6223000" y="5835650"/>
          <p14:tracePt t="449945" x="6210300" y="5835650"/>
          <p14:tracePt t="449962" x="6203950" y="5842000"/>
          <p14:tracePt t="449980" x="6197600" y="5842000"/>
          <p14:tracePt t="449995" x="6191250" y="5842000"/>
          <p14:tracePt t="450029" x="6184900" y="5842000"/>
          <p14:tracePt t="450064" x="6178550" y="5842000"/>
          <p14:tracePt t="450099" x="6172200" y="5842000"/>
          <p14:tracePt t="450126" x="6165850" y="5842000"/>
          <p14:tracePt t="450168" x="6165850" y="5848350"/>
          <p14:tracePt t="450218" x="6159500" y="5854700"/>
          <p14:tracePt t="450260" x="6165850" y="5854700"/>
          <p14:tracePt t="450267" x="6172200" y="5854700"/>
          <p14:tracePt t="450277" x="6178550" y="5854700"/>
          <p14:tracePt t="450294" x="6191250" y="5854700"/>
          <p14:tracePt t="450311" x="6210300" y="5854700"/>
          <p14:tracePt t="450327" x="6242050" y="5854700"/>
          <p14:tracePt t="450344" x="6356350" y="5854700"/>
          <p14:tracePt t="450360" x="6426200" y="5861050"/>
          <p14:tracePt t="450377" x="6489700" y="5861050"/>
          <p14:tracePt t="450394" x="6616700" y="5873750"/>
          <p14:tracePt t="450410" x="6750050" y="5880100"/>
          <p14:tracePt t="450427" x="6813550" y="5880100"/>
          <p14:tracePt t="450443" x="6902450" y="5892800"/>
          <p14:tracePt t="450460" x="6972300" y="5899150"/>
          <p14:tracePt t="450477" x="7023100" y="5905500"/>
          <p14:tracePt t="450493" x="7035800" y="5905500"/>
          <p14:tracePt t="450510" x="7061200" y="5905500"/>
          <p14:tracePt t="450527" x="7080250" y="5911850"/>
          <p14:tracePt t="450590" x="7080250" y="5918200"/>
          <p14:tracePt t="450619" x="7073900" y="5918200"/>
          <p14:tracePt t="451501" x="7061200" y="5918200"/>
          <p14:tracePt t="451509" x="7048500" y="5918200"/>
          <p14:tracePt t="451525" x="7035800" y="5918200"/>
          <p14:tracePt t="451540" x="7023100" y="5911850"/>
          <p14:tracePt t="451556" x="6991350" y="5892800"/>
          <p14:tracePt t="451573" x="6946900" y="5880100"/>
          <p14:tracePt t="451590" x="6927850" y="5880100"/>
          <p14:tracePt t="451593" x="6908800" y="5873750"/>
          <p14:tracePt t="451606" x="6883400" y="5867400"/>
          <p14:tracePt t="451622" x="6845300" y="5854700"/>
          <p14:tracePt t="451640" x="6832600" y="5848350"/>
          <p14:tracePt t="451656" x="6794500" y="5835650"/>
          <p14:tracePt t="451672" x="6762750" y="5829300"/>
          <p14:tracePt t="451690" x="6743700" y="5829300"/>
          <p14:tracePt t="451706" x="6711950" y="5822950"/>
          <p14:tracePt t="451722" x="6667500" y="5816600"/>
          <p14:tracePt t="451740" x="6616700" y="5810250"/>
          <p14:tracePt t="451755" x="6597650" y="5810250"/>
          <p14:tracePt t="451772" x="6578600" y="5797550"/>
          <p14:tracePt t="451789" x="6521450" y="5791200"/>
          <p14:tracePt t="451805" x="6508750" y="5791200"/>
          <p14:tracePt t="451822" x="6502400" y="5791200"/>
          <p14:tracePt t="451839" x="6483350" y="5791200"/>
          <p14:tracePt t="451855" x="6470650" y="5791200"/>
          <p14:tracePt t="451871" x="6464300" y="5791200"/>
          <p14:tracePt t="451889" x="6457950" y="5791200"/>
          <p14:tracePt t="451905" x="6451600" y="5797550"/>
          <p14:tracePt t="451921" x="6445250" y="5797550"/>
          <p14:tracePt t="451938" x="6438900" y="5797550"/>
          <p14:tracePt t="451954" x="6432550" y="5797550"/>
          <p14:tracePt t="451974" x="6426200" y="5803900"/>
          <p14:tracePt t="451988" x="6419850" y="5803900"/>
          <p14:tracePt t="452042" x="6413500" y="5803900"/>
          <p14:tracePt t="452049" x="6407150" y="5803900"/>
          <p14:tracePt t="452091" x="6400800" y="5803900"/>
          <p14:tracePt t="452141" x="6394450" y="5803900"/>
          <p14:tracePt t="452661" x="6388100" y="5803900"/>
          <p14:tracePt t="452676" x="6381750" y="5803900"/>
          <p14:tracePt t="452683" x="6375400" y="5810250"/>
          <p14:tracePt t="452697" x="6362700" y="5816600"/>
          <p14:tracePt t="452705" x="6356350" y="5816600"/>
          <p14:tracePt t="452719" x="6350000" y="5822950"/>
          <p14:tracePt t="452736" x="6337300" y="5829300"/>
          <p14:tracePt t="452754" x="6330950" y="5829300"/>
          <p14:tracePt t="452769" x="6318250" y="5835650"/>
          <p14:tracePt t="452785" x="6311900" y="5842000"/>
          <p14:tracePt t="452803" x="6305550" y="5848350"/>
          <p14:tracePt t="452818" x="6299200" y="5848350"/>
          <p14:tracePt t="452835" x="6292850" y="5854700"/>
          <p14:tracePt t="452852" x="6286500" y="5867400"/>
          <p14:tracePt t="452902" x="6280150" y="5867400"/>
          <p14:tracePt t="452922" x="6273800" y="5873750"/>
          <p14:tracePt t="452943" x="6273800" y="5880100"/>
          <p14:tracePt t="452964" x="6267450" y="5880100"/>
          <p14:tracePt t="452971" x="6261100" y="5880100"/>
          <p14:tracePt t="452992" x="6254750" y="5886450"/>
          <p14:tracePt t="453012" x="6254750" y="5892800"/>
          <p14:tracePt t="453055" x="6248400" y="5899150"/>
          <p14:tracePt t="453062" x="6242050" y="5899150"/>
          <p14:tracePt t="453085" x="6242050" y="5905500"/>
          <p14:tracePt t="453105" x="6235700" y="5905500"/>
          <p14:tracePt t="453126" x="6229350" y="5905500"/>
          <p14:tracePt t="453147" x="6223000" y="5905500"/>
          <p14:tracePt t="453154" x="6216650" y="5905500"/>
          <p14:tracePt t="453175" x="6210300" y="5905500"/>
          <p14:tracePt t="453189" x="6203950" y="5905500"/>
          <p14:tracePt t="453200" x="6191250" y="5905500"/>
          <p14:tracePt t="453217" x="6159500" y="5905500"/>
          <p14:tracePt t="453234" x="6127750" y="5899150"/>
          <p14:tracePt t="453251" x="6089650" y="5892800"/>
          <p14:tracePt t="453267" x="6026150" y="5880100"/>
          <p14:tracePt t="453283" x="6007100" y="5873750"/>
          <p14:tracePt t="453301" x="5969000" y="5867400"/>
          <p14:tracePt t="453316" x="5930900" y="5861050"/>
          <p14:tracePt t="453333" x="5930900" y="5854700"/>
          <p14:tracePt t="453351" x="5911850" y="5848350"/>
          <p14:tracePt t="453366" x="5899150" y="5842000"/>
          <p14:tracePt t="453406" x="5892800" y="5835650"/>
          <p14:tracePt t="453435" x="5886450" y="5835650"/>
          <p14:tracePt t="453519" x="5886450" y="5842000"/>
          <p14:tracePt t="453547" x="5880100" y="5848350"/>
          <p14:tracePt t="453568" x="5880100" y="5854700"/>
          <p14:tracePt t="453638" x="5886450" y="5854700"/>
          <p14:tracePt t="453645" x="5892800" y="5854700"/>
          <p14:tracePt t="453660" x="5899150" y="5854700"/>
          <p14:tracePt t="453681" x="5905500" y="5854700"/>
          <p14:tracePt t="453688" x="5911850" y="5854700"/>
          <p14:tracePt t="453702" x="5918200" y="5854700"/>
          <p14:tracePt t="453716" x="5930900" y="5854700"/>
          <p14:tracePt t="453732" x="5949950" y="5854700"/>
          <p14:tracePt t="453749" x="5969000" y="5854700"/>
          <p14:tracePt t="453765" x="6013450" y="5854700"/>
          <p14:tracePt t="453783" x="6064250" y="5842000"/>
          <p14:tracePt t="453799" x="6089650" y="5835650"/>
          <p14:tracePt t="453815" x="6140450" y="5829300"/>
          <p14:tracePt t="453832" x="6191250" y="5816600"/>
          <p14:tracePt t="453849" x="6235700" y="5797550"/>
          <p14:tracePt t="453865" x="6248400" y="5791200"/>
          <p14:tracePt t="453881" x="6273800" y="5778500"/>
          <p14:tracePt t="453899" x="6292850" y="5759450"/>
          <p14:tracePt t="453915" x="6292850" y="5753100"/>
          <p14:tracePt t="453933" x="6305550" y="5746750"/>
          <p14:tracePt t="453948" x="6305550" y="5734050"/>
          <p14:tracePt t="453965" x="6311900" y="5727700"/>
          <p14:tracePt t="453981" x="6311900" y="5721350"/>
          <p14:tracePt t="453997" x="6311900" y="5715000"/>
          <p14:tracePt t="454017" x="6311900" y="5702300"/>
          <p14:tracePt t="454039" x="6311900" y="5695950"/>
          <p14:tracePt t="454053" x="6311900" y="5689600"/>
          <p14:tracePt t="454068" x="6305550" y="5683250"/>
          <p14:tracePt t="454088" x="6305550" y="5676900"/>
          <p14:tracePt t="454109" x="6299200" y="5676900"/>
          <p14:tracePt t="454132" x="6299200" y="5670550"/>
          <p14:tracePt t="454158" x="6292850" y="5664200"/>
          <p14:tracePt t="454172" x="6286500" y="5657850"/>
          <p14:tracePt t="454179" x="6280150" y="5657850"/>
          <p14:tracePt t="454193" x="6273800" y="5651500"/>
          <p14:tracePt t="454200" x="6267450" y="5645150"/>
          <p14:tracePt t="454214" x="6261100" y="5645150"/>
          <p14:tracePt t="454230" x="6216650" y="5619750"/>
          <p14:tracePt t="454247" x="6184900" y="5613400"/>
          <p14:tracePt t="454264" x="6127750" y="5588000"/>
          <p14:tracePt t="454280" x="6051550" y="5562600"/>
          <p14:tracePt t="454296" x="6026150" y="5556250"/>
          <p14:tracePt t="454313" x="5962650" y="5543550"/>
          <p14:tracePt t="454330" x="5930900" y="5543550"/>
          <p14:tracePt t="454346" x="5899150" y="5530850"/>
          <p14:tracePt t="454364" x="5873750" y="5530850"/>
          <p14:tracePt t="454380" x="5861050" y="5530850"/>
          <p14:tracePt t="454397" x="5854700" y="5530850"/>
          <p14:tracePt t="454414" x="5848350" y="5530850"/>
          <p14:tracePt t="454433" x="5842000" y="5537200"/>
          <p14:tracePt t="454460" x="5829300" y="5543550"/>
          <p14:tracePt t="454488" x="5822950" y="5549900"/>
          <p14:tracePt t="454509" x="5822950" y="5556250"/>
          <p14:tracePt t="454545" x="5816600" y="5562600"/>
          <p14:tracePt t="454558" x="5810250" y="5562600"/>
          <p14:tracePt t="454581" x="5810250" y="5568950"/>
          <p14:tracePt t="454601" x="5810250" y="5575300"/>
          <p14:tracePt t="454622" x="5810250" y="5581650"/>
          <p14:tracePt t="454649" x="5810250" y="5588000"/>
          <p14:tracePt t="454671" x="5810250" y="5600700"/>
          <p14:tracePt t="454685" x="5810250" y="5607050"/>
          <p14:tracePt t="454699" x="5810250" y="5613400"/>
          <p14:tracePt t="454721" x="5810250" y="5619750"/>
          <p14:tracePt t="454741" x="5810250" y="5626100"/>
          <p14:tracePt t="454755" x="5816600" y="5632450"/>
          <p14:tracePt t="454764" x="5822950" y="5638800"/>
          <p14:tracePt t="454778" x="5822950" y="5645150"/>
          <p14:tracePt t="454795" x="5842000" y="5657850"/>
          <p14:tracePt t="454812" x="5867400" y="5683250"/>
          <p14:tracePt t="454828" x="5880100" y="5695950"/>
          <p14:tracePt t="454845" x="5918200" y="5727700"/>
          <p14:tracePt t="454862" x="5956300" y="5753100"/>
          <p14:tracePt t="454878" x="5969000" y="5765800"/>
          <p14:tracePt t="454895" x="5994400" y="5765800"/>
          <p14:tracePt t="454912" x="6045200" y="5784850"/>
          <p14:tracePt t="454928" x="6057900" y="5797550"/>
          <p14:tracePt t="454945" x="6083300" y="5803900"/>
          <p14:tracePt t="454961" x="6096000" y="5810250"/>
          <p14:tracePt t="454978" x="6108700" y="5810250"/>
          <p14:tracePt t="454994" x="6121400" y="5810250"/>
          <p14:tracePt t="455011" x="6127750" y="5810250"/>
          <p14:tracePt t="455027" x="6134100" y="5810250"/>
          <p14:tracePt t="455044" x="6134100" y="5816600"/>
          <p14:tracePt t="455078" x="6140450" y="5816600"/>
          <p14:tracePt t="455106" x="6146800" y="5816600"/>
          <p14:tracePt t="455120" x="6153150" y="5816600"/>
          <p14:tracePt t="455141" x="6159500" y="5816600"/>
          <p14:tracePt t="455163" x="6165850" y="5816600"/>
          <p14:tracePt t="455183" x="6172200" y="5816600"/>
          <p14:tracePt t="455233" x="6178550" y="5810250"/>
          <p14:tracePt t="455253" x="6184900" y="5810250"/>
          <p14:tracePt t="455282" x="6191250" y="5797550"/>
          <p14:tracePt t="455303" x="6191250" y="5791200"/>
          <p14:tracePt t="455324" x="6191250" y="5784850"/>
          <p14:tracePt t="455331" x="6197600" y="5778500"/>
          <p14:tracePt t="455352" x="6197600" y="5772150"/>
          <p14:tracePt t="455367" x="6197600" y="5765800"/>
          <p14:tracePt t="455394" x="6197600" y="5759450"/>
          <p14:tracePt t="455401" x="6197600" y="5753100"/>
          <p14:tracePt t="455415" x="6197600" y="5740400"/>
          <p14:tracePt t="455426" x="6197600" y="5734050"/>
          <p14:tracePt t="455443" x="6184900" y="5702300"/>
          <p14:tracePt t="455459" x="6178550" y="5689600"/>
          <p14:tracePt t="455476" x="6159500" y="5664200"/>
          <p14:tracePt t="455493" x="6140450" y="5626100"/>
          <p14:tracePt t="455509" x="6115050" y="5607050"/>
          <p14:tracePt t="455526" x="6102350" y="5594350"/>
          <p14:tracePt t="455542" x="6045200" y="5543550"/>
          <p14:tracePt t="455559" x="6026150" y="5537200"/>
          <p14:tracePt t="455576" x="6000750" y="5530850"/>
          <p14:tracePt t="455592" x="5969000" y="5505450"/>
          <p14:tracePt t="455609" x="5924550" y="5492750"/>
          <p14:tracePt t="455626" x="5899150" y="5480050"/>
          <p14:tracePt t="455642" x="5886450" y="5480050"/>
          <p14:tracePt t="455658" x="5867400" y="5473700"/>
          <p14:tracePt t="455675" x="5861050" y="5473700"/>
          <p14:tracePt t="455691" x="5854700" y="5473700"/>
          <p14:tracePt t="455708" x="5842000" y="5473700"/>
          <p14:tracePt t="455725" x="5829300" y="5473700"/>
          <p14:tracePt t="455759" x="5816600" y="5473700"/>
          <p14:tracePt t="455774" x="5816600" y="5480050"/>
          <p14:tracePt t="455791" x="5810250" y="5480050"/>
          <p14:tracePt t="455808" x="5803900" y="5480050"/>
          <p14:tracePt t="455824" x="5797550" y="5486400"/>
          <p14:tracePt t="455844" x="5797550" y="5492750"/>
          <p14:tracePt t="455865" x="5791200" y="5492750"/>
          <p14:tracePt t="455885" x="5784850" y="5492750"/>
          <p14:tracePt t="455894" x="5784850" y="5499100"/>
          <p14:tracePt t="455908" x="5784850" y="5505450"/>
          <p14:tracePt t="455924" x="5778500" y="5505450"/>
          <p14:tracePt t="455942" x="5772150" y="5511800"/>
          <p14:tracePt t="455957" x="5759450" y="5518150"/>
          <p14:tracePt t="455974" x="5759450" y="5524500"/>
          <p14:tracePt t="455991" x="5746750" y="5530850"/>
          <p14:tracePt t="456007" x="5740400" y="5543550"/>
          <p14:tracePt t="456024" x="5727700" y="5556250"/>
          <p14:tracePt t="456040" x="5715000" y="5575300"/>
          <p14:tracePt t="456062" x="5695950" y="5600700"/>
          <p14:tracePt t="456081" x="5683250" y="5626100"/>
          <p14:tracePt t="456091" x="5676900" y="5651500"/>
          <p14:tracePt t="456107" x="5676900" y="5657850"/>
          <p14:tracePt t="456130" x="5676900" y="5721350"/>
          <p14:tracePt t="456149" x="5689600" y="5759450"/>
          <p14:tracePt t="456169" x="5702300" y="5791200"/>
          <p14:tracePt t="456185" x="5708650" y="5803900"/>
          <p14:tracePt t="456202" x="5727700" y="5829300"/>
          <p14:tracePt t="456220" x="5746750" y="5848350"/>
          <p14:tracePt t="456233" x="5759450" y="5854700"/>
          <p14:tracePt t="456250" x="5778500" y="5867400"/>
          <p14:tracePt t="456273" x="5803900" y="5880100"/>
          <p14:tracePt t="456288" x="5829300" y="5899150"/>
          <p14:tracePt t="456318" x="5873750" y="5899150"/>
          <p14:tracePt t="456332" x="5892800" y="5899150"/>
          <p14:tracePt t="456348" x="5918200" y="5899150"/>
          <p14:tracePt t="456367" x="5949950" y="5905500"/>
          <p14:tracePt t="456382" x="5981700" y="5905500"/>
          <p14:tracePt t="456400" x="6000750" y="5905500"/>
          <p14:tracePt t="456416" x="6045200" y="5905500"/>
          <p14:tracePt t="456434" x="6076950" y="5899150"/>
          <p14:tracePt t="456451" x="6108700" y="5886450"/>
          <p14:tracePt t="456470" x="6127750" y="5873750"/>
          <p14:tracePt t="456484" x="6140450" y="5867400"/>
          <p14:tracePt t="456500" x="6159500" y="5861050"/>
          <p14:tracePt t="456514" x="6165850" y="5854700"/>
          <p14:tracePt t="456532" x="6178550" y="5848350"/>
          <p14:tracePt t="456549" x="6191250" y="5842000"/>
          <p14:tracePt t="456565" x="6197600" y="5835650"/>
          <p14:tracePt t="456585" x="6210300" y="5816600"/>
          <p14:tracePt t="456599" x="6223000" y="5797550"/>
          <p14:tracePt t="456618" x="6229350" y="5784850"/>
          <p14:tracePt t="456634" x="6229350" y="5778500"/>
          <p14:tracePt t="456671" x="6229350" y="5759450"/>
          <p14:tracePt t="456689" x="6229350" y="5746750"/>
          <p14:tracePt t="456719" x="6229350" y="5740400"/>
          <p14:tracePt t="456735" x="6229350" y="5734050"/>
          <p14:tracePt t="456760" x="6223000" y="5727700"/>
          <p14:tracePt t="456783" x="6223000" y="5721350"/>
          <p14:tracePt t="456802" x="6216650" y="5721350"/>
          <p14:tracePt t="456817" x="6210300" y="5721350"/>
          <p14:tracePt t="456833" x="6203950" y="5715000"/>
          <p14:tracePt t="456854" x="6197600" y="5715000"/>
          <p14:tracePt t="456893" x="6191250" y="5715000"/>
          <p14:tracePt t="456922" x="6178550" y="5715000"/>
          <p14:tracePt t="456951" x="6172200" y="5715000"/>
          <p14:tracePt t="456973" x="6165850" y="5715000"/>
          <p14:tracePt t="456993" x="6159500" y="5715000"/>
          <p14:tracePt t="457018" x="6153150" y="5715000"/>
          <p14:tracePt t="457042" x="6146800" y="5721350"/>
          <p14:tracePt t="457061" x="6140450" y="5721350"/>
          <p14:tracePt t="457089" x="6127750" y="5727700"/>
          <p14:tracePt t="457116" x="6121400" y="5727700"/>
          <p14:tracePt t="457136" x="6115050" y="5734050"/>
          <p14:tracePt t="457157" x="6115050" y="5740400"/>
          <p14:tracePt t="457183" x="6102350" y="5746750"/>
          <p14:tracePt t="457206" x="6096000" y="5746750"/>
          <p14:tracePt t="457226" x="6089650" y="5746750"/>
          <p14:tracePt t="457245" x="6083300" y="5746750"/>
          <p14:tracePt t="457265" x="6076950" y="5753100"/>
          <p14:tracePt t="457280" x="6070600" y="5753100"/>
          <p14:tracePt t="457299" x="6070600" y="5759450"/>
          <p14:tracePt t="457323" x="6064250" y="5765800"/>
          <p14:tracePt t="457341" x="6051550" y="5765800"/>
          <p14:tracePt t="457378" x="6045200" y="5772150"/>
          <p14:tracePt t="457398" x="6038850" y="5772150"/>
          <p14:tracePt t="457434" x="6038850" y="5778500"/>
          <p14:tracePt t="457448" x="6032500" y="5778500"/>
          <p14:tracePt t="457481" x="6026150" y="5784850"/>
          <p14:tracePt t="457506" x="6019800" y="5784850"/>
          <p14:tracePt t="457533" x="6019800" y="5791200"/>
          <p14:tracePt t="457576" x="6026150" y="5791200"/>
          <p14:tracePt t="457589" x="6032500" y="5791200"/>
          <p14:tracePt t="457617" x="6038850" y="5791200"/>
          <p14:tracePt t="457634" x="6045200" y="5791200"/>
          <p14:tracePt t="457652" x="6051550" y="5791200"/>
          <p14:tracePt t="457670" x="6064250" y="5791200"/>
          <p14:tracePt t="457714" x="6076950" y="5791200"/>
          <p14:tracePt t="457729" x="6083300" y="5791200"/>
          <p14:tracePt t="457748" x="6089650" y="5791200"/>
          <p14:tracePt t="457765" x="6108700" y="5791200"/>
          <p14:tracePt t="457780" x="6115050" y="5791200"/>
          <p14:tracePt t="457800" x="6140450" y="5784850"/>
          <p14:tracePt t="457829" x="6178550" y="5772150"/>
          <p14:tracePt t="457834" x="6191250" y="5772150"/>
          <p14:tracePt t="457849" x="6203950" y="5772150"/>
          <p14:tracePt t="457876" x="6216650" y="5765800"/>
          <p14:tracePt t="457897" x="6223000" y="5765800"/>
          <p14:tracePt t="457934" x="6216650" y="5765800"/>
          <p14:tracePt t="457975" x="6210300" y="5765800"/>
          <p14:tracePt t="457996" x="6203950" y="5765800"/>
          <p14:tracePt t="458047" x="6197600" y="5765800"/>
          <p14:tracePt t="458063" x="6191250" y="5765800"/>
          <p14:tracePt t="458080" x="6184900" y="5765800"/>
          <p14:tracePt t="458102" x="6172200" y="5765800"/>
          <p14:tracePt t="458121" x="6146800" y="5765800"/>
          <p14:tracePt t="458145" x="6115050" y="5765800"/>
          <p14:tracePt t="458164" x="6076950" y="5772150"/>
          <p14:tracePt t="458180" x="6057900" y="5772150"/>
          <p14:tracePt t="458214" x="6007100" y="5778500"/>
          <p14:tracePt t="458232" x="5994400" y="5778500"/>
          <p14:tracePt t="458261" x="5988050" y="5778500"/>
          <p14:tracePt t="458284" x="5975350" y="5778500"/>
          <p14:tracePt t="458398" x="5981700" y="5778500"/>
          <p14:tracePt t="458428" x="5988050" y="5778500"/>
          <p14:tracePt t="458447" x="5994400" y="5778500"/>
          <p14:tracePt t="458465" x="6000750" y="5778500"/>
          <p14:tracePt t="458488" x="6013450" y="5778500"/>
          <p14:tracePt t="458503" x="6019800" y="5778500"/>
          <p14:tracePt t="458530" x="6026150" y="5778500"/>
          <p14:tracePt t="458551" x="6038850" y="5765800"/>
          <p14:tracePt t="458568" x="6045200" y="5765800"/>
          <p14:tracePt t="458595" x="6057900" y="5765800"/>
          <p14:tracePt t="458609" x="6057900" y="5759450"/>
          <p14:tracePt t="458625" x="6064250" y="5753100"/>
          <p14:tracePt t="458644" x="6070600" y="5746750"/>
          <p14:tracePt t="458664" x="6076950" y="5746750"/>
          <p14:tracePt t="458684" x="6083300" y="5746750"/>
          <p14:tracePt t="458708" x="6089650" y="5740400"/>
          <p14:tracePt t="458730" x="6096000" y="5740400"/>
          <p14:tracePt t="458865" x="6089650" y="5740400"/>
          <p14:tracePt t="458899" x="6083300" y="5740400"/>
          <p14:tracePt t="458954" x="6076950" y="5746750"/>
          <p14:tracePt t="458984" x="6070600" y="5753100"/>
          <p14:tracePt t="459003" x="6064250" y="5753100"/>
          <p14:tracePt t="459027" x="6064250" y="5759450"/>
          <p14:tracePt t="459054" x="6057900" y="5759450"/>
          <p14:tracePt t="459096" x="6051550" y="5765800"/>
          <p14:tracePt t="459116" x="6045200" y="5772150"/>
          <p14:tracePt t="459134" x="6038850" y="5772150"/>
          <p14:tracePt t="459180" x="6032500" y="5772150"/>
          <p14:tracePt t="459195" x="6026150" y="5772150"/>
          <p14:tracePt t="459229" x="6019800" y="5772150"/>
          <p14:tracePt t="459257" x="6013450" y="5778500"/>
          <p14:tracePt t="459272" x="6007100" y="5778500"/>
          <p14:tracePt t="459305" x="6000750" y="5784850"/>
          <p14:tracePt t="459354" x="5994400" y="5784850"/>
          <p14:tracePt t="459912" x="5988050" y="5791200"/>
          <p14:tracePt t="459931" x="5981700" y="5791200"/>
          <p14:tracePt t="459949" x="5969000" y="5791200"/>
          <p14:tracePt t="459970" x="5956300" y="5791200"/>
          <p14:tracePt t="459988" x="5949950" y="5797550"/>
          <p14:tracePt t="460023" x="5937250" y="5797550"/>
          <p14:tracePt t="460027" x="5930900" y="5797550"/>
          <p14:tracePt t="460045" x="5924550" y="5797550"/>
          <p14:tracePt t="460070" x="5918200" y="5797550"/>
          <p14:tracePt t="460087" x="5911850" y="5797550"/>
          <p14:tracePt t="460110" x="5892800" y="5797550"/>
          <p14:tracePt t="460127" x="5886450" y="5797550"/>
          <p14:tracePt t="460151" x="5880100" y="5797550"/>
          <p14:tracePt t="460172" x="5873750" y="5791200"/>
          <p14:tracePt t="460200" x="5867400" y="5784850"/>
          <p14:tracePt t="460218" x="5861050" y="5784850"/>
          <p14:tracePt t="460249" x="5854700" y="5778500"/>
          <p14:tracePt t="460267" x="5848350" y="5778500"/>
          <p14:tracePt t="460289" x="5842000" y="5778500"/>
          <p14:tracePt t="460311" x="5842000" y="5772150"/>
          <p14:tracePt t="460327" x="5842000" y="5765800"/>
          <p14:tracePt t="460351" x="5842000" y="5759450"/>
          <p14:tracePt t="460366" x="5835650" y="5753100"/>
          <p14:tracePt t="460387" x="5829300" y="5740400"/>
          <p14:tracePt t="460420" x="5822950" y="5740400"/>
          <p14:tracePt t="460437" x="5822950" y="5734050"/>
          <p14:tracePt t="460453" x="5822950" y="5727700"/>
          <p14:tracePt t="460470" x="5822950" y="5721350"/>
          <p14:tracePt t="460486" x="5822950" y="5715000"/>
          <p14:tracePt t="460505" x="5822950" y="5708650"/>
          <p14:tracePt t="460521" x="5822950" y="5702300"/>
          <p14:tracePt t="460542" x="5822950" y="5695950"/>
          <p14:tracePt t="460571" x="5829300" y="5689600"/>
          <p14:tracePt t="460592" x="5835650" y="5683250"/>
          <p14:tracePt t="460608" x="5835650" y="5676900"/>
          <p14:tracePt t="460633" x="5842000" y="5676900"/>
          <p14:tracePt t="460654" x="5861050" y="5670550"/>
          <p14:tracePt t="460670" x="5873750" y="5670550"/>
          <p14:tracePt t="460683" x="5886450" y="5670550"/>
          <p14:tracePt t="460703" x="5905500" y="5664200"/>
          <p14:tracePt t="460719" x="5937250" y="5664200"/>
          <p14:tracePt t="460737" x="6007100" y="5676900"/>
          <p14:tracePt t="460753" x="6038850" y="5683250"/>
          <p14:tracePt t="460771" x="6076950" y="5689600"/>
          <p14:tracePt t="460792" x="6165850" y="5702300"/>
          <p14:tracePt t="460810" x="6216650" y="5721350"/>
          <p14:tracePt t="460834" x="6261100" y="5734050"/>
          <p14:tracePt t="460853" x="6286500" y="5740400"/>
          <p14:tracePt t="460870" x="6318250" y="5753100"/>
          <p14:tracePt t="460886" x="6324600" y="5759450"/>
          <p14:tracePt t="460907" x="6337300" y="5765800"/>
          <p14:tracePt t="460925" x="6350000" y="5772150"/>
          <p14:tracePt t="460950" x="6362700" y="5778500"/>
          <p14:tracePt t="460992" x="6362700" y="5784850"/>
          <p14:tracePt t="461020" x="6362700" y="5791200"/>
          <p14:tracePt t="461056" x="6356350" y="5791200"/>
          <p14:tracePt t="461087" x="6350000" y="5791200"/>
          <p14:tracePt t="461114" x="6343650" y="5791200"/>
          <p14:tracePt t="461132" x="6337300" y="5791200"/>
          <p14:tracePt t="461155" x="6330950" y="5791200"/>
          <p14:tracePt t="461172" x="6324600" y="5791200"/>
          <p14:tracePt t="461188" x="6311900" y="5791200"/>
          <p14:tracePt t="461206" x="6280150" y="5791200"/>
          <p14:tracePt t="461221" x="6242050" y="5797550"/>
          <p14:tracePt t="461235" x="6210300" y="5797550"/>
          <p14:tracePt t="461252" x="6153150" y="5803900"/>
          <p14:tracePt t="461269" x="6121400" y="5803900"/>
          <p14:tracePt t="461285" x="6057900" y="5803900"/>
          <p14:tracePt t="461304" x="6000750" y="5803900"/>
          <p14:tracePt t="461316" x="5975350" y="5803900"/>
          <p14:tracePt t="461334" x="5924550" y="5803900"/>
          <p14:tracePt t="461350" x="5905500" y="5803900"/>
          <p14:tracePt t="461370" x="5848350" y="5797550"/>
          <p14:tracePt t="461384" x="5835650" y="5791200"/>
          <p14:tracePt t="461400" x="5822950" y="5784850"/>
          <p14:tracePt t="461418" x="5791200" y="5772150"/>
          <p14:tracePt t="461436" x="5778500" y="5765800"/>
          <p14:tracePt t="461451" x="5772150" y="5759450"/>
          <p14:tracePt t="461470" x="5759450" y="5746750"/>
          <p14:tracePt t="461504" x="5753100" y="5746750"/>
          <p14:tracePt t="461583" x="5753100" y="5740400"/>
          <p14:tracePt t="461604" x="5753100" y="5734050"/>
          <p14:tracePt t="461624" x="5753100" y="5727700"/>
          <p14:tracePt t="461644" x="5753100" y="5721350"/>
          <p14:tracePt t="461667" x="5759450" y="5715000"/>
          <p14:tracePt t="461684" x="5772150" y="5715000"/>
          <p14:tracePt t="461700" x="5778500" y="5715000"/>
          <p14:tracePt t="461716" x="5784850" y="5708650"/>
          <p14:tracePt t="461730" x="5797550" y="5702300"/>
          <p14:tracePt t="461749" x="5822950" y="5695950"/>
          <p14:tracePt t="461764" x="5861050" y="5689600"/>
          <p14:tracePt t="461785" x="5911850" y="5676900"/>
          <p14:tracePt t="461804" x="5969000" y="5670550"/>
          <p14:tracePt t="461826" x="6026150" y="5670550"/>
          <p14:tracePt t="461845" x="6083300" y="5664200"/>
          <p14:tracePt t="461864" x="6134100" y="5664200"/>
          <p14:tracePt t="461878" x="6159500" y="5670550"/>
          <p14:tracePt t="461897" x="6197600" y="5676900"/>
          <p14:tracePt t="461910" x="6216650" y="5683250"/>
          <p14:tracePt t="461930" x="6235700" y="5702300"/>
          <p14:tracePt t="461952" x="6242050" y="5715000"/>
          <p14:tracePt t="461966" x="6242050" y="5721350"/>
          <p14:tracePt t="461981" x="6242050" y="5727700"/>
          <p14:tracePt t="462002" x="6242050" y="5734050"/>
          <p14:tracePt t="462015" x="6242050" y="5740400"/>
          <p14:tracePt t="462032" x="6242050" y="5746750"/>
          <p14:tracePt t="462054" x="6235700" y="5759450"/>
          <p14:tracePt t="462072" x="6229350" y="5765800"/>
          <p14:tracePt t="462095" x="6223000" y="5772150"/>
          <p14:tracePt t="462144" x="6216650" y="5772150"/>
          <p14:tracePt t="462165" x="6216650" y="5778500"/>
          <p14:tracePt t="462184" x="6210300" y="5784850"/>
          <p14:tracePt t="462208" x="6197600" y="5784850"/>
          <p14:tracePt t="462223" x="6197600" y="5791200"/>
          <p14:tracePt t="462247" x="6165850" y="5803900"/>
          <p14:tracePt t="462263" x="6153150" y="5816600"/>
          <p14:tracePt t="462288" x="6108700" y="5842000"/>
          <p14:tracePt t="462306" x="6064250" y="5861050"/>
          <p14:tracePt t="462327" x="6032500" y="5880100"/>
          <p14:tracePt t="462348" x="5994400" y="5886450"/>
          <p14:tracePt t="462363" x="5975350" y="5886450"/>
          <p14:tracePt t="462383" x="5943600" y="5886450"/>
          <p14:tracePt t="462387" x="5930900" y="5886450"/>
          <p14:tracePt t="462403" x="5924550" y="5886450"/>
          <p14:tracePt t="462430" x="5905500" y="5880100"/>
          <p14:tracePt t="462447" x="5892800" y="5867400"/>
          <p14:tracePt t="462465" x="5880100" y="5867400"/>
          <p14:tracePt t="462479" x="5873750" y="5867400"/>
          <p14:tracePt t="462496" x="5873750" y="5861050"/>
          <p14:tracePt t="462538" x="5867400" y="5861050"/>
          <p14:tracePt t="462559" x="5861050" y="5854700"/>
          <p14:tracePt t="462591" x="5854700" y="5848350"/>
          <p14:tracePt t="462607" x="5848350" y="5842000"/>
          <p14:tracePt t="462630" x="5842000" y="5842000"/>
          <p14:tracePt t="462649" x="5835650" y="5829300"/>
          <p14:tracePt t="462677" x="5835650" y="5816600"/>
          <p14:tracePt t="462706" x="5835650" y="5810250"/>
          <p14:tracePt t="462744" x="5835650" y="5797550"/>
          <p14:tracePt t="462776" x="5835650" y="5759450"/>
          <p14:tracePt t="462798" x="5848350" y="5727700"/>
          <p14:tracePt t="462824" x="5867400" y="5683250"/>
          <p14:tracePt t="462845" x="5892800" y="5619750"/>
          <p14:tracePt t="462861" x="5911850" y="5607050"/>
          <p14:tracePt t="462875" x="5918200" y="5594350"/>
          <p14:tracePt t="462895" x="5937250" y="5568950"/>
          <p14:tracePt t="462911" x="5949950" y="5556250"/>
          <p14:tracePt t="462928" x="5969000" y="5549900"/>
          <p14:tracePt t="462945" x="5975350" y="5549900"/>
          <p14:tracePt t="462962" x="5994400" y="5543550"/>
          <p14:tracePt t="462979" x="6000750" y="5549900"/>
          <p14:tracePt t="462994" x="6013450" y="5549900"/>
          <p14:tracePt t="463011" x="6032500" y="5556250"/>
          <p14:tracePt t="463028" x="6057900" y="5562600"/>
          <p14:tracePt t="463050" x="6089650" y="5575300"/>
          <p14:tracePt t="463067" x="6102350" y="5581650"/>
          <p14:tracePt t="463092" x="6153150" y="5613400"/>
          <p14:tracePt t="463099" x="6165850" y="5619750"/>
          <p14:tracePt t="463118" x="6172200" y="5638800"/>
          <p14:tracePt t="463142" x="6178550" y="5651500"/>
          <p14:tracePt t="463175" x="6178550" y="5657850"/>
          <p14:tracePt t="463196" x="6178550" y="5664200"/>
          <p14:tracePt t="463214" x="6172200" y="5664200"/>
          <p14:tracePt t="463253" x="6165850" y="5664200"/>
          <p14:tracePt t="463266" x="6159500" y="5670550"/>
          <p14:tracePt t="463289" x="6153150" y="5670550"/>
          <p14:tracePt t="463308" x="6153150" y="5676900"/>
          <p14:tracePt t="463343" x="6140450" y="5683250"/>
          <p14:tracePt t="463379" x="6127750" y="5689600"/>
          <p14:tracePt t="463401" x="6121400" y="5695950"/>
          <p14:tracePt t="463422" x="6115050" y="5695950"/>
          <p14:tracePt t="463443" x="6108700" y="5702300"/>
          <p14:tracePt t="463462" x="6096000" y="5708650"/>
          <p14:tracePt t="463478" x="6076950" y="5715000"/>
          <p14:tracePt t="463493" x="6064250" y="5721350"/>
          <p14:tracePt t="463508" x="6045200" y="5727700"/>
          <p14:tracePt t="463526" x="6013450" y="5727700"/>
          <p14:tracePt t="463548" x="5949950" y="5734050"/>
          <p14:tracePt t="463562" x="5930900" y="5734050"/>
          <p14:tracePt t="463591" x="5873750" y="5734050"/>
          <p14:tracePt t="463602" x="5854700" y="5734050"/>
          <p14:tracePt t="463618" x="5835650" y="5727700"/>
          <p14:tracePt t="463641" x="5829300" y="5721350"/>
          <p14:tracePt t="463660" x="5822950" y="5715000"/>
          <p14:tracePt t="463676" x="5816600" y="5715000"/>
          <p14:tracePt t="463696" x="5810250" y="5708650"/>
          <p14:tracePt t="463715" x="5810250" y="5702300"/>
          <p14:tracePt t="463734" x="5810250" y="5695950"/>
          <p14:tracePt t="463754" x="5810250" y="5689600"/>
          <p14:tracePt t="463798" x="5816600" y="5683250"/>
          <p14:tracePt t="463838" x="5822950" y="5676900"/>
          <p14:tracePt t="463855" x="5835650" y="5664200"/>
          <p14:tracePt t="463871" x="5848350" y="5657850"/>
          <p14:tracePt t="463891" x="5867400" y="5645150"/>
          <p14:tracePt t="463907" x="5886450" y="5638800"/>
          <p14:tracePt t="463923" x="5924550" y="5626100"/>
          <p14:tracePt t="463941" x="5969000" y="5626100"/>
          <p14:tracePt t="463955" x="5981700" y="5626100"/>
          <p14:tracePt t="463975" x="6026150" y="5626100"/>
          <p14:tracePt t="463991" x="6057900" y="5638800"/>
          <p14:tracePt t="464010" x="6083300" y="5651500"/>
          <p14:tracePt t="464025" x="6096000" y="5664200"/>
          <p14:tracePt t="464041" x="6108700" y="5676900"/>
          <p14:tracePt t="464060" x="6121400" y="5695950"/>
          <p14:tracePt t="464102" x="6127750" y="5715000"/>
          <p14:tracePt t="464110" x="6127750" y="5721350"/>
          <p14:tracePt t="464131" x="6127750" y="5727700"/>
          <p14:tracePt t="464150" x="6127750" y="5734050"/>
          <p14:tracePt t="464181" x="6127750" y="5740400"/>
          <p14:tracePt t="464244" x="6127750" y="5746750"/>
          <p14:tracePt t="464274" x="6121400" y="5753100"/>
          <p14:tracePt t="464294" x="6121400" y="5759450"/>
          <p14:tracePt t="464317" x="6115050" y="5765800"/>
          <p14:tracePt t="464343" x="6115050" y="5772150"/>
          <p14:tracePt t="464386" x="6108700" y="5772150"/>
          <p14:tracePt t="464465" x="6102350" y="5772150"/>
          <p14:tracePt t="464813" x="6108700" y="5772150"/>
          <p14:tracePt t="464857" x="6115050" y="5772150"/>
          <p14:tracePt t="464873" x="6121400" y="5772150"/>
          <p14:tracePt t="464891" x="6127750" y="5772150"/>
          <p14:tracePt t="464910" x="6140450" y="5772150"/>
          <p14:tracePt t="464940" x="6153150" y="5772150"/>
          <p14:tracePt t="464955" x="6184900" y="5772150"/>
          <p14:tracePt t="464974" x="6229350" y="5772150"/>
          <p14:tracePt t="464995" x="6286500" y="5772150"/>
          <p14:tracePt t="465015" x="6337300" y="5765800"/>
          <p14:tracePt t="465038" x="6381750" y="5765800"/>
          <p14:tracePt t="465057" x="6426200" y="5765800"/>
          <p14:tracePt t="465073" x="6438900" y="5765800"/>
          <p14:tracePt t="465092" x="6457950" y="5765800"/>
          <p14:tracePt t="465125" x="6464300" y="5772150"/>
          <p14:tracePt t="465199" x="6464300" y="5778500"/>
          <p14:tracePt t="465341" x="6457950" y="5784850"/>
          <p14:tracePt t="465371" x="6451600" y="5791200"/>
          <p14:tracePt t="465404" x="6451600" y="5797550"/>
          <p14:tracePt t="465420" x="6451600" y="5803900"/>
          <p14:tracePt t="465461" x="6445250" y="5810250"/>
          <p14:tracePt t="466566" x="6445250" y="5803900"/>
          <p14:tracePt t="466591" x="6445250" y="5810250"/>
          <p14:tracePt t="466996" x="6457950" y="5816600"/>
          <p14:tracePt t="467026" x="6470650" y="5829300"/>
          <p14:tracePt t="467048" x="6489700" y="5848350"/>
          <p14:tracePt t="467067" x="6527800" y="5886450"/>
          <p14:tracePt t="467084" x="6578600" y="5924550"/>
          <p14:tracePt t="467094" x="6610350" y="5949950"/>
          <p14:tracePt t="467110" x="6686550" y="5988050"/>
          <p14:tracePt t="467126" x="6731000" y="6013450"/>
          <p14:tracePt t="467146" x="6819900" y="6038850"/>
          <p14:tracePt t="467161" x="6877050" y="6057900"/>
          <p14:tracePt t="467182" x="6927850" y="6064250"/>
          <p14:tracePt t="467196" x="6953250" y="6064250"/>
          <p14:tracePt t="467211" x="6972300" y="6070600"/>
          <p14:tracePt t="467233" x="7029450" y="6070600"/>
          <p14:tracePt t="467248" x="7042150" y="6070600"/>
          <p14:tracePt t="467263" x="7054850" y="6070600"/>
          <p14:tracePt t="467279" x="7067550" y="6070600"/>
          <p14:tracePt t="467296" x="7086600" y="6070600"/>
          <p14:tracePt t="467315" x="7099300" y="6070600"/>
          <p14:tracePt t="467334" x="7105650" y="6064250"/>
          <p14:tracePt t="467358" x="7118350" y="6057900"/>
          <p14:tracePt t="467378" x="7131050" y="6051550"/>
          <p14:tracePt t="467394" x="7137400" y="6051550"/>
          <p14:tracePt t="467414" x="7143750" y="6045200"/>
          <p14:tracePt t="467449" x="7143750" y="6038850"/>
          <p14:tracePt t="467468" x="7143750" y="6032500"/>
          <p14:tracePt t="467505" x="7150100" y="6026150"/>
          <p14:tracePt t="467521" x="7150100" y="6019800"/>
          <p14:tracePt t="467545" x="7150100" y="6013450"/>
          <p14:tracePt t="467576" x="7150100" y="6000750"/>
          <p14:tracePt t="467601" x="7150100" y="5988050"/>
          <p14:tracePt t="467643" x="7150100" y="5975350"/>
          <p14:tracePt t="467680" x="7150100" y="5969000"/>
          <p14:tracePt t="467699" x="7150100" y="5956300"/>
          <p14:tracePt t="467720" x="7150100" y="5943600"/>
          <p14:tracePt t="467757" x="7150100" y="5937250"/>
          <p14:tracePt t="467787" x="7150100" y="5930900"/>
          <p14:tracePt t="467808" x="7150100" y="5924550"/>
          <p14:tracePt t="467850" x="7150100" y="5918200"/>
          <p14:tracePt t="467862" x="7150100" y="5911850"/>
          <p14:tracePt t="467899" x="7150100" y="5905500"/>
          <p14:tracePt t="467934" x="7150100" y="5899150"/>
          <p14:tracePt t="467976" x="7150100" y="5892800"/>
          <p14:tracePt t="467998" x="7150100" y="5886450"/>
          <p14:tracePt t="468015" x="7150100" y="5880100"/>
          <p14:tracePt t="468067" x="7150100" y="5873750"/>
          <p14:tracePt t="468081" x="7150100" y="5867400"/>
          <p14:tracePt t="468130" x="7150100" y="5861050"/>
          <p14:tracePt t="468166" x="7150100" y="5854700"/>
          <p14:tracePt t="468201" x="7150100" y="5848350"/>
          <p14:tracePt t="468281" x="7150100" y="5842000"/>
          <p14:tracePt t="468349" x="7150100" y="5848350"/>
          <p14:tracePt t="468377" x="7150100" y="5854700"/>
          <p14:tracePt t="468394" x="7143750" y="5854700"/>
          <p14:tracePt t="468410" x="7143750" y="5861050"/>
          <p14:tracePt t="468868" x="7131050" y="5861050"/>
          <p14:tracePt t="468888" x="7112000" y="5873750"/>
          <p14:tracePt t="468914" x="7086600" y="5873750"/>
          <p14:tracePt t="468929" x="7080250" y="5873750"/>
          <p14:tracePt t="468955" x="7067550" y="5873750"/>
          <p14:tracePt t="468972" x="7061200" y="5873750"/>
          <p14:tracePt t="468991" x="7054850" y="5873750"/>
          <p14:tracePt t="469007" x="7048500" y="5873750"/>
          <p14:tracePt t="469029" x="7042150" y="5873750"/>
          <p14:tracePt t="469051" x="7035800" y="5873750"/>
          <p14:tracePt t="469098" x="7029450" y="5873750"/>
          <p14:tracePt t="469121" x="7023100" y="5867400"/>
          <p14:tracePt t="469140" x="7016750" y="5861050"/>
          <p14:tracePt t="469183" x="7010400" y="5861050"/>
          <p14:tracePt t="469196" x="7010400" y="5854700"/>
          <p14:tracePt t="469218" x="7010400" y="5848350"/>
          <p14:tracePt t="469243" x="7010400" y="5842000"/>
          <p14:tracePt t="469260" x="7010400" y="5835650"/>
          <p14:tracePt t="469282" x="7010400" y="5829300"/>
          <p14:tracePt t="469309" x="7016750" y="5822950"/>
          <p14:tracePt t="469331" x="7023100" y="5816600"/>
          <p14:tracePt t="469348" x="7035800" y="5810250"/>
          <p14:tracePt t="469368" x="7035800" y="5803900"/>
          <p14:tracePt t="469391" x="7073900" y="5778500"/>
          <p14:tracePt t="469408" x="7092950" y="5765800"/>
          <p14:tracePt t="469427" x="7131050" y="5746750"/>
          <p14:tracePt t="469448" x="7188200" y="5715000"/>
          <p14:tracePt t="469468" x="7232650" y="5702300"/>
          <p14:tracePt t="469485" x="7251700" y="5702300"/>
          <p14:tracePt t="469506" x="7283450" y="5702300"/>
          <p14:tracePt t="469522" x="7308850" y="5702300"/>
          <p14:tracePt t="469541" x="7321550" y="5708650"/>
          <p14:tracePt t="469555" x="7321550" y="5715000"/>
          <p14:tracePt t="469568" x="7327900" y="5721350"/>
          <p14:tracePt t="469594" x="7334250" y="5727700"/>
          <p14:tracePt t="469619" x="7340600" y="5727700"/>
          <p14:tracePt t="469640" x="7340600" y="5734050"/>
          <p14:tracePt t="469675" x="7346950" y="5734050"/>
          <p14:tracePt t="469752" x="7346950" y="5740400"/>
          <p14:tracePt t="469850" x="7346950" y="5746750"/>
          <p14:tracePt t="470027" x="7346950" y="5753100"/>
          <p14:tracePt t="470062" x="7353300" y="5759450"/>
          <p14:tracePt t="470083" x="7359650" y="5759450"/>
          <p14:tracePt t="470102" x="7359650" y="5765800"/>
          <p14:tracePt t="470118" x="7366000" y="5765800"/>
          <p14:tracePt t="470140" x="7372350" y="5772150"/>
          <p14:tracePt t="470158" x="7378700" y="5778500"/>
          <p14:tracePt t="470177" x="7378700" y="5784850"/>
          <p14:tracePt t="470195" x="7391400" y="5784850"/>
          <p14:tracePt t="470216" x="7391400" y="5797550"/>
          <p14:tracePt t="470235" x="7397750" y="5797550"/>
          <p14:tracePt t="470252" x="7397750" y="5803900"/>
          <p14:tracePt t="470270" x="7404100" y="5803900"/>
          <p14:tracePt t="470293" x="7410450" y="5810250"/>
          <p14:tracePt t="470315" x="7416800" y="5810250"/>
          <p14:tracePt t="470334" x="7423150" y="5816600"/>
          <p14:tracePt t="470366" x="7429500" y="5822950"/>
          <p14:tracePt t="470384" x="7435850" y="5822950"/>
          <p14:tracePt t="470406" x="7435850" y="5829300"/>
          <p14:tracePt t="470434" x="7442200" y="5829300"/>
          <p14:tracePt t="470454" x="7448550" y="5829300"/>
          <p14:tracePt t="470469" x="7454900" y="5829300"/>
          <p14:tracePt t="470503" x="7461250" y="5829300"/>
          <p14:tracePt t="470518" x="7467600" y="5829300"/>
          <p14:tracePt t="470548" x="7473950" y="5822950"/>
          <p14:tracePt t="470575" x="7480300" y="5822950"/>
          <p14:tracePt t="470598" x="7486650" y="5816600"/>
          <p14:tracePt t="470620" x="7499350" y="5816600"/>
          <p14:tracePt t="470665" x="7505700" y="5810250"/>
          <p14:tracePt t="470707" x="7512050" y="5810250"/>
          <p14:tracePt t="470777" x="7505700" y="5810250"/>
          <p14:tracePt t="470805" x="7499350" y="5810250"/>
          <p14:tracePt t="470827" x="7493000" y="5810250"/>
          <p14:tracePt t="470846" x="7486650" y="5810250"/>
          <p14:tracePt t="470868" x="7473950" y="5810250"/>
          <p14:tracePt t="470884" x="7454900" y="5810250"/>
          <p14:tracePt t="470903" x="7416800" y="5810250"/>
          <p14:tracePt t="470918" x="7385050" y="5810250"/>
          <p14:tracePt t="470937" x="7359650" y="5797550"/>
          <p14:tracePt t="470952" x="7302500" y="5797550"/>
          <p14:tracePt t="470968" x="7232650" y="5797550"/>
          <p14:tracePt t="470985" x="7181850" y="5797550"/>
          <p14:tracePt t="471000" x="7162800" y="5797550"/>
          <p14:tracePt t="471015" x="7124700" y="5797550"/>
          <p14:tracePt t="471034" x="7112000" y="5797550"/>
          <p14:tracePt t="471051" x="7099300" y="5797550"/>
          <p14:tracePt t="471071" x="7086600" y="5797550"/>
          <p14:tracePt t="471092" x="7080250" y="5797550"/>
          <p14:tracePt t="471106" x="7073900" y="5797550"/>
          <p14:tracePt t="471135" x="7067550" y="5797550"/>
          <p14:tracePt t="471248" x="7061200" y="5797550"/>
          <p14:tracePt t="471298" x="7054850" y="5797550"/>
          <p14:tracePt t="471582" x="7054850" y="5803900"/>
          <p14:tracePt t="471607" x="7054850" y="5810250"/>
          <p14:tracePt t="471624" x="7048500" y="5822950"/>
          <p14:tracePt t="471640" x="7042150" y="5822950"/>
          <p14:tracePt t="471662" x="7035800" y="5835650"/>
          <p14:tracePt t="471702" x="7029450" y="5835650"/>
          <p14:tracePt t="471719" x="7023100" y="5842000"/>
          <p14:tracePt t="471738" x="7010400" y="5854700"/>
          <p14:tracePt t="471760" x="6997700" y="5873750"/>
          <p14:tracePt t="471780" x="6972300" y="5892800"/>
          <p14:tracePt t="471801" x="6953250" y="5918200"/>
          <p14:tracePt t="471817" x="6921500" y="5930900"/>
          <p14:tracePt t="471835" x="6908800" y="5943600"/>
          <p14:tracePt t="471859" x="6858000" y="5956300"/>
          <p14:tracePt t="471879" x="6845300" y="5962650"/>
          <p14:tracePt t="471899" x="6826250" y="5962650"/>
          <p14:tracePt t="471913" x="6819900" y="5962650"/>
          <p14:tracePt t="471931" x="6807200" y="5962650"/>
          <p14:tracePt t="471949" x="6800850" y="5962650"/>
          <p14:tracePt t="471983" x="6794500" y="5956300"/>
          <p14:tracePt t="472001" x="6788150" y="5956300"/>
          <p14:tracePt t="472019" x="6781800" y="5956300"/>
          <p14:tracePt t="472048" x="6775450" y="5943600"/>
          <p14:tracePt t="472091" x="6769100" y="5937250"/>
          <p14:tracePt t="472113" x="6762750" y="5930900"/>
          <p14:tracePt t="472131" x="6762750" y="5924550"/>
          <p14:tracePt t="472148" x="6762750" y="5918200"/>
          <p14:tracePt t="472170" x="6762750" y="5892800"/>
          <p14:tracePt t="472187" x="6762750" y="5854700"/>
          <p14:tracePt t="472211" x="6762750" y="5803900"/>
          <p14:tracePt t="472231" x="6775450" y="5740400"/>
          <p14:tracePt t="472246" x="6781800" y="5702300"/>
          <p14:tracePt t="472270" x="6813550" y="5588000"/>
          <p14:tracePt t="472292" x="6838950" y="5524500"/>
          <p14:tracePt t="472313" x="6858000" y="5486400"/>
          <p14:tracePt t="472331" x="6883400" y="5441950"/>
          <p14:tracePt t="472350" x="6896100" y="5429250"/>
          <p14:tracePt t="472371" x="6940550" y="5403850"/>
          <p14:tracePt t="472397" x="6965950" y="5397500"/>
          <p14:tracePt t="472413" x="6991350" y="5391150"/>
          <p14:tracePt t="472430" x="7004050" y="5391150"/>
          <p14:tracePt t="472452" x="7048500" y="5391150"/>
          <p14:tracePt t="472471" x="7073900" y="5391150"/>
          <p14:tracePt t="472496" x="7124700" y="5391150"/>
          <p14:tracePt t="472513" x="7156450" y="5391150"/>
          <p14:tracePt t="472532" x="7175500" y="5397500"/>
          <p14:tracePt t="472552" x="7251700" y="5416550"/>
          <p14:tracePt t="472582" x="7315200" y="5454650"/>
          <p14:tracePt t="472597" x="7334250" y="5461000"/>
          <p14:tracePt t="472620" x="7366000" y="5480050"/>
          <p14:tracePt t="472639" x="7391400" y="5499100"/>
          <p14:tracePt t="472663" x="7423150" y="5543550"/>
          <p14:tracePt t="472680" x="7429500" y="5549900"/>
          <p14:tracePt t="472698" x="7435850" y="5556250"/>
          <p14:tracePt t="472716" x="7454900" y="5568950"/>
          <p14:tracePt t="472746" x="7473950" y="5588000"/>
          <p14:tracePt t="472765" x="7480300" y="5588000"/>
          <p14:tracePt t="472797" x="7486650" y="5600700"/>
          <p14:tracePt t="472813" x="7493000" y="5600700"/>
          <p14:tracePt t="472844" x="7499350" y="5613400"/>
          <p14:tracePt t="472886" x="7505700" y="5619750"/>
          <p14:tracePt t="472903" x="7505700" y="5626100"/>
          <p14:tracePt t="472962" x="7512050" y="5638800"/>
          <p14:tracePt t="472984" x="7512050" y="5645150"/>
          <p14:tracePt t="473005" x="7512050" y="5651500"/>
          <p14:tracePt t="473032" x="7512050" y="5657850"/>
          <p14:tracePt t="473053" x="7512050" y="5664200"/>
          <p14:tracePt t="473082" x="7512050" y="5670550"/>
          <p14:tracePt t="473104" x="7505700" y="5670550"/>
          <p14:tracePt t="473130" x="7499350" y="5670550"/>
          <p14:tracePt t="473149" x="7493000" y="5689600"/>
          <p14:tracePt t="473193" x="7442200" y="5721350"/>
          <p14:tracePt t="473209" x="7416800" y="5746750"/>
          <p14:tracePt t="473229" x="7359650" y="5778500"/>
          <p14:tracePt t="473233" x="7334250" y="5791200"/>
          <p14:tracePt t="473250" x="7296150" y="5803900"/>
          <p14:tracePt t="473278" x="7188200" y="5854700"/>
          <p14:tracePt t="473296" x="7118350" y="5880100"/>
          <p14:tracePt t="473312" x="7073900" y="5892800"/>
          <p14:tracePt t="473331" x="7054850" y="5892800"/>
          <p14:tracePt t="473361" x="6972300" y="5892800"/>
          <p14:tracePt t="473380" x="6953250" y="5886450"/>
          <p14:tracePt t="473398" x="6908800" y="5886450"/>
          <p14:tracePt t="473426" x="6858000" y="5867400"/>
          <p14:tracePt t="473444" x="6819900" y="5854700"/>
          <p14:tracePt t="473460" x="6807200" y="5848350"/>
          <p14:tracePt t="473480" x="6781800" y="5829300"/>
          <p14:tracePt t="473497" x="6762750" y="5816600"/>
          <p14:tracePt t="473526" x="6750050" y="5803900"/>
          <p14:tracePt t="473543" x="6743700" y="5797550"/>
          <p14:tracePt t="473560" x="6743700" y="5791200"/>
          <p14:tracePt t="473583" x="6743700" y="5778500"/>
          <p14:tracePt t="473609" x="6743700" y="5765800"/>
          <p14:tracePt t="473628" x="6743700" y="5759450"/>
          <p14:tracePt t="473650" x="6756400" y="5721350"/>
          <p14:tracePt t="473676" x="6781800" y="5657850"/>
          <p14:tracePt t="473693" x="6794500" y="5638800"/>
          <p14:tracePt t="473712" x="6832600" y="5594350"/>
          <p14:tracePt t="473730" x="6870700" y="5537200"/>
          <p14:tracePt t="473757" x="6953250" y="5492750"/>
          <p14:tracePt t="473776" x="7004050" y="5473700"/>
          <p14:tracePt t="473795" x="7035800" y="5467350"/>
          <p14:tracePt t="473813" x="7092950" y="5448300"/>
          <p14:tracePt t="473842" x="7169150" y="5448300"/>
          <p14:tracePt t="473859" x="7232650" y="5454650"/>
          <p14:tracePt t="473880" x="7289800" y="5467350"/>
          <p14:tracePt t="473908" x="7378700" y="5492750"/>
          <p14:tracePt t="473926" x="7423150" y="5511800"/>
          <p14:tracePt t="473944" x="7467600" y="5530850"/>
          <p14:tracePt t="473960" x="7480300" y="5537200"/>
          <p14:tracePt t="473989" x="7518400" y="5581650"/>
          <p14:tracePt t="474008" x="7531100" y="5607050"/>
          <p14:tracePt t="474024" x="7537450" y="5619750"/>
          <p14:tracePt t="474049" x="7543800" y="5638800"/>
          <p14:tracePt t="474070" x="7543800" y="5651500"/>
          <p14:tracePt t="474092" x="7543800" y="5664200"/>
          <p14:tracePt t="474112" x="7543800" y="5683250"/>
          <p14:tracePt t="474140" x="7543800" y="5695950"/>
          <p14:tracePt t="474152" x="7543800" y="5702300"/>
          <p14:tracePt t="474169" x="7537450" y="5721350"/>
          <p14:tracePt t="474191" x="7537450" y="5727700"/>
          <p14:tracePt t="474225" x="7531100" y="5759450"/>
          <p14:tracePt t="474240" x="7524750" y="5765800"/>
          <p14:tracePt t="474256" x="7518400" y="5772150"/>
          <p14:tracePt t="474278" x="7486650" y="5816600"/>
          <p14:tracePt t="474301" x="7448550" y="5848350"/>
          <p14:tracePt t="474324" x="7378700" y="5886450"/>
          <p14:tracePt t="474344" x="7353300" y="5892800"/>
          <p14:tracePt t="474361" x="7283450" y="5911850"/>
          <p14:tracePt t="474389" x="7207250" y="5924550"/>
          <p14:tracePt t="474407" x="7150100" y="5924550"/>
          <p14:tracePt t="474423" x="7124700" y="5924550"/>
          <p14:tracePt t="474443" x="7080250" y="5924550"/>
          <p14:tracePt t="474462" x="7010400" y="5911850"/>
          <p14:tracePt t="474488" x="6965950" y="5892800"/>
          <p14:tracePt t="474508" x="6934200" y="5886450"/>
          <p14:tracePt t="474524" x="6921500" y="5873750"/>
          <p14:tracePt t="474543" x="6889750" y="5861050"/>
          <p14:tracePt t="474574" x="6870700" y="5842000"/>
          <p14:tracePt t="474591" x="6858000" y="5835650"/>
          <p14:tracePt t="474607" x="6851650" y="5829300"/>
          <p14:tracePt t="474639" x="6838950" y="5797550"/>
          <p14:tracePt t="474666" x="6838950" y="5784850"/>
          <p14:tracePt t="474689" x="6838950" y="5765800"/>
          <p14:tracePt t="474709" x="6845300" y="5746750"/>
          <p14:tracePt t="474727" x="6870700" y="5715000"/>
          <p14:tracePt t="474758" x="6927850" y="5638800"/>
          <p14:tracePt t="474760" x="6953250" y="5607050"/>
          <p14:tracePt t="474780" x="7016750" y="5556250"/>
          <p14:tracePt t="474804" x="7092950" y="5511800"/>
          <p14:tracePt t="474824" x="7156450" y="5480050"/>
          <p14:tracePt t="474839" x="7188200" y="5467350"/>
          <p14:tracePt t="474862" x="7264400" y="5467350"/>
          <p14:tracePt t="474888" x="7321550" y="5467350"/>
          <p14:tracePt t="474907" x="7410450" y="5480050"/>
          <p14:tracePt t="474937" x="7461250" y="5492750"/>
          <p14:tracePt t="474956" x="7512050" y="5511800"/>
          <p14:tracePt t="474975" x="7575550" y="5543550"/>
          <p14:tracePt t="474991" x="7594600" y="5556250"/>
          <p14:tracePt t="475020" x="7632700" y="5600700"/>
          <p14:tracePt t="475041" x="7651750" y="5619750"/>
          <p14:tracePt t="475060" x="7658100" y="5632450"/>
          <p14:tracePt t="475089" x="7664450" y="5651500"/>
          <p14:tracePt t="475106" x="7664450" y="5657850"/>
          <p14:tracePt t="475122" x="7670800" y="5664200"/>
          <p14:tracePt t="475141" x="7670800" y="5670550"/>
          <p14:tracePt t="475166" x="7670800" y="5676900"/>
          <p14:tracePt t="475187" x="7670800" y="5689600"/>
          <p14:tracePt t="475205" x="7664450" y="5695950"/>
          <p14:tracePt t="475241" x="7664450" y="5708650"/>
          <p14:tracePt t="475259" x="7664450" y="5715000"/>
          <p14:tracePt t="475287" x="7651750" y="5721350"/>
          <p14:tracePt t="475305" x="7639050" y="5727700"/>
          <p14:tracePt t="475319" x="7626350" y="5740400"/>
          <p14:tracePt t="475341" x="7569200" y="5784850"/>
          <p14:tracePt t="475359" x="7537450" y="5797550"/>
          <p14:tracePt t="475382" x="7448550" y="5835650"/>
          <p14:tracePt t="475398" x="7372350" y="5861050"/>
          <p14:tracePt t="475420" x="7308850" y="5867400"/>
          <p14:tracePt t="475434" x="7289800" y="5867400"/>
          <p14:tracePt t="475452" x="7251700" y="5867400"/>
          <p14:tracePt t="475473" x="7181850" y="5867400"/>
          <p14:tracePt t="475491" x="7137400" y="5854700"/>
          <p14:tracePt t="475515" x="7105650" y="5848350"/>
          <p14:tracePt t="475532" x="7086600" y="5835650"/>
          <p14:tracePt t="475552" x="7061200" y="5816600"/>
          <p14:tracePt t="475572" x="7054850" y="5810250"/>
          <p14:tracePt t="475591" x="7035800" y="5803900"/>
          <p14:tracePt t="475613" x="7016750" y="5784850"/>
          <p14:tracePt t="475632" x="7004050" y="5765800"/>
          <p14:tracePt t="475651" x="6997700" y="5759450"/>
          <p14:tracePt t="475665" x="6991350" y="5759450"/>
          <p14:tracePt t="475691" x="6985000" y="5746750"/>
          <p14:tracePt t="475714" x="6978650" y="5727700"/>
          <p14:tracePt t="475731" x="6978650" y="5721350"/>
          <p14:tracePt t="475751" x="6978650" y="5702300"/>
          <p14:tracePt t="475764" x="6978650" y="5695950"/>
          <p14:tracePt t="475790" x="6978650" y="5664200"/>
          <p14:tracePt t="475814" x="6978650" y="5651500"/>
          <p14:tracePt t="475833" x="6985000" y="5626100"/>
          <p14:tracePt t="475849" x="6991350" y="5613400"/>
          <p14:tracePt t="475867" x="6997700" y="5594350"/>
          <p14:tracePt t="475884" x="7010400" y="5575300"/>
          <p14:tracePt t="475899" x="7016750" y="5562600"/>
          <p14:tracePt t="475916" x="7035800" y="5543550"/>
          <p14:tracePt t="475934" x="7054850" y="5530850"/>
          <p14:tracePt t="475948" x="7061200" y="5518150"/>
          <p14:tracePt t="475965" x="7073900" y="5511800"/>
          <p14:tracePt t="475982" x="7080250" y="5505450"/>
          <p14:tracePt t="476002" x="7086600" y="5499100"/>
          <p14:tracePt t="476035" x="7086600" y="5492750"/>
          <p14:tracePt t="476088" x="7092950" y="5492750"/>
          <p14:tracePt t="476102" x="7099300" y="5486400"/>
          <p14:tracePt t="476124" x="7105650" y="5480050"/>
          <p14:tracePt t="476165" x="7112000" y="5480050"/>
          <p14:tracePt t="477430" x="7105650" y="5480050"/>
          <p14:tracePt t="477472" x="7099300" y="5486400"/>
          <p14:tracePt t="477489" x="7092950" y="5486400"/>
          <p14:tracePt t="477513" x="7086600" y="5492750"/>
          <p14:tracePt t="477549" x="7086600" y="5499100"/>
          <p14:tracePt t="477598" x="7080250" y="5505450"/>
          <p14:tracePt t="477641" x="7067550" y="5511800"/>
          <p14:tracePt t="477666" x="7061200" y="5511800"/>
          <p14:tracePt t="477686" x="7048500" y="5511800"/>
          <p14:tracePt t="477723" x="7035800" y="5524500"/>
          <p14:tracePt t="477738" x="7029450" y="5530850"/>
          <p14:tracePt t="477759" x="7016750" y="5530850"/>
          <p14:tracePt t="477775" x="7010400" y="5537200"/>
          <p14:tracePt t="477796" x="7004050" y="5537200"/>
          <p14:tracePt t="477816" x="7004050" y="5543550"/>
          <p14:tracePt t="477833" x="6991350" y="5543550"/>
          <p14:tracePt t="477856" x="6985000" y="5549900"/>
          <p14:tracePt t="477891" x="6978650" y="5549900"/>
          <p14:tracePt t="477908" x="6972300" y="5549900"/>
          <p14:tracePt t="477934" x="6972300" y="5556250"/>
          <p14:tracePt t="477953" x="6965950" y="5556250"/>
          <p14:tracePt t="477975" x="6959600" y="5556250"/>
          <p14:tracePt t="477994" x="6953250" y="5562600"/>
          <p14:tracePt t="478021" x="6940550" y="5562600"/>
          <p14:tracePt t="478040" x="6934200" y="5562600"/>
          <p14:tracePt t="478061" x="6927850" y="5568950"/>
          <p14:tracePt t="478086" x="6915150" y="5575300"/>
          <p14:tracePt t="478102" x="6902450" y="5575300"/>
          <p14:tracePt t="478121" x="6896100" y="5581650"/>
          <p14:tracePt t="478140" x="6838950" y="5594350"/>
          <p14:tracePt t="478158" x="6794500" y="5607050"/>
          <p14:tracePt t="478173" x="6762750" y="5613400"/>
          <p14:tracePt t="478184" x="6743700" y="5613400"/>
          <p14:tracePt t="478200" x="6673850" y="5638800"/>
          <p14:tracePt t="478223" x="6623050" y="5651500"/>
          <p14:tracePt t="478238" x="6604000" y="5657850"/>
          <p14:tracePt t="478259" x="6559550" y="5657850"/>
          <p14:tracePt t="478283" x="6521450" y="5670550"/>
          <p14:tracePt t="478301" x="6496050" y="5676900"/>
          <p14:tracePt t="478341" x="6483350" y="5676900"/>
          <p14:tracePt t="478836" x="6483350" y="5689600"/>
          <p14:tracePt t="478853" x="6489700" y="5695950"/>
          <p14:tracePt t="478874" x="6489700" y="5702300"/>
          <p14:tracePt t="478891" x="6521450" y="5721350"/>
          <p14:tracePt t="478905" x="6534150" y="5727700"/>
          <p14:tracePt t="478923" x="6553200" y="5734050"/>
          <p14:tracePt t="478939" x="6597650" y="5765800"/>
          <p14:tracePt t="478955" x="6648450" y="5803900"/>
          <p14:tracePt t="478974" x="6718300" y="5854700"/>
          <p14:tracePt t="478988" x="6737350" y="5880100"/>
          <p14:tracePt t="479007" x="6800850" y="5918200"/>
          <p14:tracePt t="479023" x="6851650" y="5937250"/>
          <p14:tracePt t="479039" x="6877050" y="5956300"/>
          <p14:tracePt t="479059" x="6915150" y="5975350"/>
          <p14:tracePt t="479076" x="6934200" y="5988050"/>
          <p14:tracePt t="479094" x="6953250" y="5994400"/>
          <p14:tracePt t="479112" x="6959600" y="5994400"/>
          <p14:tracePt t="479185" x="6959600" y="5988050"/>
          <p14:tracePt t="479215" x="6953250" y="5988050"/>
          <p14:tracePt t="479236" x="6946900" y="5988050"/>
          <p14:tracePt t="479254" x="6946900" y="5981700"/>
          <p14:tracePt t="479278" x="6940550" y="5981700"/>
          <p14:tracePt t="479295" x="6940550" y="5975350"/>
          <p14:tracePt t="479319" x="6927850" y="5975350"/>
          <p14:tracePt t="479337" x="6921500" y="5969000"/>
          <p14:tracePt t="479369" x="6915150" y="5969000"/>
          <p14:tracePt t="479387" x="6908800" y="5969000"/>
          <p14:tracePt t="479404" x="6902450" y="5969000"/>
          <p14:tracePt t="479426" x="6896100" y="5969000"/>
          <p14:tracePt t="479442" x="6889750" y="5969000"/>
          <p14:tracePt t="479458" x="6870700" y="5962650"/>
          <p14:tracePt t="479474" x="6845300" y="5956300"/>
          <p14:tracePt t="479492" x="6832600" y="5956300"/>
          <p14:tracePt t="479506" x="6813550" y="5949950"/>
          <p14:tracePt t="479528" x="6781800" y="5937250"/>
          <p14:tracePt t="479545" x="6769100" y="5937250"/>
          <p14:tracePt t="479566" x="6762750" y="5937250"/>
          <p14:tracePt t="479588" x="6750050" y="5930900"/>
          <p14:tracePt t="479636" x="6750050" y="5924550"/>
          <p14:tracePt t="479667" x="6756400" y="5924550"/>
          <p14:tracePt t="479685" x="6762750" y="5924550"/>
          <p14:tracePt t="479706" x="6762750" y="5918200"/>
          <p14:tracePt t="479725" x="6775450" y="5918200"/>
          <p14:tracePt t="479741" x="6781800" y="5918200"/>
          <p14:tracePt t="479757" x="6800850" y="5918200"/>
          <p14:tracePt t="479774" x="6819900" y="5918200"/>
          <p14:tracePt t="479794" x="6896100" y="5918200"/>
          <p14:tracePt t="479817" x="6959600" y="5918200"/>
          <p14:tracePt t="479833" x="7016750" y="5918200"/>
          <p14:tracePt t="479849" x="7054850" y="5918200"/>
          <p14:tracePt t="479871" x="7277100" y="5924550"/>
          <p14:tracePt t="479893" x="7366000" y="5924550"/>
          <p14:tracePt t="479932" x="7473950" y="5937250"/>
          <p14:tracePt t="479936" x="7505700" y="5937250"/>
          <p14:tracePt t="479953" x="7531100" y="5937250"/>
          <p14:tracePt t="479971" x="7581900" y="5937250"/>
          <p14:tracePt t="479991" x="7613650" y="5937250"/>
          <p14:tracePt t="480008" x="7639050" y="5937250"/>
          <p14:tracePt t="480035" x="7651750" y="5937250"/>
          <p14:tracePt t="480122" x="7651750" y="5930900"/>
          <p14:tracePt t="480157" x="7645400" y="5930900"/>
          <p14:tracePt t="480178" x="7639050" y="5930900"/>
          <p14:tracePt t="480201" x="7632700" y="5930900"/>
          <p14:tracePt t="480227" x="7626350" y="5930900"/>
          <p14:tracePt t="480246" x="7620000" y="5930900"/>
          <p14:tracePt t="480283" x="7613650" y="5930900"/>
          <p14:tracePt t="480296" x="7600950" y="5930900"/>
          <p14:tracePt t="480316" x="7575550" y="5930900"/>
          <p14:tracePt t="480331" x="7550150" y="5924550"/>
          <p14:tracePt t="480349" x="7493000" y="5924550"/>
          <p14:tracePt t="480366" x="7397750" y="5918200"/>
          <p14:tracePt t="480385" x="7346950" y="5905500"/>
          <p14:tracePt t="480399" x="7258050" y="5905500"/>
          <p14:tracePt t="480417" x="7200900" y="5899150"/>
          <p14:tracePt t="480435" x="7080250" y="5892800"/>
          <p14:tracePt t="480451" x="7061200" y="5892800"/>
          <p14:tracePt t="480464" x="7042150" y="5886450"/>
          <p14:tracePt t="480483" x="7016750" y="5886450"/>
          <p14:tracePt t="480500" x="6997700" y="5886450"/>
          <p14:tracePt t="480535" x="6991350" y="5886450"/>
          <p14:tracePt t="480564" x="6985000" y="5886450"/>
          <p14:tracePt t="480672" x="6978650" y="5886450"/>
          <p14:tracePt t="481437" x="6972300" y="5886450"/>
          <p14:tracePt t="481452" x="6965950" y="5886450"/>
          <p14:tracePt t="481472" x="6946900" y="5886450"/>
          <p14:tracePt t="481493" x="6940550" y="5886450"/>
          <p14:tracePt t="481511" x="6934200" y="5886450"/>
          <p14:tracePt t="481529" x="6927850" y="5886450"/>
          <p14:tracePt t="481546" x="6921500" y="5886450"/>
          <p14:tracePt t="481583" x="6915150" y="5886450"/>
          <p14:tracePt t="481625" x="6908800" y="5886450"/>
          <p14:tracePt t="481638" x="6902450" y="5886450"/>
          <p14:tracePt t="481679" x="6896100" y="5886450"/>
          <p14:tracePt t="481704" x="6889750" y="5886450"/>
          <p14:tracePt t="481725" x="6877050" y="5880100"/>
          <p14:tracePt t="481753" x="6864350" y="5873750"/>
          <p14:tracePt t="481772" x="6851650" y="5867400"/>
          <p14:tracePt t="481789" x="6838950" y="5867400"/>
          <p14:tracePt t="481815" x="6775450" y="5842000"/>
          <p14:tracePt t="481831" x="6750050" y="5835650"/>
          <p14:tracePt t="481852" x="6667500" y="5829300"/>
          <p14:tracePt t="481857" x="6629400" y="5822950"/>
          <p14:tracePt t="481873" x="6546850" y="5803900"/>
          <p14:tracePt t="481893" x="6464300" y="5797550"/>
          <p14:tracePt t="481912" x="6388100" y="5797550"/>
          <p14:tracePt t="481927" x="6343650" y="5797550"/>
          <p14:tracePt t="481945" x="6286500" y="5797550"/>
          <p14:tracePt t="481962" x="6229350" y="5797550"/>
          <p14:tracePt t="481977" x="6203950" y="5797550"/>
          <p14:tracePt t="481992" x="6191250" y="5791200"/>
          <p14:tracePt t="482010" x="6134100" y="5784850"/>
          <p14:tracePt t="482028" x="6115050" y="5778500"/>
          <p14:tracePt t="482047" x="6089650" y="5772150"/>
          <p14:tracePt t="482064" x="6076950" y="5772150"/>
          <p14:tracePt t="482083" x="6051550" y="5765800"/>
          <p14:tracePt t="482101" x="6038850" y="5759450"/>
          <p14:tracePt t="482128" x="6032500" y="5753100"/>
          <p14:tracePt t="482146" x="6019800" y="5753100"/>
          <p14:tracePt t="482161" x="6013450" y="5753100"/>
          <p14:tracePt t="482185" x="6007100" y="5753100"/>
          <p14:tracePt t="482209" x="6000750" y="5753100"/>
          <p14:tracePt t="482227" x="5994400" y="5746750"/>
          <p14:tracePt t="482261" x="5988050" y="5746750"/>
          <p14:tracePt t="482281" x="5981700" y="5746750"/>
          <p14:tracePt t="482300" x="5975350" y="5746750"/>
          <p14:tracePt t="482364" x="5969000" y="5746750"/>
          <p14:tracePt t="482448" x="5962650" y="5746750"/>
          <p14:tracePt t="482594" x="5962650" y="5753100"/>
          <p14:tracePt t="482629" x="5962650" y="5759450"/>
          <p14:tracePt t="482716" x="5969000" y="5765800"/>
          <p14:tracePt t="482807" x="5969000" y="5772150"/>
          <p14:tracePt t="483090" x="5969000" y="5778500"/>
          <p14:tracePt t="483209" x="5962650" y="5778500"/>
          <p14:tracePt t="483242" x="5962650" y="5784850"/>
          <p14:tracePt t="483273" x="5962650" y="5791200"/>
          <p14:tracePt t="483312" x="5956300" y="5797550"/>
          <p14:tracePt t="483483" x="5956300" y="5803900"/>
          <p14:tracePt t="483601" x="5956300" y="5810250"/>
          <p14:tracePt t="483642" x="5949950" y="5816600"/>
          <p14:tracePt t="483685" x="5949950" y="5822950"/>
          <p14:tracePt t="483722" x="5949950" y="5829300"/>
          <p14:tracePt t="483762" x="5949950" y="5835650"/>
          <p14:tracePt t="483792" x="5949950" y="5842000"/>
          <p14:tracePt t="483825" x="5949950" y="5848350"/>
          <p14:tracePt t="483859" x="5956300" y="5848350"/>
          <p14:tracePt t="483881" x="5956300" y="5854700"/>
          <p14:tracePt t="483903" x="5956300" y="5861050"/>
          <p14:tracePt t="483930" x="5962650" y="5867400"/>
          <p14:tracePt t="483999" x="5962650" y="5873750"/>
          <p14:tracePt t="484092" x="5962650" y="5880100"/>
          <p14:tracePt t="484121" x="5956300" y="5880100"/>
          <p14:tracePt t="484143" x="5949950" y="5880100"/>
          <p14:tracePt t="484184" x="5943600" y="5873750"/>
          <p14:tracePt t="484198" x="5937250" y="5873750"/>
          <p14:tracePt t="484232" x="5930900" y="5873750"/>
          <p14:tracePt t="484254" x="5924550" y="5867400"/>
          <p14:tracePt t="484278" x="5911850" y="5867400"/>
          <p14:tracePt t="484320" x="5905500" y="5867400"/>
          <p14:tracePt t="484334" x="5905500" y="5861050"/>
          <p14:tracePt t="484355" x="5892800" y="5854700"/>
          <p14:tracePt t="484394" x="5886450" y="5854700"/>
          <p14:tracePt t="484408" x="5880100" y="5854700"/>
          <p14:tracePt t="484443" x="5873750" y="5848350"/>
          <p14:tracePt t="484464" x="5867400" y="5842000"/>
          <p14:tracePt t="484478" x="5861050" y="5842000"/>
          <p14:tracePt t="484502" x="5861050" y="5835650"/>
          <p14:tracePt t="484527" x="5854700" y="5829300"/>
          <p14:tracePt t="484544" x="5848350" y="5816600"/>
          <p14:tracePt t="484573" x="5835650" y="5797550"/>
          <p14:tracePt t="484588" x="5816600" y="5778500"/>
          <p14:tracePt t="484604" x="5803900" y="5753100"/>
          <p14:tracePt t="484619" x="5797550" y="5740400"/>
          <p14:tracePt t="484640" x="5778500" y="5721350"/>
          <p14:tracePt t="484643" x="5765800" y="5708650"/>
          <p14:tracePt t="484658" x="5759450" y="5708650"/>
          <p14:tracePt t="484682" x="5759450" y="5695950"/>
          <p14:tracePt t="484707" x="5753100" y="5689600"/>
          <p14:tracePt t="484809" x="5746750" y="5689600"/>
          <p14:tracePt t="485075" x="5746750" y="5695950"/>
          <p14:tracePt t="485125" x="5753100" y="5695950"/>
          <p14:tracePt t="485146" x="5753100" y="5702300"/>
          <p14:tracePt t="485174" x="5759450" y="5702300"/>
          <p14:tracePt t="485195" x="5765800" y="5702300"/>
          <p14:tracePt t="485218" x="5778500" y="5702300"/>
          <p14:tracePt t="485241" x="5791200" y="5702300"/>
          <p14:tracePt t="485283" x="5803900" y="5702300"/>
          <p14:tracePt t="485317" x="5816600" y="5702300"/>
          <p14:tracePt t="485335" x="5829300" y="5702300"/>
          <p14:tracePt t="485373" x="5842000" y="5702300"/>
          <p14:tracePt t="485411" x="5854700" y="5702300"/>
          <p14:tracePt t="485432" x="5861050" y="5702300"/>
          <p14:tracePt t="485451" x="5867400" y="5702300"/>
          <p14:tracePt t="485471" x="5873750" y="5702300"/>
          <p14:tracePt t="485485" x="5880100" y="5702300"/>
          <p14:tracePt t="485501" x="5886450" y="5702300"/>
          <p14:tracePt t="485518" x="5892800" y="5702300"/>
          <p14:tracePt t="485535" x="5899150" y="5702300"/>
          <p14:tracePt t="485552" x="5905500" y="5702300"/>
          <p14:tracePt t="485587" x="5911850" y="5702300"/>
          <p14:tracePt t="485616" x="5924550" y="5702300"/>
          <p14:tracePt t="485658" x="5930900" y="5702300"/>
          <p14:tracePt t="485686" x="5937250" y="5702300"/>
          <p14:tracePt t="485711" x="5943600" y="5702300"/>
          <p14:tracePt t="485770" x="5949950" y="5702300"/>
          <p14:tracePt t="485802" x="5962650" y="5702300"/>
          <p14:tracePt t="485833" x="5969000" y="5702300"/>
          <p14:tracePt t="485850" x="5975350" y="5702300"/>
          <p14:tracePt t="485878" x="5981700" y="5708650"/>
          <p14:tracePt t="485913" x="5988050" y="5708650"/>
          <p14:tracePt t="485932" x="5994400" y="5708650"/>
          <p14:tracePt t="485947" x="6007100" y="5715000"/>
          <p14:tracePt t="485965" x="6019800" y="5715000"/>
          <p14:tracePt t="485981" x="6026150" y="5715000"/>
          <p14:tracePt t="486000" x="6045200" y="5721350"/>
          <p14:tracePt t="486016" x="6089650" y="5727700"/>
          <p14:tracePt t="486032" x="6108700" y="5727700"/>
          <p14:tracePt t="486050" x="6165850" y="5740400"/>
          <p14:tracePt t="486071" x="6223000" y="5740400"/>
          <p14:tracePt t="486093" x="6267450" y="5753100"/>
          <p14:tracePt t="486114" x="6311900" y="5753100"/>
          <p14:tracePt t="486135" x="6350000" y="5759450"/>
          <p14:tracePt t="486153" x="6388100" y="5759450"/>
          <p14:tracePt t="486197" x="6407150" y="5759450"/>
          <p14:tracePt t="486225" x="6419850" y="5759450"/>
          <p14:tracePt t="486265" x="6426200" y="5759450"/>
          <p14:tracePt t="486424" x="6426200" y="5765800"/>
          <p14:tracePt t="486441" x="6419850" y="5765800"/>
          <p14:tracePt t="486465" x="6413500" y="5765800"/>
          <p14:tracePt t="486484" x="6407150" y="5765800"/>
          <p14:tracePt t="486503" x="6400800" y="5765800"/>
          <p14:tracePt t="486543" x="6394450" y="5765800"/>
          <p14:tracePt t="486557" x="6388100" y="5765800"/>
          <p14:tracePt t="486583" x="6375400" y="5765800"/>
          <p14:tracePt t="486598" x="6350000" y="5759450"/>
          <p14:tracePt t="486613" x="6330950" y="5759450"/>
          <p14:tracePt t="486631" x="6311900" y="5759450"/>
          <p14:tracePt t="486646" x="6254750" y="5753100"/>
          <p14:tracePt t="486661" x="6172200" y="5753100"/>
          <p14:tracePt t="486675" x="6134100" y="5746750"/>
          <p14:tracePt t="486695" x="6064250" y="5746750"/>
          <p14:tracePt t="486711" x="6019800" y="5740400"/>
          <p14:tracePt t="486731" x="5981700" y="5740400"/>
          <p14:tracePt t="486744" x="5975350" y="5740400"/>
          <p14:tracePt t="486762" x="5956300" y="5740400"/>
          <p14:tracePt t="486796" x="5949950" y="5740400"/>
          <p14:tracePt t="486851" x="5943600" y="5740400"/>
          <p14:tracePt t="486933" x="5943600" y="5746750"/>
          <p14:tracePt t="486972" x="5949950" y="5746750"/>
          <p14:tracePt t="486990" x="5969000" y="5746750"/>
          <p14:tracePt t="487027" x="5994400" y="5746750"/>
          <p14:tracePt t="487071" x="6172200" y="5765800"/>
          <p14:tracePt t="487087" x="6210300" y="5765800"/>
          <p14:tracePt t="487108" x="6292850" y="5778500"/>
          <p14:tracePt t="487128" x="6388100" y="5778500"/>
          <p14:tracePt t="487144" x="6407150" y="5778500"/>
          <p14:tracePt t="487160" x="6432550" y="5778500"/>
          <p14:tracePt t="487185" x="6477000" y="5784850"/>
          <p14:tracePt t="487203" x="6489700" y="5784850"/>
          <p14:tracePt t="487763" x="6496050" y="5784850"/>
          <p14:tracePt t="487807" x="6508750" y="5791200"/>
          <p14:tracePt t="487823" x="6515100" y="5791200"/>
          <p14:tracePt t="487841" x="6527800" y="5797550"/>
          <p14:tracePt t="487860" x="6553200" y="5803900"/>
          <p14:tracePt t="487880" x="6591300" y="5816600"/>
          <p14:tracePt t="487900" x="6718300" y="5854700"/>
          <p14:tracePt t="487924" x="6807200" y="5854700"/>
          <p14:tracePt t="487944" x="6877050" y="5867400"/>
          <p14:tracePt t="487962" x="6908800" y="5867400"/>
          <p14:tracePt t="487993" x="6972300" y="5867400"/>
          <p14:tracePt t="488008" x="6978650" y="5867400"/>
          <p14:tracePt t="488065" x="6978650" y="5873750"/>
          <p14:tracePt t="488099" x="6972300" y="5873750"/>
          <p14:tracePt t="488118" x="6965950" y="5873750"/>
          <p14:tracePt t="488141" x="6959600" y="5873750"/>
          <p14:tracePt t="488221" x="6953250" y="5873750"/>
          <p14:tracePt t="488247" x="6946900" y="5873750"/>
          <p14:tracePt t="488282" x="6940550" y="5873750"/>
          <p14:tracePt t="488301" x="6934200" y="5873750"/>
          <p14:tracePt t="488325" x="6927850" y="5873750"/>
          <p14:tracePt t="488345" x="6921500" y="5873750"/>
          <p14:tracePt t="488388" x="6921500" y="5880100"/>
          <p14:tracePt t="488405" x="6915150" y="5880100"/>
          <p14:tracePt t="488429" x="6908800" y="5880100"/>
          <p14:tracePt t="488465" x="6902450" y="5880100"/>
          <p14:tracePt t="488500" x="6896100" y="5880100"/>
          <p14:tracePt t="488528" x="6896100" y="5873750"/>
          <p14:tracePt t="488548" x="6889750" y="5873750"/>
          <p14:tracePt t="488574" x="6883400" y="5861050"/>
          <p14:tracePt t="488640" x="6883400" y="5854700"/>
          <p14:tracePt t="488672" x="6883400" y="5842000"/>
          <p14:tracePt t="488688" x="6883400" y="5835650"/>
          <p14:tracePt t="488709" x="6883400" y="5829300"/>
          <p14:tracePt t="488735" x="6883400" y="5810250"/>
          <p14:tracePt t="488758" x="6883400" y="5791200"/>
          <p14:tracePt t="488774" x="6889750" y="5753100"/>
          <p14:tracePt t="488793" x="6896100" y="5734050"/>
          <p14:tracePt t="488811" x="6908800" y="5689600"/>
          <p14:tracePt t="488838" x="6946900" y="5626100"/>
          <p14:tracePt t="488858" x="6978650" y="5588000"/>
          <p14:tracePt t="488877" x="7004050" y="5568950"/>
          <p14:tracePt t="488907" x="7048500" y="5549900"/>
          <p14:tracePt t="488926" x="7048500" y="5543550"/>
          <p14:tracePt t="488956" x="7092950" y="5530850"/>
          <p14:tracePt t="488973" x="7099300" y="5530850"/>
          <p14:tracePt t="488991" x="7112000" y="5524500"/>
          <p14:tracePt t="489021" x="7137400" y="5524500"/>
          <p14:tracePt t="489041" x="7156450" y="5524500"/>
          <p14:tracePt t="489059" x="7162800" y="5524500"/>
          <p14:tracePt t="489090" x="7181850" y="5537200"/>
          <p14:tracePt t="489106" x="7188200" y="5543550"/>
          <p14:tracePt t="489125" x="7200900" y="5549900"/>
          <p14:tracePt t="489145" x="7207250" y="5556250"/>
          <p14:tracePt t="489172" x="7239000" y="5575300"/>
          <p14:tracePt t="489189" x="7270750" y="5581650"/>
          <p14:tracePt t="489208" x="7283450" y="5594350"/>
          <p14:tracePt t="489222" x="7327900" y="5607050"/>
          <p14:tracePt t="489239" x="7385050" y="5626100"/>
          <p14:tracePt t="489260" x="7435850" y="5638800"/>
          <p14:tracePt t="489278" x="7486650" y="5645150"/>
          <p14:tracePt t="489301" x="7537450" y="5651500"/>
          <p14:tracePt t="489320" x="7569200" y="5651500"/>
          <p14:tracePt t="489337" x="7581900" y="5651500"/>
          <p14:tracePt t="489357" x="7594600" y="5645150"/>
          <p14:tracePt t="489361" x="7600950" y="5645150"/>
          <p14:tracePt t="489376" x="7613650" y="5638800"/>
          <p14:tracePt t="489400" x="7626350" y="5638800"/>
          <p14:tracePt t="489420" x="7632700" y="5638800"/>
          <p14:tracePt t="489582" x="7632700" y="5645150"/>
          <p14:tracePt t="489625" x="7632700" y="5651500"/>
          <p14:tracePt t="489639" x="7632700" y="5657850"/>
          <p14:tracePt t="489681" x="7632700" y="5664200"/>
          <p14:tracePt t="489701" x="7632700" y="5670550"/>
          <p14:tracePt t="489723" x="7626350" y="5670550"/>
          <p14:tracePt t="489751" x="7620000" y="5683250"/>
          <p14:tracePt t="489771" x="7620000" y="5689600"/>
          <p14:tracePt t="489789" x="7620000" y="5695950"/>
          <p14:tracePt t="489808" x="7613650" y="5702300"/>
          <p14:tracePt t="489833" x="7607300" y="5715000"/>
          <p14:tracePt t="489853" x="7600950" y="5715000"/>
          <p14:tracePt t="489868" x="7600950" y="5727700"/>
          <p14:tracePt t="489888" x="7594600" y="5734050"/>
          <p14:tracePt t="489903" x="7594600" y="5740400"/>
          <p14:tracePt t="489917" x="7594600" y="5746750"/>
          <p14:tracePt t="489940" x="7594600" y="5753100"/>
          <p14:tracePt t="489962" x="7588250" y="5753100"/>
          <p14:tracePt t="489982" x="7588250" y="5759450"/>
          <p14:tracePt t="490003" x="7581900" y="5765800"/>
          <p14:tracePt t="490045" x="7575550" y="5772150"/>
          <p14:tracePt t="490083" x="7569200" y="5778500"/>
          <p14:tracePt t="490101" x="7562850" y="5784850"/>
          <p14:tracePt t="490122" x="7562850" y="5791200"/>
          <p14:tracePt t="490144" x="7556500" y="5791200"/>
          <p14:tracePt t="490484" x="7518400" y="5791200"/>
          <p14:tracePt t="490502" x="7480300" y="5784850"/>
          <p14:tracePt t="490516" x="7442200" y="5784850"/>
          <p14:tracePt t="490531" x="7391400" y="5784850"/>
          <p14:tracePt t="490551" x="7353300" y="5778500"/>
          <p14:tracePt t="490565" x="7334250" y="5778500"/>
          <p14:tracePt t="490586" x="7283450" y="5759450"/>
          <p14:tracePt t="490603" x="7258050" y="5746750"/>
          <p14:tracePt t="490616" x="7239000" y="5740400"/>
          <p14:tracePt t="490631" x="7226300" y="5734050"/>
          <p14:tracePt t="490655" x="7213600" y="5721350"/>
          <p14:tracePt t="490679" x="7207250" y="5715000"/>
          <p14:tracePt t="490700" x="7207250" y="5708650"/>
          <p14:tracePt t="490719" x="7207250" y="5689600"/>
          <p14:tracePt t="490740" x="7207250" y="5676900"/>
          <p14:tracePt t="490755" x="7213600" y="5657850"/>
          <p14:tracePt t="490783" x="7232650" y="5562600"/>
          <p14:tracePt t="490800" x="7245350" y="5511800"/>
          <p14:tracePt t="490818" x="7270750" y="5365750"/>
          <p14:tracePt t="490848" x="7334250" y="5092700"/>
          <p14:tracePt t="490863" x="7346950" y="5003800"/>
          <p14:tracePt t="490884" x="7372350" y="4730750"/>
          <p14:tracePt t="490904" x="7385050" y="4591050"/>
          <p14:tracePt t="490916" x="7391400" y="4527550"/>
          <p14:tracePt t="490931" x="7391400" y="4476750"/>
          <p14:tracePt t="490946" x="7410450" y="4368800"/>
          <p14:tracePt t="490961" x="7410450" y="4330700"/>
          <p14:tracePt t="490980" x="7429500" y="4260850"/>
          <p14:tracePt t="490999" x="7435850" y="4210050"/>
          <p14:tracePt t="491015" x="7448550" y="4159250"/>
          <p14:tracePt t="491029" x="7454900" y="4127500"/>
          <p14:tracePt t="491046" x="7454900" y="4089400"/>
          <p14:tracePt t="491066" x="7467600" y="4044950"/>
          <p14:tracePt t="491080" x="7467600" y="4032250"/>
          <p14:tracePt t="491098" x="7473950" y="3994150"/>
          <p14:tracePt t="491114" x="7486650" y="3956050"/>
          <p14:tracePt t="491128" x="7486650" y="3943350"/>
          <p14:tracePt t="491148" x="7499350" y="3917950"/>
          <p14:tracePt t="491164" x="7512050" y="3892550"/>
          <p14:tracePt t="491178" x="7512050" y="3879850"/>
          <p14:tracePt t="491197" x="7518400" y="3873500"/>
          <p14:tracePt t="491212" x="7518400" y="3867150"/>
          <p14:tracePt t="491233" x="7524750" y="3854450"/>
          <p14:tracePt t="491265" x="7531100" y="3854450"/>
          <p14:tracePt t="491283" x="7537450" y="3848100"/>
          <p14:tracePt t="491303" x="7543800" y="3848100"/>
          <p14:tracePt t="491340" x="7550150" y="3848100"/>
          <p14:tracePt t="491360" x="7556500" y="3848100"/>
          <p14:tracePt t="491378" x="7569200" y="3848100"/>
          <p14:tracePt t="491397" x="7588250" y="3848100"/>
          <p14:tracePt t="491412" x="7600950" y="3848100"/>
          <p14:tracePt t="491430" x="7658100" y="3848100"/>
          <p14:tracePt t="491450" x="7696200" y="3848100"/>
          <p14:tracePt t="491466" x="7791450" y="3841750"/>
          <p14:tracePt t="491484" x="7829550" y="3841750"/>
          <p14:tracePt t="491516" x="8001000" y="3835400"/>
          <p14:tracePt t="491531" x="8051800" y="3822700"/>
          <p14:tracePt t="491565" x="8210550" y="3803650"/>
          <p14:tracePt t="491580" x="8255000" y="3797300"/>
          <p14:tracePt t="491605" x="8356600" y="3784600"/>
          <p14:tracePt t="491624" x="8375650" y="3784600"/>
          <p14:tracePt t="491647" x="8394700" y="3771900"/>
          <p14:tracePt t="491662" x="8407400" y="3771900"/>
          <p14:tracePt t="491677" x="8407400" y="3765550"/>
          <p14:tracePt t="491702" x="8432800" y="3759200"/>
          <p14:tracePt t="491723" x="8439150" y="3759200"/>
          <p14:tracePt t="491747" x="8445500" y="3752850"/>
          <p14:tracePt t="491765" x="8451850" y="3752850"/>
          <p14:tracePt t="491781" x="8458200" y="3752850"/>
          <p14:tracePt t="491803" x="8470900" y="3746500"/>
          <p14:tracePt t="491828" x="8477250" y="3746500"/>
          <p14:tracePt t="491846" x="8483600" y="3746500"/>
          <p14:tracePt t="491863" x="8489950" y="3746500"/>
          <p14:tracePt t="491894" x="8496300" y="3746500"/>
          <p14:tracePt t="492008" x="8489950" y="3746500"/>
          <p14:tracePt t="492025" x="8451850" y="3759200"/>
          <p14:tracePt t="492043" x="8432800" y="3784600"/>
          <p14:tracePt t="492061" x="8356600" y="3829050"/>
          <p14:tracePt t="492079" x="8267700" y="3879850"/>
          <p14:tracePt t="492098" x="8153400" y="3937000"/>
          <p14:tracePt t="492112" x="8108950" y="3975100"/>
          <p14:tracePt t="492128" x="8064500" y="4000500"/>
          <p14:tracePt t="492151" x="7931150" y="4076700"/>
          <p14:tracePt t="492170" x="7854950" y="4133850"/>
          <p14:tracePt t="492190" x="7778750" y="4165600"/>
          <p14:tracePt t="492208" x="7727950" y="4191000"/>
          <p14:tracePt t="492218" x="7702550" y="4197350"/>
          <p14:tracePt t="492235" x="7683500" y="4216400"/>
          <p14:tracePt t="492251" x="7658100" y="4235450"/>
          <p14:tracePt t="492274" x="7632700" y="4248150"/>
          <p14:tracePt t="492290" x="7613650" y="4260850"/>
          <p14:tracePt t="492309" x="7588250" y="4273550"/>
          <p14:tracePt t="492324" x="7581900" y="4273550"/>
          <p14:tracePt t="492343" x="7569200" y="4279900"/>
          <p14:tracePt t="492359" x="7556500" y="4286250"/>
          <p14:tracePt t="492394" x="7550150" y="4286250"/>
          <p14:tracePt t="492423" x="7543800" y="4286250"/>
          <p14:tracePt t="492484" x="7537450" y="4286250"/>
          <p14:tracePt t="492606" x="7543800" y="4286250"/>
          <p14:tracePt t="493600" x="7537450" y="4298950"/>
          <p14:tracePt t="493615" x="7531100" y="4343400"/>
          <p14:tracePt t="493635" x="7467600" y="4483100"/>
          <p14:tracePt t="493655" x="7429500" y="4616450"/>
          <p14:tracePt t="493670" x="7410450" y="4699000"/>
          <p14:tracePt t="493687" x="7359650" y="4857750"/>
          <p14:tracePt t="493709" x="7315200" y="5035550"/>
          <p14:tracePt t="493717" x="7296150" y="5130800"/>
          <p14:tracePt t="493733" x="7258050" y="5308600"/>
          <p14:tracePt t="493754" x="7219950" y="5467350"/>
          <p14:tracePt t="493771" x="7200900" y="5549900"/>
          <p14:tracePt t="493790" x="7150100" y="5695950"/>
          <p14:tracePt t="493810" x="7112000" y="5816600"/>
          <p14:tracePt t="493835" x="7067550" y="6000750"/>
          <p14:tracePt t="493857" x="7042150" y="6064250"/>
          <p14:tracePt t="493872" x="7035800" y="6083300"/>
          <p14:tracePt t="493890" x="7023100" y="6108700"/>
          <p14:tracePt t="493909" x="7016750" y="6121400"/>
          <p14:tracePt t="493922" x="7010400" y="6121400"/>
          <p14:tracePt t="493939" x="7004050" y="6134100"/>
          <p14:tracePt t="493956" x="7004050" y="6140450"/>
          <p14:tracePt t="494005" x="6997700" y="6146800"/>
          <p14:tracePt t="494238" x="6997700" y="6140450"/>
          <p14:tracePt t="494287" x="6991350" y="6127750"/>
          <p14:tracePt t="494309" x="6985000" y="6127750"/>
          <p14:tracePt t="494327" x="6965950" y="6108700"/>
          <p14:tracePt t="494342" x="6934200" y="6102350"/>
          <p14:tracePt t="494364" x="6838950" y="6057900"/>
          <p14:tracePt t="494383" x="6629400" y="5981700"/>
          <p14:tracePt t="494401" x="6261100" y="5867400"/>
          <p14:tracePt t="494418" x="5708650" y="5683250"/>
          <p14:tracePt t="494435" x="5397500" y="5600700"/>
          <p14:tracePt t="494453" x="4432300" y="5365750"/>
          <p14:tracePt t="494468" x="4152900" y="5308600"/>
          <p14:tracePt t="494483" x="3898900" y="5264150"/>
          <p14:tracePt t="494503" x="3587750" y="5213350"/>
          <p14:tracePt t="494521" x="3359150" y="5213350"/>
          <p14:tracePt t="494541" x="3263900" y="5226050"/>
          <p14:tracePt t="494566" x="3124200" y="5289550"/>
          <p14:tracePt t="494941" x="3079750" y="5295900"/>
          <p14:tracePt t="494958" x="2946400" y="5346700"/>
          <p14:tracePt t="494974" x="2870200" y="5365750"/>
          <p14:tracePt t="494997" x="2711450" y="5403850"/>
          <p14:tracePt t="495016" x="2501900" y="5448300"/>
          <p14:tracePt t="495032" x="2298700" y="5473700"/>
          <p14:tracePt t="495049" x="2222500" y="5486400"/>
          <p14:tracePt t="495068" x="2063750" y="5505450"/>
          <p14:tracePt t="495088" x="1943100" y="5530850"/>
          <p14:tracePt t="495091" x="1898650" y="5549900"/>
          <p14:tracePt t="495107" x="1860550" y="5556250"/>
          <p14:tracePt t="495132" x="1746250" y="5575300"/>
          <p14:tracePt t="495147" x="1720850" y="5588000"/>
          <p14:tracePt t="495166" x="1689100" y="5588000"/>
          <p14:tracePt t="495180" x="1682750" y="5588000"/>
          <p14:tracePt t="495199" x="1651000" y="5588000"/>
          <p14:tracePt t="495215" x="1644650" y="5588000"/>
          <p14:tracePt t="495240" x="1638300" y="5588000"/>
          <p14:tracePt t="495593" x="1644650" y="5581650"/>
          <p14:tracePt t="495686" x="1644650" y="5575300"/>
          <p14:tracePt t="495702" x="1644650" y="5568950"/>
          <p14:tracePt t="495728" x="1638300" y="5562600"/>
          <p14:tracePt t="495755" x="1638300" y="5556250"/>
          <p14:tracePt t="495783" x="1631950" y="5556250"/>
          <p14:tracePt t="495819" x="1625600" y="5549900"/>
          <p14:tracePt t="495838" x="1619250" y="5543550"/>
          <p14:tracePt t="495859" x="1619250" y="5537200"/>
          <p14:tracePt t="495923" x="1625600" y="5530850"/>
          <p14:tracePt t="495944" x="1638300" y="5530850"/>
          <p14:tracePt t="495971" x="1663700" y="5524500"/>
          <p14:tracePt t="495994" x="1708150" y="5518150"/>
          <p14:tracePt t="496016" x="1765300" y="5511800"/>
          <p14:tracePt t="496037" x="1828800" y="5505450"/>
          <p14:tracePt t="496065" x="1917700" y="5499100"/>
          <p14:tracePt t="496085" x="1943100" y="5499100"/>
          <p14:tracePt t="496106" x="1993900" y="5486400"/>
          <p14:tracePt t="496134" x="2000250" y="5486400"/>
          <p14:tracePt t="496155" x="2012950" y="5486400"/>
          <p14:tracePt t="496200" x="2012950" y="5480050"/>
          <p14:tracePt t="496227" x="2006600" y="5480050"/>
          <p14:tracePt t="496252" x="2000250" y="5480050"/>
          <p14:tracePt t="496274" x="1993900" y="5480050"/>
          <p14:tracePt t="496301" x="1987550" y="5480050"/>
          <p14:tracePt t="496323" x="1968500" y="5473700"/>
          <p14:tracePt t="496347" x="1955800" y="5467350"/>
          <p14:tracePt t="496366" x="1905000" y="5461000"/>
          <p14:tracePt t="496381" x="1873250" y="5454650"/>
          <p14:tracePt t="496399" x="1803400" y="5448300"/>
          <p14:tracePt t="497109" x="1733550" y="5429250"/>
          <p14:tracePt t="497357" x="1581150" y="5410200"/>
          <p14:tracePt t="497394" x="1555750" y="5410200"/>
          <p14:tracePt t="497424" x="1498600" y="5416550"/>
          <p14:tracePt t="497430" x="1498600" y="5422900"/>
          <p14:tracePt t="497453" x="1790700" y="5499100"/>
          <p14:tracePt t="497481" x="3251200" y="5588000"/>
          <p14:tracePt t="497646" x="3657600" y="5492750"/>
          <p14:tracePt t="497674" x="3714750" y="5461000"/>
          <p14:tracePt t="497705" x="3771900" y="5435600"/>
          <p14:tracePt t="497729" x="3860800" y="5435600"/>
          <p14:tracePt t="497752" x="4083050" y="5435600"/>
          <p14:tracePt t="497776" x="4146550" y="5435600"/>
          <p14:tracePt t="497802" x="4159250" y="5435600"/>
          <p14:tracePt t="497829" x="4171950" y="5435600"/>
          <p14:tracePt t="497849" x="4184650" y="5435600"/>
          <p14:tracePt t="497878" x="4210050" y="5435600"/>
          <p14:tracePt t="497895" x="4260850" y="5429250"/>
          <p14:tracePt t="497915" x="4318000" y="5422900"/>
          <p14:tracePt t="497942" x="4413250" y="5410200"/>
          <p14:tracePt t="497965" x="4464050" y="5410200"/>
          <p14:tracePt t="497995" x="4489450" y="5397500"/>
          <p14:tracePt t="498017" x="4495800" y="5397500"/>
          <p14:tracePt t="498125" x="4489450" y="5397500"/>
          <p14:tracePt t="498150" x="4483100" y="5397500"/>
          <p14:tracePt t="498229" x="4457700" y="5397500"/>
          <p14:tracePt t="498238" x="4451350" y="5397500"/>
          <p14:tracePt t="498259" x="4438650" y="5403850"/>
          <p14:tracePt t="498277" x="4432300" y="5403850"/>
          <p14:tracePt t="498291" x="4387850" y="5410200"/>
          <p14:tracePt t="498313" x="4349750" y="5416550"/>
          <p14:tracePt t="498341" x="4305300" y="5435600"/>
          <p14:tracePt t="498360" x="4248150" y="5441950"/>
          <p14:tracePt t="498392" x="4178300" y="5448300"/>
          <p14:tracePt t="498426" x="4121150" y="5454650"/>
          <p14:tracePt t="498442" x="4114800" y="5454650"/>
          <p14:tracePt t="498475" x="4095750" y="5461000"/>
          <p14:tracePt t="498510" x="4089400" y="5461000"/>
          <p14:tracePt t="498561" x="4083050" y="5461000"/>
          <p14:tracePt t="498686" x="4076700" y="5461000"/>
          <p14:tracePt t="498839" x="4070350" y="5461000"/>
          <p14:tracePt t="499604" x="7010400" y="3632200"/>
          <p14:tracePt t="499625" x="6978650" y="3721100"/>
          <p14:tracePt t="499649" x="6940550" y="3803650"/>
          <p14:tracePt t="499668" x="6908800" y="3892550"/>
          <p14:tracePt t="499697" x="6858000" y="3987800"/>
          <p14:tracePt t="499717" x="6819900" y="4051300"/>
          <p14:tracePt t="499746" x="6705600" y="4210050"/>
          <p14:tracePt t="499769" x="6610350" y="4337050"/>
          <p14:tracePt t="499796" x="6515100" y="4445000"/>
          <p14:tracePt t="499814" x="6362700" y="4578350"/>
          <p14:tracePt t="499832" x="6318250" y="4622800"/>
          <p14:tracePt t="499863" x="6153150" y="4737100"/>
          <p14:tracePt t="499882" x="6045200" y="4781550"/>
          <p14:tracePt t="499913" x="5918200" y="4838700"/>
          <p14:tracePt t="499934" x="5842000" y="4870450"/>
          <p14:tracePt t="499963" x="5765800" y="4902200"/>
          <p14:tracePt t="499983" x="5708650" y="4933950"/>
          <p14:tracePt t="500013" x="5626100" y="4959350"/>
          <p14:tracePt t="500032" x="5575300" y="4978400"/>
          <p14:tracePt t="500062" x="5480050" y="5022850"/>
          <p14:tracePt t="500082" x="5429250" y="5054600"/>
          <p14:tracePt t="500112" x="5365750" y="5092700"/>
          <p14:tracePt t="500133" x="5314950" y="5118100"/>
          <p14:tracePt t="500164" x="5251450" y="5137150"/>
          <p14:tracePt t="500182" x="5200650" y="5156200"/>
          <p14:tracePt t="500212" x="5111750" y="5181600"/>
          <p14:tracePt t="500231" x="5016500" y="5207000"/>
          <p14:tracePt t="500261" x="4902200" y="5232400"/>
          <p14:tracePt t="500280" x="4845050" y="5251450"/>
          <p14:tracePt t="500298" x="4781550" y="5276850"/>
          <p14:tracePt t="500329" x="4699000" y="5321300"/>
          <p14:tracePt t="500350" x="4648200" y="5353050"/>
          <p14:tracePt t="500379" x="4572000" y="5391150"/>
          <p14:tracePt t="500398" x="4552950" y="5403850"/>
          <p14:tracePt t="500428" x="4476750" y="5429250"/>
          <p14:tracePt t="500450" x="4457700" y="5441950"/>
          <p14:tracePt t="500477" x="4438650" y="5454650"/>
          <p14:tracePt t="500496" x="4413250" y="5461000"/>
          <p14:tracePt t="500518" x="4400550" y="5467350"/>
          <p14:tracePt t="500547" x="4381500" y="5467350"/>
          <p14:tracePt t="500561" x="4368800" y="5467350"/>
          <p14:tracePt t="500586" x="4356100" y="5467350"/>
          <p14:tracePt t="500610" x="4343400" y="5467350"/>
          <p14:tracePt t="500635" x="4318000" y="5467350"/>
          <p14:tracePt t="500660" x="4311650" y="5461000"/>
          <p14:tracePt t="500680" x="4298950" y="5461000"/>
          <p14:tracePt t="500709" x="4286250" y="5454650"/>
          <p14:tracePt t="500748" x="4279900" y="5448300"/>
          <p14:tracePt t="500772" x="4273550" y="5441950"/>
          <p14:tracePt t="501253" x="4260850" y="5441950"/>
          <p14:tracePt t="501271" x="4210050" y="5454650"/>
          <p14:tracePt t="501291" x="4178300" y="5461000"/>
          <p14:tracePt t="501307" x="4140200" y="5467350"/>
          <p14:tracePt t="501325" x="4089400" y="5473700"/>
          <p14:tracePt t="501343" x="4032250" y="5480050"/>
          <p14:tracePt t="501361" x="4000500" y="5486400"/>
          <p14:tracePt t="501390" x="3937000" y="5518150"/>
          <p14:tracePt t="501408" x="3892550" y="5530850"/>
          <p14:tracePt t="501441" x="3848100" y="5549900"/>
          <p14:tracePt t="501458" x="3835400" y="5556250"/>
          <p14:tracePt t="501474" x="3835400" y="5562600"/>
          <p14:tracePt t="501491" x="3835400" y="5575300"/>
          <p14:tracePt t="501513" x="3835400" y="5581650"/>
          <p14:tracePt t="501534" x="3841750" y="5594350"/>
          <p14:tracePt t="501553" x="3867150" y="5613400"/>
          <p14:tracePt t="501570" x="3892550" y="5619750"/>
          <p14:tracePt t="501589" x="4006850" y="5670550"/>
          <p14:tracePt t="501608" x="4203700" y="5734050"/>
          <p14:tracePt t="501622" x="4318000" y="5772150"/>
          <p14:tracePt t="501639" x="4610100" y="5829300"/>
          <p14:tracePt t="501658" x="5022850" y="5880100"/>
          <p14:tracePt t="501675" x="5511800" y="5924550"/>
          <p14:tracePt t="501692" x="5715000" y="5924550"/>
          <p14:tracePt t="501707" x="6038850" y="5924550"/>
          <p14:tracePt t="501722" x="6267450" y="5911850"/>
          <p14:tracePt t="501738" x="6356350" y="5911850"/>
          <p14:tracePt t="501755" x="6445250" y="5899150"/>
          <p14:tracePt t="501773" x="6578600" y="5880100"/>
          <p14:tracePt t="501795" x="6750050" y="5848350"/>
          <p14:tracePt t="501818" x="6819900" y="5829300"/>
          <p14:tracePt t="501836" x="6896100" y="5816600"/>
          <p14:tracePt t="501854" x="6927850" y="5797550"/>
          <p14:tracePt t="501869" x="6946900" y="5791200"/>
          <p14:tracePt t="501886" x="6972300" y="5791200"/>
          <p14:tracePt t="501900" x="6978650" y="5791200"/>
          <p14:tracePt t="501919" x="7004050" y="5784850"/>
          <p14:tracePt t="501939" x="7010400" y="5784850"/>
          <p14:tracePt t="501977" x="7016750" y="5784850"/>
          <p14:tracePt t="501998" x="7029450" y="5784850"/>
          <p14:tracePt t="502018" x="7035800" y="5784850"/>
          <p14:tracePt t="502038" x="7048500" y="5784850"/>
          <p14:tracePt t="502052" x="7061200" y="5784850"/>
          <p14:tracePt t="502068" x="7073900" y="5791200"/>
          <p14:tracePt t="502088" x="7099300" y="5791200"/>
          <p14:tracePt t="502102" x="7112000" y="5791200"/>
          <p14:tracePt t="502117" x="7137400" y="5797550"/>
          <p14:tracePt t="502138" x="7169150" y="5797550"/>
          <p14:tracePt t="502158" x="7188200" y="5803900"/>
          <p14:tracePt t="502188" x="7200900" y="5810250"/>
          <p14:tracePt t="502224" x="7207250" y="5810250"/>
          <p14:tracePt t="502280" x="7207250" y="5816600"/>
          <p14:tracePt t="502371" x="7207250" y="5822950"/>
          <p14:tracePt t="502389" x="7200900" y="5822950"/>
          <p14:tracePt t="502448" x="7194550" y="5822950"/>
          <p14:tracePt t="502485" x="7188200" y="5829300"/>
          <p14:tracePt t="502518" x="7181850" y="5829300"/>
          <p14:tracePt t="502539" x="7175500" y="5829300"/>
          <p14:tracePt t="502589" x="7169150" y="5829300"/>
          <p14:tracePt t="502612" x="7156450" y="5829300"/>
          <p14:tracePt t="502631" x="7150100" y="5829300"/>
          <p14:tracePt t="502650" x="7143750" y="5829300"/>
          <p14:tracePt t="502670" x="7124700" y="5829300"/>
          <p14:tracePt t="502705" x="7067550" y="5829300"/>
          <p14:tracePt t="502721" x="7054850" y="5829300"/>
          <p14:tracePt t="502736" x="7035800" y="5829300"/>
          <p14:tracePt t="502760" x="6985000" y="5829300"/>
          <p14:tracePt t="502781" x="6965950" y="5816600"/>
          <p14:tracePt t="502803" x="6946900" y="5816600"/>
          <p14:tracePt t="502819" x="6940550" y="5816600"/>
          <p14:tracePt t="502911" x="6934200" y="5816600"/>
          <p14:tracePt t="503024" x="6940550" y="5816600"/>
          <p14:tracePt t="503075" x="6946900" y="5816600"/>
          <p14:tracePt t="503102" x="6953250" y="5816600"/>
          <p14:tracePt t="503166" x="6959600" y="5816600"/>
          <p14:tracePt t="503328" x="6953250" y="5816600"/>
          <p14:tracePt t="503616" x="6959600" y="5816600"/>
          <p14:tracePt t="503633" x="6972300" y="5816600"/>
          <p14:tracePt t="503669" x="6972300" y="5822950"/>
          <p14:tracePt t="503686" x="6985000" y="5822950"/>
          <p14:tracePt t="503711" x="6997700" y="5822950"/>
          <p14:tracePt t="503732" x="7010400" y="5822950"/>
          <p14:tracePt t="503749" x="7023100" y="5822950"/>
          <p14:tracePt t="503766" x="7048500" y="5822950"/>
          <p14:tracePt t="503782" x="7080250" y="5822950"/>
          <p14:tracePt t="503797" x="7099300" y="5822950"/>
          <p14:tracePt t="503816" x="7124700" y="5822950"/>
          <p14:tracePt t="503833" x="7150100" y="5822950"/>
          <p14:tracePt t="503848" x="7156450" y="5822950"/>
          <p14:tracePt t="503867" x="7169150" y="5822950"/>
          <p14:tracePt t="503883" x="7175500" y="5822950"/>
          <p14:tracePt t="503901" x="7181850" y="5822950"/>
          <p14:tracePt t="504029" x="7188200" y="5822950"/>
          <p14:tracePt t="504078" x="7194550" y="5822950"/>
          <p14:tracePt t="504290" x="7200900" y="5822950"/>
          <p14:tracePt t="504676" x="7194550" y="5822950"/>
          <p14:tracePt t="504694" x="7188200" y="5822950"/>
          <p14:tracePt t="504732" x="7181850" y="5822950"/>
          <p14:tracePt t="504747" x="7169150" y="5822950"/>
          <p14:tracePt t="504765" x="7162800" y="5822950"/>
          <p14:tracePt t="504782" x="7143750" y="5822950"/>
          <p14:tracePt t="504800" x="7099300" y="5822950"/>
          <p14:tracePt t="504822" x="7016750" y="5816600"/>
          <p14:tracePt t="504844" x="6915150" y="5816600"/>
          <p14:tracePt t="504859" x="6781800" y="5784850"/>
          <p14:tracePt t="504873" x="6705600" y="5784850"/>
          <p14:tracePt t="504893" x="6559550" y="5765800"/>
          <p14:tracePt t="504911" x="6432550" y="5759450"/>
          <p14:tracePt t="504927" x="6324600" y="5746750"/>
          <p14:tracePt t="504944" x="6286500" y="5746750"/>
          <p14:tracePt t="504958" x="6223000" y="5740400"/>
          <p14:tracePt t="504977" x="6184900" y="5734050"/>
          <p14:tracePt t="504992" x="6165850" y="5734050"/>
          <p14:tracePt t="505008" x="6159500" y="5734050"/>
          <p14:tracePt t="505028" x="6134100" y="5734050"/>
          <p14:tracePt t="505084" x="6127750" y="5734050"/>
          <p14:tracePt t="505210" x="6134100" y="5734050"/>
          <p14:tracePt t="505232" x="6140450" y="5734050"/>
          <p14:tracePt t="505252" x="6159500" y="5734050"/>
          <p14:tracePt t="505273" x="6191250" y="5746750"/>
          <p14:tracePt t="505294" x="6254750" y="5753100"/>
          <p14:tracePt t="505308" x="6337300" y="5759450"/>
          <p14:tracePt t="505322" x="6394450" y="5772150"/>
          <p14:tracePt t="505342" x="6496050" y="5784850"/>
          <p14:tracePt t="505358" x="6565900" y="5797550"/>
          <p14:tracePt t="505377" x="6724650" y="5816600"/>
          <p14:tracePt t="505394" x="6775450" y="5816600"/>
          <p14:tracePt t="505420" x="6896100" y="5829300"/>
          <p14:tracePt t="505440" x="6927850" y="5829300"/>
          <p14:tracePt t="505455" x="6972300" y="5835650"/>
          <p14:tracePt t="505475" x="7010400" y="5842000"/>
          <p14:tracePt t="505495" x="7035800" y="5848350"/>
          <p14:tracePt t="505514" x="7048500" y="5848350"/>
          <p14:tracePt t="505541" x="7054850" y="5848350"/>
          <p14:tracePt t="505559" x="7067550" y="5848350"/>
          <p14:tracePt t="505582" x="7073900" y="5848350"/>
          <p14:tracePt t="505646" x="7080250" y="5854700"/>
          <p14:tracePt t="505682" x="7086600" y="5854700"/>
          <p14:tracePt t="505730" x="7092950" y="5854700"/>
          <p14:tracePt t="505794" x="7099300" y="5854700"/>
          <p14:tracePt t="505808" x="7105650" y="5854700"/>
          <p14:tracePt t="505827" x="7112000" y="5854700"/>
          <p14:tracePt t="505864" x="7118350" y="5854700"/>
          <p14:tracePt t="505892" x="7131050" y="5854700"/>
          <p14:tracePt t="505914" x="7137400" y="5854700"/>
          <p14:tracePt t="505930" x="7137400" y="5848350"/>
          <p14:tracePt t="505959" x="7143750" y="5848350"/>
          <p14:tracePt t="505985" x="7150100" y="5848350"/>
          <p14:tracePt t="506006" x="7156450" y="5848350"/>
          <p14:tracePt t="506025" x="7156450" y="5842000"/>
          <p14:tracePt t="506056" x="7162800" y="5842000"/>
          <p14:tracePt t="506078" x="7169150" y="5835650"/>
          <p14:tracePt t="506106" x="7175500" y="5835650"/>
          <p14:tracePt t="506132" x="7181850" y="5829300"/>
          <p14:tracePt t="506166" x="7188200" y="5829300"/>
          <p14:tracePt t="506197" x="7194550" y="5829300"/>
          <p14:tracePt t="506219" x="7200900" y="5822950"/>
          <p14:tracePt t="506262" x="7207250" y="5822950"/>
          <p14:tracePt t="506292" x="7213600" y="5816600"/>
          <p14:tracePt t="506338" x="7219950" y="5816600"/>
          <p14:tracePt t="506357" x="7226300" y="5816600"/>
          <p14:tracePt t="506407" x="7232650" y="5816600"/>
          <p14:tracePt t="506425" x="7239000" y="5810250"/>
          <p14:tracePt t="506442" x="7245350" y="5810250"/>
          <p14:tracePt t="506460" x="7251700" y="5810250"/>
          <p14:tracePt t="506490" x="7258050" y="5810250"/>
          <p14:tracePt t="506511" x="7264400" y="5803900"/>
          <p14:tracePt t="506515" x="7270750" y="5803900"/>
          <p14:tracePt t="506558" x="7283450" y="5803900"/>
          <p14:tracePt t="506576" x="7296150" y="5797550"/>
          <p14:tracePt t="506603" x="7302500" y="5791200"/>
          <p14:tracePt t="506622" x="7308850" y="5791200"/>
          <p14:tracePt t="506638" x="7315200" y="5784850"/>
          <p14:tracePt t="506674" x="7327900" y="5778500"/>
          <p14:tracePt t="506694" x="7334250" y="5778500"/>
          <p14:tracePt t="506730" x="7340600" y="5778500"/>
          <p14:tracePt t="506771" x="7346950" y="5772150"/>
          <p14:tracePt t="506786" x="7346950" y="5765800"/>
          <p14:tracePt t="506805" x="7353300" y="5759450"/>
          <p14:tracePt t="506840" x="7353300" y="5753100"/>
          <p14:tracePt t="506875" x="7359650" y="5746750"/>
          <p14:tracePt t="506914" x="7359650" y="5740400"/>
          <p14:tracePt t="507038" x="7353300" y="5740400"/>
          <p14:tracePt t="507738" x="7346950" y="5740400"/>
          <p14:tracePt t="507755" x="7321550" y="5740400"/>
          <p14:tracePt t="507771" x="7289800" y="5740400"/>
          <p14:tracePt t="507800" x="7251700" y="5746750"/>
          <p14:tracePt t="507816" x="7239000" y="5753100"/>
          <p14:tracePt t="507835" x="7226300" y="5753100"/>
          <p14:tracePt t="507855" x="7213600" y="5759450"/>
          <p14:tracePt t="507872" x="7207250" y="5765800"/>
          <p14:tracePt t="507899" x="7194550" y="5765800"/>
          <p14:tracePt t="507940" x="7188200" y="5765800"/>
          <p14:tracePt t="507969" x="7188200" y="5772150"/>
          <p14:tracePt t="508012" x="7181850" y="5772150"/>
          <p14:tracePt t="508096" x="7175500" y="5772150"/>
          <p14:tracePt t="508344" x="7169150" y="5772150"/>
          <p14:tracePt t="508359" x="7150100" y="5778500"/>
          <p14:tracePt t="508384" x="7137400" y="5778500"/>
          <p14:tracePt t="508416" x="7118350" y="5784850"/>
          <p14:tracePt t="508434" x="7092950" y="5791200"/>
          <p14:tracePt t="508449" x="7080250" y="5797550"/>
          <p14:tracePt t="508466" x="7054850" y="5797550"/>
          <p14:tracePt t="508483" x="7042150" y="5797550"/>
          <p14:tracePt t="508499" x="7035800" y="5797550"/>
          <p14:tracePt t="508515" x="7029450" y="5803900"/>
          <p14:tracePt t="508531" x="7023100" y="5803900"/>
          <p14:tracePt t="508645" x="7016750" y="5803900"/>
          <p14:tracePt t="508735" x="7010400" y="5810250"/>
          <p14:tracePt t="508786" x="7004050" y="5816600"/>
          <p14:tracePt t="508849" x="7004050" y="5822950"/>
          <p14:tracePt t="508919" x="7004050" y="5829300"/>
          <p14:tracePt t="508932" x="7004050" y="5835650"/>
          <p14:tracePt t="508968" x="7004050" y="5842000"/>
          <p14:tracePt t="509024" x="7010400" y="5842000"/>
          <p14:tracePt t="509061" x="7016750" y="5842000"/>
          <p14:tracePt t="509090" x="7023100" y="5842000"/>
          <p14:tracePt t="509104" x="7029450" y="5842000"/>
          <p14:tracePt t="509137" x="7035800" y="5842000"/>
          <p14:tracePt t="509158" x="7048500" y="5842000"/>
          <p14:tracePt t="509179" x="7067550" y="5842000"/>
          <p14:tracePt t="509197" x="7092950" y="5842000"/>
          <p14:tracePt t="509213" x="7112000" y="5842000"/>
          <p14:tracePt t="509234" x="7150100" y="5842000"/>
          <p14:tracePt t="509253" x="7207250" y="5835650"/>
          <p14:tracePt t="509277" x="7245350" y="5822950"/>
          <p14:tracePt t="509296" x="7283450" y="5810250"/>
          <p14:tracePt t="509312" x="7296150" y="5797550"/>
          <p14:tracePt t="509330" x="7315200" y="5778500"/>
          <p14:tracePt t="509349" x="7327900" y="5759450"/>
          <p14:tracePt t="509365" x="7334250" y="5753100"/>
          <p14:tracePt t="509380" x="7334250" y="5727700"/>
          <p14:tracePt t="509401" x="7334250" y="5721350"/>
          <p14:tracePt t="509421" x="7340600" y="5689600"/>
          <p14:tracePt t="509445" x="7353300" y="5588000"/>
          <p14:tracePt t="509464" x="7353300" y="5499100"/>
          <p14:tracePt t="509480" x="7353300" y="5435600"/>
          <p14:tracePt t="509496" x="7346950" y="5378450"/>
          <p14:tracePt t="509519" x="7327900" y="5207000"/>
          <p14:tracePt t="509537" x="7315200" y="5099050"/>
          <p14:tracePt t="509562" x="7296150" y="5010150"/>
          <p14:tracePt t="509580" x="7270750" y="4933950"/>
          <p14:tracePt t="509598" x="7264400" y="4883150"/>
          <p14:tracePt t="509615" x="7258050" y="4870450"/>
          <p14:tracePt t="509641" x="7251700" y="4826000"/>
          <p14:tracePt t="509660" x="7251700" y="4794250"/>
          <p14:tracePt t="509678" x="7251700" y="4768850"/>
          <p14:tracePt t="509696" x="7251700" y="4762500"/>
          <p14:tracePt t="509714" x="7264400" y="4749800"/>
          <p14:tracePt t="509735" x="7270750" y="4737100"/>
          <p14:tracePt t="509738" x="7270750" y="4730750"/>
          <p14:tracePt t="509756" x="7277100" y="4730750"/>
          <p14:tracePt t="509775" x="7289800" y="4724400"/>
          <p14:tracePt t="509794" x="7308850" y="4711700"/>
          <p14:tracePt t="509825" x="7315200" y="4705350"/>
          <p14:tracePt t="509844" x="7334250" y="4705350"/>
          <p14:tracePt t="509860" x="7353300" y="4692650"/>
          <p14:tracePt t="509874" x="7366000" y="4686300"/>
          <p14:tracePt t="509891" x="7391400" y="4673600"/>
          <p14:tracePt t="509909" x="7423150" y="4660900"/>
          <p14:tracePt t="509924" x="7442200" y="4660900"/>
          <p14:tracePt t="509942" x="7467600" y="4654550"/>
          <p14:tracePt t="509960" x="7493000" y="4648200"/>
          <p14:tracePt t="509978" x="7518400" y="4648200"/>
          <p14:tracePt t="509994" x="7531100" y="4648200"/>
          <p14:tracePt t="510008" x="7562850" y="4648200"/>
          <p14:tracePt t="510028" x="7594600" y="4648200"/>
          <p14:tracePt t="510048" x="7651750" y="4648200"/>
          <p14:tracePt t="510074" x="7708900" y="4648200"/>
          <p14:tracePt t="510090" x="7778750" y="4648200"/>
          <p14:tracePt t="510105" x="7816850" y="4648200"/>
          <p14:tracePt t="510125" x="7886700" y="4654550"/>
          <p14:tracePt t="510141" x="7950200" y="4654550"/>
          <p14:tracePt t="510162" x="8020050" y="4654550"/>
          <p14:tracePt t="510178" x="8045450" y="4654550"/>
          <p14:tracePt t="510204" x="8102600" y="4654550"/>
          <p14:tracePt t="510224" x="8128000" y="4654550"/>
          <p14:tracePt t="510240" x="8134350" y="4654550"/>
          <p14:tracePt t="510261" x="8140700" y="4660900"/>
          <p14:tracePt t="510290" x="8140700" y="4667250"/>
          <p14:tracePt t="510376" x="8128000" y="4673600"/>
          <p14:tracePt t="510391" x="8115300" y="4699000"/>
          <p14:tracePt t="510408" x="8102600" y="4724400"/>
          <p14:tracePt t="510433" x="8032750" y="4819650"/>
          <p14:tracePt t="510454" x="7943850" y="4946650"/>
          <p14:tracePt t="510477" x="7829550" y="5099050"/>
          <p14:tracePt t="510493" x="7727950" y="5251450"/>
          <p14:tracePt t="510508" x="7677150" y="5334000"/>
          <p14:tracePt t="510528" x="7581900" y="5461000"/>
          <p14:tracePt t="510532" x="7543800" y="5530850"/>
          <p14:tracePt t="510547" x="7493000" y="5581650"/>
          <p14:tracePt t="510574" x="7416800" y="5689600"/>
          <p14:tracePt t="510591" x="7378700" y="5734050"/>
          <p14:tracePt t="510608" x="7372350" y="5746750"/>
          <p14:tracePt t="510625" x="7353300" y="5772150"/>
          <p14:tracePt t="510645" x="7340600" y="5791200"/>
          <p14:tracePt t="510676" x="7340600" y="5810250"/>
          <p14:tracePt t="510695" x="7334250" y="5810250"/>
          <p14:tracePt t="510711" x="7327900" y="5822950"/>
          <p14:tracePt t="510744" x="7321550" y="5842000"/>
          <p14:tracePt t="510761" x="7321550" y="5848350"/>
          <p14:tracePt t="510792" x="7315200" y="5848350"/>
          <p14:tracePt t="510811" x="7315200" y="5854700"/>
          <p14:tracePt t="510830" x="7315200" y="5861050"/>
          <p14:tracePt t="510852" x="7315200" y="5867400"/>
          <p14:tracePt t="510887" x="7315200" y="5873750"/>
          <p14:tracePt t="510904" x="7315200" y="5880100"/>
          <p14:tracePt t="510938" x="7315200" y="5886450"/>
          <p14:tracePt t="511485" x="7315200" y="5892800"/>
          <p14:tracePt t="511716" x="7308850" y="5899150"/>
          <p14:tracePt t="511733" x="7302500" y="5899150"/>
          <p14:tracePt t="511763" x="7296150" y="5899150"/>
          <p14:tracePt t="511785" x="7289800" y="5905500"/>
          <p14:tracePt t="511810" x="7277100" y="5905500"/>
          <p14:tracePt t="511827" x="7277100" y="5911850"/>
          <p14:tracePt t="511850" x="7270750" y="5911850"/>
          <p14:tracePt t="511868" x="7258050" y="5911850"/>
          <p14:tracePt t="511885" x="7258050" y="5918200"/>
          <p14:tracePt t="511918" x="7251700" y="5918200"/>
          <p14:tracePt t="511934" x="7245350" y="5918200"/>
          <p14:tracePt t="511954" x="7232650" y="5924550"/>
          <p14:tracePt t="512018" x="7226300" y="5924550"/>
          <p14:tracePt t="512043" x="7219950" y="5930900"/>
          <p14:tracePt t="512092" x="7213600" y="5930900"/>
          <p14:tracePt t="512113" x="7207250" y="5930900"/>
          <p14:tracePt t="512137" x="7200900" y="5937250"/>
          <p14:tracePt t="512158" x="7194550" y="5937250"/>
          <p14:tracePt t="512215" x="7188200" y="5943600"/>
          <p14:tracePt t="513371" x="7175500" y="5943600"/>
          <p14:tracePt t="513390" x="7131050" y="5956300"/>
          <p14:tracePt t="513413" x="7080250" y="5962650"/>
          <p14:tracePt t="513432" x="7029450" y="5969000"/>
          <p14:tracePt t="513447" x="6997700" y="5981700"/>
          <p14:tracePt t="513468" x="6946900" y="5981700"/>
          <p14:tracePt t="513482" x="6927850" y="5988050"/>
          <p14:tracePt t="513499" x="6921500" y="5988050"/>
          <p14:tracePt t="513515" x="6902450" y="5988050"/>
          <p14:tracePt t="513532" x="6889750" y="5988050"/>
          <p14:tracePt t="513550" x="6883400" y="5994400"/>
          <p14:tracePt t="513597" x="6870700" y="5994400"/>
          <p14:tracePt t="513630" x="6864350" y="5994400"/>
          <p14:tracePt t="516066" x="6807200" y="5994400"/>
          <p14:tracePt t="516079" x="6731000" y="5994400"/>
          <p14:tracePt t="516105" x="6388100" y="5981700"/>
          <p14:tracePt t="516114" x="6273800" y="5969000"/>
          <p14:tracePt t="516131" x="5962650" y="5969000"/>
          <p14:tracePt t="516156" x="5645150" y="5924550"/>
          <p14:tracePt t="516175" x="5302250" y="5873750"/>
          <p14:tracePt t="516203" x="4832350" y="5829300"/>
          <p14:tracePt t="516224" x="4591050" y="5816600"/>
          <p14:tracePt t="516240" x="4464050" y="5810250"/>
          <p14:tracePt t="516258" x="4235450" y="5810250"/>
          <p14:tracePt t="516277" x="4032250" y="5822950"/>
          <p14:tracePt t="516303" x="3759200" y="5854700"/>
          <p14:tracePt t="516318" x="3670300" y="5854700"/>
          <p14:tracePt t="516337" x="3492500" y="5880100"/>
          <p14:tracePt t="516352" x="3359150" y="5899150"/>
          <p14:tracePt t="516372" x="3257550" y="5911850"/>
          <p14:tracePt t="516389" x="3187700" y="5905500"/>
          <p14:tracePt t="516406" x="3086100" y="5911850"/>
          <p14:tracePt t="516430" x="2990850" y="5905500"/>
          <p14:tracePt t="516457" x="2838450" y="5905500"/>
          <p14:tracePt t="516476" x="2717800" y="5899150"/>
          <p14:tracePt t="516506" x="2520950" y="5867400"/>
          <p14:tracePt t="516523" x="2425700" y="5835650"/>
          <p14:tracePt t="516541" x="2406650" y="5829300"/>
          <p14:tracePt t="516571" x="2393950" y="5784850"/>
          <p14:tracePt t="516935" x="2368550" y="5784850"/>
          <p14:tracePt t="516951" x="2317750" y="5797550"/>
          <p14:tracePt t="516969" x="2279650" y="5797550"/>
          <p14:tracePt t="516984" x="2235200" y="5803900"/>
          <p14:tracePt t="517004" x="2114550" y="5829300"/>
          <p14:tracePt t="517024" x="2032000" y="5835650"/>
          <p14:tracePt t="517052" x="1949450" y="5854700"/>
          <p14:tracePt t="517067" x="1879600" y="5867400"/>
          <p14:tracePt t="517087" x="1828800" y="5892800"/>
          <p14:tracePt t="517103" x="1803400" y="5899150"/>
          <p14:tracePt t="517127" x="1727200" y="5937250"/>
          <p14:tracePt t="517151" x="1682750" y="5949950"/>
          <p14:tracePt t="517171" x="1606550" y="5981700"/>
          <p14:tracePt t="517188" x="1574800" y="5994400"/>
          <p14:tracePt t="517215" x="1466850" y="6013450"/>
          <p14:tracePt t="517236" x="1384300" y="6026150"/>
          <p14:tracePt t="517251" x="1352550" y="6032500"/>
          <p14:tracePt t="517272" x="1282700" y="6032500"/>
          <p14:tracePt t="517275" x="1257300" y="6032500"/>
          <p14:tracePt t="517291" x="1225550" y="6032500"/>
          <p14:tracePt t="517317" x="1155700" y="6032500"/>
          <p14:tracePt t="517335" x="1130300" y="6032500"/>
          <p14:tracePt t="517355" x="1117600" y="6026150"/>
          <p14:tracePt t="517376" x="1098550" y="6019800"/>
          <p14:tracePt t="517403" x="1085850" y="6013450"/>
          <p14:tracePt t="517786" x="1054100" y="6013450"/>
          <p14:tracePt t="517802" x="977900" y="6013450"/>
          <p14:tracePt t="517818" x="869950" y="6013450"/>
          <p14:tracePt t="517833" x="831850" y="6013450"/>
          <p14:tracePt t="517854" x="793750" y="6013450"/>
          <p14:tracePt t="517878" x="622300" y="6013450"/>
          <p14:tracePt t="517895" x="520700" y="6013450"/>
          <p14:tracePt t="517915" x="444500" y="6013450"/>
          <p14:tracePt t="517930" x="419100" y="6019800"/>
          <p14:tracePt t="517947" x="406400" y="6019800"/>
          <p14:tracePt t="517966" x="381000" y="6026150"/>
          <p14:tracePt t="517979" x="374650" y="6026150"/>
          <p14:tracePt t="517996" x="368300" y="6026150"/>
          <p14:tracePt t="518017" x="355600" y="6026150"/>
          <p14:tracePt t="518037" x="349250" y="6032500"/>
          <p14:tracePt t="518057" x="342900" y="6038850"/>
          <p14:tracePt t="518074" x="336550" y="6038850"/>
          <p14:tracePt t="518107" x="330200" y="6038850"/>
          <p14:tracePt t="518170" x="323850" y="6038850"/>
          <p14:tracePt t="518290" x="323850" y="6045200"/>
          <p14:tracePt t="518314" x="330200" y="6045200"/>
          <p14:tracePt t="518333" x="336550" y="6045200"/>
          <p14:tracePt t="518353" x="342900" y="6051550"/>
          <p14:tracePt t="518382" x="349250" y="6051550"/>
          <p14:tracePt t="518403" x="355600" y="6051550"/>
          <p14:tracePt t="518420" x="368300" y="6051550"/>
          <p14:tracePt t="518443" x="374650" y="6051550"/>
          <p14:tracePt t="518460" x="393700" y="6051550"/>
          <p14:tracePt t="518477" x="450850" y="6051550"/>
          <p14:tracePt t="518498" x="584200" y="6057900"/>
          <p14:tracePt t="518515" x="635000" y="6057900"/>
          <p14:tracePt t="518530" x="673100" y="6057900"/>
          <p14:tracePt t="518549" x="768350" y="6070600"/>
          <p14:tracePt t="518553" x="806450" y="6070600"/>
          <p14:tracePt t="518569" x="857250" y="6070600"/>
          <p14:tracePt t="518593" x="895350" y="6076950"/>
          <p14:tracePt t="518612" x="920750" y="6076950"/>
          <p14:tracePt t="518624" x="927100" y="6076950"/>
          <p14:tracePt t="518641" x="939800" y="6076950"/>
          <p14:tracePt t="518683" x="946150" y="6076950"/>
          <p14:tracePt t="518746" x="952500" y="6076950"/>
          <p14:tracePt t="519399" x="965200" y="6076950"/>
          <p14:tracePt t="519410" x="990600" y="6076950"/>
          <p14:tracePt t="519428" x="1047750" y="6083300"/>
          <p14:tracePt t="519444" x="1098550" y="6083300"/>
          <p14:tracePt t="519460" x="1117600" y="6083300"/>
          <p14:tracePt t="519474" x="1143000" y="6083300"/>
          <p14:tracePt t="519493" x="1174750" y="6089650"/>
          <p14:tracePt t="519512" x="1181100" y="6089650"/>
          <p14:tracePt t="519528" x="1193800" y="6089650"/>
          <p14:tracePt t="519563" x="1206500" y="6083300"/>
          <p14:tracePt t="519607" x="1212850" y="6083300"/>
          <p14:tracePt t="519676" x="1219200" y="6083300"/>
          <p14:tracePt t="519909" x="1212850" y="6083300"/>
          <p14:tracePt t="519986" x="1206500" y="6089650"/>
          <p14:tracePt t="520080" x="1200150" y="6089650"/>
          <p14:tracePt t="520373" x="1206500" y="6089650"/>
          <p14:tracePt t="520392" x="1212850" y="6089650"/>
          <p14:tracePt t="520407" x="1238250" y="6089650"/>
          <p14:tracePt t="520423" x="1257300" y="6089650"/>
          <p14:tracePt t="520439" x="1289050" y="6089650"/>
          <p14:tracePt t="520457" x="1377950" y="6083300"/>
          <p14:tracePt t="520475" x="1549400" y="6051550"/>
          <p14:tracePt t="520491" x="1619250" y="6032500"/>
          <p14:tracePt t="520505" x="1682750" y="6026150"/>
          <p14:tracePt t="520524" x="1816100" y="5994400"/>
          <p14:tracePt t="520540" x="1936750" y="5962650"/>
          <p14:tracePt t="520555" x="2006600" y="5943600"/>
          <p14:tracePt t="520575" x="2089150" y="5905500"/>
          <p14:tracePt t="520590" x="2152650" y="5873750"/>
          <p14:tracePt t="520604" x="2178050" y="5861050"/>
          <p14:tracePt t="520624" x="2216150" y="5848350"/>
          <p14:tracePt t="520642" x="2241550" y="5829300"/>
          <p14:tracePt t="520660" x="2260600" y="5816600"/>
          <p14:tracePt t="520674" x="2266950" y="5816600"/>
          <p14:tracePt t="520691" x="2279650" y="5803900"/>
          <p14:tracePt t="520706" x="2279650" y="5797550"/>
          <p14:tracePt t="520724" x="2286000" y="5797550"/>
          <p14:tracePt t="520745" x="2286000" y="5791200"/>
          <p14:tracePt t="520780" x="2286000" y="5784850"/>
          <p14:tracePt t="520901" x="2286000" y="5778500"/>
          <p14:tracePt t="520922" x="2286000" y="5772150"/>
          <p14:tracePt t="520942" x="2279650" y="5765800"/>
          <p14:tracePt t="520960" x="2273300" y="5759450"/>
          <p14:tracePt t="520977" x="2266950" y="5753100"/>
          <p14:tracePt t="521008" x="2254250" y="5746750"/>
          <p14:tracePt t="521024" x="2216150" y="5715000"/>
          <p14:tracePt t="521043" x="2165350" y="5676900"/>
          <p14:tracePt t="521057" x="2120900" y="5651500"/>
          <p14:tracePt t="521075" x="2032000" y="5588000"/>
          <p14:tracePt t="521091" x="1987550" y="5562600"/>
          <p14:tracePt t="521123" x="1822450" y="5467350"/>
          <p14:tracePt t="521131" x="1797050" y="5454650"/>
          <p14:tracePt t="521150" x="1765300" y="5429250"/>
          <p14:tracePt t="521177" x="1739900" y="5416550"/>
          <p14:tracePt t="521195" x="1733550" y="5416550"/>
          <p14:tracePt t="521456" x="1733550" y="5422900"/>
          <p14:tracePt t="521473" x="1733550" y="5429250"/>
          <p14:tracePt t="521489" x="1739900" y="5435600"/>
          <p14:tracePt t="521508" x="1746250" y="5441950"/>
          <p14:tracePt t="521529" x="1784350" y="5473700"/>
          <p14:tracePt t="521547" x="1809750" y="5486400"/>
          <p14:tracePt t="521572" x="1930400" y="5575300"/>
          <p14:tracePt t="521587" x="1987550" y="5613400"/>
          <p14:tracePt t="521608" x="2089150" y="5683250"/>
          <p14:tracePt t="521636" x="2235200" y="5765800"/>
          <p14:tracePt t="521656" x="2286000" y="5797550"/>
          <p14:tracePt t="521672" x="2324100" y="5810250"/>
          <p14:tracePt t="521686" x="2336800" y="5816600"/>
          <p14:tracePt t="521702" x="2343150" y="5822950"/>
          <p14:tracePt t="521720" x="2349500" y="5822950"/>
          <p14:tracePt t="521785" x="2355850" y="5822950"/>
          <p14:tracePt t="521969" x="2362200" y="5822950"/>
          <p14:tracePt t="521985" x="2368550" y="5822950"/>
          <p14:tracePt t="522002" x="2374900" y="5816600"/>
          <p14:tracePt t="522019" x="2381250" y="5816600"/>
          <p14:tracePt t="522043" x="2393950" y="5816600"/>
          <p14:tracePt t="522058" x="2413000" y="5810250"/>
          <p14:tracePt t="522081" x="2444750" y="5803900"/>
          <p14:tracePt t="522100" x="2495550" y="5803900"/>
          <p14:tracePt t="522117" x="2565400" y="5778500"/>
          <p14:tracePt t="522137" x="2647950" y="5759450"/>
          <p14:tracePt t="522147" x="2692400" y="5753100"/>
          <p14:tracePt t="522166" x="2774950" y="5727700"/>
          <p14:tracePt t="522186" x="2844800" y="5715000"/>
          <p14:tracePt t="522201" x="2876550" y="5702300"/>
          <p14:tracePt t="522219" x="2927350" y="5683250"/>
          <p14:tracePt t="522235" x="2952750" y="5670550"/>
          <p14:tracePt t="522253" x="2965450" y="5670550"/>
          <p14:tracePt t="522271" x="2978150" y="5664200"/>
          <p14:tracePt t="522285" x="2984500" y="5664200"/>
          <p14:tracePt t="522390" x="2978150" y="5664200"/>
          <p14:tracePt t="522439" x="2971800" y="5670550"/>
          <p14:tracePt t="522502" x="2971800" y="5676900"/>
          <p14:tracePt t="522538" x="2965450" y="5676900"/>
          <p14:tracePt t="522579" x="2959100" y="5676900"/>
          <p14:tracePt t="522622" x="2952750" y="5683250"/>
          <p14:tracePt t="522641" x="2952750" y="5689600"/>
          <p14:tracePt t="522664" x="2946400" y="5689600"/>
          <p14:tracePt t="523040" x="2965450" y="5695950"/>
          <p14:tracePt t="523054" x="3003550" y="5702300"/>
          <p14:tracePt t="523079" x="3098800" y="5727700"/>
          <p14:tracePt t="523099" x="3270250" y="5759450"/>
          <p14:tracePt t="523119" x="3403600" y="5765800"/>
          <p14:tracePt t="523140" x="3575050" y="5784850"/>
          <p14:tracePt t="523165" x="3632200" y="5784850"/>
          <p14:tracePt t="523180" x="3644900" y="5778500"/>
          <p14:tracePt t="523193" x="3657600" y="5778500"/>
          <p14:tracePt t="523214" x="3676650" y="5778500"/>
          <p14:tracePt t="523234" x="3695700" y="5778500"/>
          <p14:tracePt t="523247" x="3702050" y="5778500"/>
          <p14:tracePt t="523262" x="3708400" y="5778500"/>
          <p14:tracePt t="523283" x="3714750" y="5778500"/>
          <p14:tracePt t="523298" x="3727450" y="5778500"/>
          <p14:tracePt t="523332" x="3733800" y="5778500"/>
          <p14:tracePt t="523370" x="3740150" y="5778500"/>
          <p14:tracePt t="523418" x="3746500" y="5784850"/>
          <p14:tracePt t="523468" x="3752850" y="5784850"/>
          <p14:tracePt t="523502" x="3759200" y="5784850"/>
          <p14:tracePt t="523517" x="3765550" y="5784850"/>
          <p14:tracePt t="523552" x="3771900" y="5784850"/>
          <p14:tracePt t="523567" x="3784600" y="5791200"/>
          <p14:tracePt t="523593" x="3822700" y="5797550"/>
          <p14:tracePt t="523613" x="3879850" y="5816600"/>
          <p14:tracePt t="523630" x="3949700" y="5822950"/>
          <p14:tracePt t="523641" x="3987800" y="5822950"/>
          <p14:tracePt t="523658" x="4057650" y="5822950"/>
          <p14:tracePt t="523679" x="4114800" y="5822950"/>
          <p14:tracePt t="523693" x="4133850" y="5822950"/>
          <p14:tracePt t="523714" x="4159250" y="5822950"/>
          <p14:tracePt t="523734" x="4171950" y="5822950"/>
          <p14:tracePt t="523868" x="4165600" y="5822950"/>
          <p14:tracePt t="523903" x="4159250" y="5822950"/>
          <p14:tracePt t="523916" x="4152900" y="5822950"/>
          <p14:tracePt t="523937" x="4146550" y="5822950"/>
          <p14:tracePt t="523980" x="4140200" y="5822950"/>
          <p14:tracePt t="524003" x="4127500" y="5822950"/>
          <p14:tracePt t="524030" x="4121150" y="5822950"/>
          <p14:tracePt t="524050" x="4108450" y="5829300"/>
          <p14:tracePt t="524068" x="4102100" y="5829300"/>
          <p14:tracePt t="524083" x="4089400" y="5835650"/>
          <p14:tracePt t="524101" x="4076700" y="5835650"/>
          <p14:tracePt t="524118" x="4051300" y="5842000"/>
          <p14:tracePt t="524133" x="4038600" y="5842000"/>
          <p14:tracePt t="524142" x="4025900" y="5848350"/>
          <p14:tracePt t="524163" x="4006850" y="5848350"/>
          <p14:tracePt t="524182" x="3987800" y="5854700"/>
          <p14:tracePt t="524225" x="3981450" y="5854700"/>
          <p14:tracePt t="524291" x="3987800" y="5854700"/>
          <p14:tracePt t="524307" x="3994150" y="5854700"/>
          <p14:tracePt t="524330" x="4000500" y="5854700"/>
          <p14:tracePt t="524349" x="4006850" y="5854700"/>
          <p14:tracePt t="524365" x="4013200" y="5854700"/>
          <p14:tracePt t="524395" x="4025900" y="5848350"/>
          <p14:tracePt t="524410" x="4032250" y="5842000"/>
          <p14:tracePt t="524429" x="4051300" y="5835650"/>
          <p14:tracePt t="524444" x="4076700" y="5822950"/>
          <p14:tracePt t="524460" x="4089400" y="5816600"/>
          <p14:tracePt t="524480" x="4121150" y="5810250"/>
          <p14:tracePt t="524483" x="4133850" y="5797550"/>
          <p14:tracePt t="524500" x="4152900" y="5791200"/>
          <p14:tracePt t="524526" x="4165600" y="5784850"/>
          <p14:tracePt t="524542" x="4165600" y="5778500"/>
          <p14:tracePt t="524804" x="4159250" y="5778500"/>
          <p14:tracePt t="524888" x="4152900" y="5778500"/>
          <p14:tracePt t="525999" x="4146550" y="5778500"/>
          <p14:tracePt t="526036" x="4140200" y="5778500"/>
          <p14:tracePt t="526062" x="4133850" y="5778500"/>
          <p14:tracePt t="526111" x="4127500" y="5778500"/>
          <p14:tracePt t="526139" x="4121150" y="5778500"/>
          <p14:tracePt t="526157" x="4114800" y="5778500"/>
          <p14:tracePt t="526181" x="4102100" y="5784850"/>
          <p14:tracePt t="526203" x="4095750" y="5784850"/>
          <p14:tracePt t="526221" x="4070350" y="5791200"/>
          <p14:tracePt t="526238" x="4064000" y="5791200"/>
          <p14:tracePt t="526257" x="4000500" y="5797550"/>
          <p14:tracePt t="526273" x="3981450" y="5797550"/>
          <p14:tracePt t="526300" x="3917950" y="5803900"/>
          <p14:tracePt t="526321" x="3886200" y="5803900"/>
          <p14:tracePt t="526337" x="3873500" y="5803900"/>
          <p14:tracePt t="526356" x="3860800" y="5803900"/>
          <p14:tracePt t="526376" x="3848100" y="5803900"/>
          <p14:tracePt t="526441" x="3841750" y="5803900"/>
          <p14:tracePt t="526667" x="3848100" y="5803900"/>
          <p14:tracePt t="526683" x="3860800" y="5803900"/>
          <p14:tracePt t="526700" x="3867150" y="5803900"/>
          <p14:tracePt t="526721" x="3879850" y="5797550"/>
          <p14:tracePt t="526772" x="3886200" y="5791200"/>
          <p14:tracePt t="526807" x="3892550" y="5791200"/>
          <p14:tracePt t="526836" x="3898900" y="5791200"/>
          <p14:tracePt t="526878" x="3905250" y="5791200"/>
          <p14:tracePt t="527032" x="3898900" y="5791200"/>
          <p14:tracePt t="527475" x="3911600" y="5791200"/>
          <p14:tracePt t="527496" x="3949700" y="5791200"/>
          <p14:tracePt t="527516" x="3975100" y="5791200"/>
          <p14:tracePt t="527535" x="4000500" y="5791200"/>
          <p14:tracePt t="527550" x="4013200" y="5791200"/>
          <p14:tracePt t="527570" x="4038600" y="5797550"/>
          <p14:tracePt t="527586" x="4051300" y="5797550"/>
          <p14:tracePt t="527607" x="4070350" y="5797550"/>
          <p14:tracePt t="527630" x="4089400" y="5791200"/>
          <p14:tracePt t="527644" x="4108450" y="5791200"/>
          <p14:tracePt t="527665" x="4114800" y="5791200"/>
          <p14:tracePt t="527685" x="4127500" y="5791200"/>
          <p14:tracePt t="527700" x="4133850" y="5791200"/>
          <p14:tracePt t="527719" x="4140200" y="5791200"/>
          <p14:tracePt t="527739" x="4146550" y="5784850"/>
          <p14:tracePt t="527764" x="4152900" y="5784850"/>
          <p14:tracePt t="527783" x="4159250" y="5784850"/>
          <p14:tracePt t="527803" x="4171950" y="5784850"/>
          <p14:tracePt t="527828" x="4178300" y="5784850"/>
          <p14:tracePt t="527848" x="4191000" y="5784850"/>
          <p14:tracePt t="527867" x="4210050" y="5784850"/>
          <p14:tracePt t="527883" x="4222750" y="5778500"/>
          <p14:tracePt t="527921" x="4324350" y="5765800"/>
          <p14:tracePt t="527935" x="4362450" y="5765800"/>
          <p14:tracePt t="527948" x="4381500" y="5759450"/>
          <p14:tracePt t="527964" x="4406900" y="5759450"/>
          <p14:tracePt t="527989" x="4483100" y="5753100"/>
          <p14:tracePt t="528008" x="4514850" y="5746750"/>
          <p14:tracePt t="528034" x="4565650" y="5740400"/>
          <p14:tracePt t="528061" x="4629150" y="5734050"/>
          <p14:tracePt t="528081" x="4660900" y="5727700"/>
          <p14:tracePt t="528098" x="4699000" y="5727700"/>
          <p14:tracePt t="528112" x="4711700" y="5727700"/>
          <p14:tracePt t="528131" x="4743450" y="5727700"/>
          <p14:tracePt t="528140" x="4756150" y="5727700"/>
          <p14:tracePt t="528160" x="4781550" y="5734050"/>
          <p14:tracePt t="528181" x="4806950" y="5740400"/>
          <p14:tracePt t="528197" x="4826000" y="5740400"/>
          <p14:tracePt t="528215" x="4832350" y="5746750"/>
          <p14:tracePt t="528231" x="4845050" y="5746750"/>
          <p14:tracePt t="528265" x="4857750" y="5753100"/>
          <p14:tracePt t="528301" x="4864100" y="5753100"/>
          <p14:tracePt t="528357" x="4870450" y="5753100"/>
          <p14:tracePt t="528420" x="4870450" y="5759450"/>
          <p14:tracePt t="528433" x="4864100" y="5759450"/>
          <p14:tracePt t="528452" x="4857750" y="5765800"/>
          <p14:tracePt t="528478" x="4851400" y="5765800"/>
          <p14:tracePt t="528520" x="4845050" y="5765800"/>
          <p14:tracePt t="528548" x="4838700" y="5765800"/>
          <p14:tracePt t="528569" x="4832350" y="5765800"/>
          <p14:tracePt t="528639" x="4826000" y="5765800"/>
          <p14:tracePt t="528704" x="4819650" y="5765800"/>
          <p14:tracePt t="529265" x="4832350" y="5765800"/>
          <p14:tracePt t="529283" x="4864100" y="5765800"/>
          <p14:tracePt t="529298" x="4876800" y="5765800"/>
          <p14:tracePt t="529324" x="4940300" y="5765800"/>
          <p14:tracePt t="529341" x="4953000" y="5765800"/>
          <p14:tracePt t="529361" x="5010150" y="5753100"/>
          <p14:tracePt t="529380" x="5035550" y="5746750"/>
          <p14:tracePt t="529398" x="5067300" y="5746750"/>
          <p14:tracePt t="529424" x="5118100" y="5740400"/>
          <p14:tracePt t="529442" x="5124450" y="5740400"/>
          <p14:tracePt t="529461" x="5143500" y="5740400"/>
          <p14:tracePt t="529465" x="5156200" y="5740400"/>
          <p14:tracePt t="529499" x="5168900" y="5740400"/>
          <p14:tracePt t="529566" x="5175250" y="5740400"/>
          <p14:tracePt t="529657" x="5181600" y="5740400"/>
          <p14:tracePt t="529727" x="5187950" y="5740400"/>
          <p14:tracePt t="529854" x="5194300" y="5740400"/>
          <p14:tracePt t="529896" x="5200650" y="5740400"/>
          <p14:tracePt t="529914" x="5213350" y="5746750"/>
          <p14:tracePt t="529955" x="5219700" y="5746750"/>
          <p14:tracePt t="529974" x="5232400" y="5746750"/>
          <p14:tracePt t="530002" x="5251450" y="5746750"/>
          <p14:tracePt t="530005" x="5264150" y="5753100"/>
          <p14:tracePt t="530024" x="5276850" y="5753100"/>
          <p14:tracePt t="530042" x="5314950" y="5753100"/>
          <p14:tracePt t="530060" x="5353050" y="5759450"/>
          <p14:tracePt t="530076" x="5384800" y="5759450"/>
          <p14:tracePt t="530092" x="5391150" y="5759450"/>
          <p14:tracePt t="530108" x="5403850" y="5759450"/>
          <p14:tracePt t="530131" x="5410200" y="5759450"/>
          <p14:tracePt t="530437" x="5403850" y="5759450"/>
          <p14:tracePt t="530761" x="5397500" y="5759450"/>
          <p14:tracePt t="530782" x="5384800" y="5759450"/>
          <p14:tracePt t="530797" x="5378450" y="5759450"/>
          <p14:tracePt t="530817" x="5353050" y="5759450"/>
          <p14:tracePt t="530837" x="5226050" y="5759450"/>
          <p14:tracePt t="530852" x="5137150" y="5759450"/>
          <p14:tracePt t="530871" x="4908550" y="5746750"/>
          <p14:tracePt t="530886" x="4749800" y="5746750"/>
          <p14:tracePt t="530902" x="4375150" y="5721350"/>
          <p14:tracePt t="530921" x="3956050" y="5721350"/>
          <p14:tracePt t="530936" x="3721100" y="5721350"/>
          <p14:tracePt t="530952" x="3321050" y="5740400"/>
          <p14:tracePt t="530970" x="2990850" y="5765800"/>
          <p14:tracePt t="530984" x="2844800" y="5791200"/>
          <p14:tracePt t="531004" x="2559050" y="5842000"/>
          <p14:tracePt t="531024" x="2349500" y="5899150"/>
          <p14:tracePt t="531039" x="2190750" y="5937250"/>
          <p14:tracePt t="531054" x="2114550" y="5962650"/>
          <p14:tracePt t="531069" x="1974850" y="6026150"/>
          <p14:tracePt t="531085" x="1898650" y="6051550"/>
          <p14:tracePt t="531104" x="1771650" y="6121400"/>
          <p14:tracePt t="531121" x="1657350" y="6184900"/>
          <p14:tracePt t="531130" x="1612900" y="6216650"/>
          <p14:tracePt t="531144" x="1536700" y="6254750"/>
          <p14:tracePt t="531169" x="1473200" y="6280150"/>
          <p14:tracePt t="531188" x="1435100" y="6292850"/>
          <p14:tracePt t="531205" x="1422400" y="6292850"/>
          <p14:tracePt t="531221" x="1403350" y="6305550"/>
          <p14:tracePt t="531238" x="1384300" y="6311900"/>
          <p14:tracePt t="531253" x="1377950" y="6311900"/>
          <p14:tracePt t="531270" x="1371600" y="6311900"/>
          <p14:tracePt t="531295" x="1365250" y="6311900"/>
          <p14:tracePt t="531310" x="1365250" y="6318250"/>
          <p14:tracePt t="531484" x="1371600" y="6318250"/>
          <p14:tracePt t="531533" x="1377950" y="6311900"/>
          <p14:tracePt t="531546" x="1377950" y="6305550"/>
          <p14:tracePt t="531566" x="1384300" y="6299200"/>
          <p14:tracePt t="531587" x="1397000" y="6292850"/>
          <p14:tracePt t="531610" x="1397000" y="6286500"/>
          <p14:tracePt t="531631" x="1403350" y="6286500"/>
          <p14:tracePt t="531647" x="1403350" y="6280150"/>
          <p14:tracePt t="531666" x="1409700" y="6273800"/>
          <p14:tracePt t="531686" x="1416050" y="6267450"/>
          <p14:tracePt t="531702" x="1422400" y="6254750"/>
          <p14:tracePt t="531717" x="1428750" y="6254750"/>
          <p14:tracePt t="531736" x="1435100" y="6248400"/>
          <p14:tracePt t="531755" x="1441450" y="6242050"/>
          <p14:tracePt t="531773" x="1441450" y="6235700"/>
          <p14:tracePt t="531791" x="1447800" y="6229350"/>
          <p14:tracePt t="531807" x="1454150" y="6229350"/>
          <p14:tracePt t="531830" x="1454150" y="6223000"/>
          <p14:tracePt t="531849" x="1460500" y="6216650"/>
          <p14:tracePt t="531869" x="1466850" y="6216650"/>
          <p14:tracePt t="531906" x="1473200" y="6210300"/>
          <p14:tracePt t="531923" x="1473200" y="6203950"/>
          <p14:tracePt t="531949" x="1479550" y="6197600"/>
          <p14:tracePt t="531970" x="1479550" y="6191250"/>
          <p14:tracePt t="531999" x="1485900" y="6184900"/>
          <p14:tracePt t="532037" x="1485900" y="6178550"/>
          <p14:tracePt t="532118" x="1492250" y="6178550"/>
          <p14:tracePt t="532167" x="1498600" y="6178550"/>
          <p14:tracePt t="532208" x="1504950" y="6178550"/>
          <p14:tracePt t="532589" x="1498600" y="6172200"/>
          <p14:tracePt t="532617" x="1492250" y="6172200"/>
          <p14:tracePt t="532632" x="1485900" y="6172200"/>
          <p14:tracePt t="532708" x="1479550" y="6165850"/>
          <p14:tracePt t="532736" x="1473200" y="6159500"/>
          <p14:tracePt t="532755" x="1466850" y="6159500"/>
          <p14:tracePt t="532781" x="1460500" y="6153150"/>
          <p14:tracePt t="532803" x="1454150" y="6140450"/>
          <p14:tracePt t="532842" x="1447800" y="6140450"/>
          <p14:tracePt t="532870" x="1441450" y="6134100"/>
          <p14:tracePt t="532911" x="1435100" y="6127750"/>
          <p14:tracePt t="532946" x="1435100" y="6121400"/>
          <p14:tracePt t="532981" x="1435100" y="6115050"/>
          <p14:tracePt t="532996" x="1441450" y="6115050"/>
          <p14:tracePt t="533018" x="1447800" y="6115050"/>
          <p14:tracePt t="533035" x="1454150" y="6108700"/>
          <p14:tracePt t="533064" x="1460500" y="6108700"/>
          <p14:tracePt t="533084" x="1466850" y="6108700"/>
          <p14:tracePt t="533105" x="1479550" y="6102350"/>
          <p14:tracePt t="533157" x="1485900" y="6102350"/>
          <p14:tracePt t="533179" x="1492250" y="6102350"/>
          <p14:tracePt t="533202" x="1498600" y="6102350"/>
          <p14:tracePt t="533227" x="1504950" y="6102350"/>
          <p14:tracePt t="533249" x="1511300" y="6102350"/>
          <p14:tracePt t="533277" x="1517650" y="6096000"/>
          <p14:tracePt t="533320" x="1524000" y="6096000"/>
          <p14:tracePt t="533341" x="1530350" y="6096000"/>
          <p14:tracePt t="533383" x="1536700" y="6096000"/>
          <p14:tracePt t="533438" x="1543050" y="6096000"/>
          <p14:tracePt t="533474" x="1549400" y="6096000"/>
          <p14:tracePt t="533494" x="1555750" y="6096000"/>
          <p14:tracePt t="533511" x="1568450" y="6096000"/>
          <p14:tracePt t="533529" x="1600200" y="6102350"/>
          <p14:tracePt t="533544" x="1631950" y="6108700"/>
          <p14:tracePt t="533563" x="1752600" y="6127750"/>
          <p14:tracePt t="533578" x="1943100" y="6165850"/>
          <p14:tracePt t="533592" x="2070100" y="6191250"/>
          <p14:tracePt t="533612" x="2425700" y="6223000"/>
          <p14:tracePt t="533629" x="2660650" y="6223000"/>
          <p14:tracePt t="533649" x="3467100" y="6223000"/>
          <p14:tracePt t="533668" x="4025900" y="6184900"/>
          <p14:tracePt t="533684" x="4292600" y="6159500"/>
          <p14:tracePt t="533706" x="4718050" y="6089650"/>
          <p14:tracePt t="533727" x="5048250" y="6000750"/>
          <p14:tracePt t="533746" x="5295900" y="5937250"/>
          <p14:tracePt t="533762" x="5492750" y="5886450"/>
          <p14:tracePt t="533777" x="5568950" y="5867400"/>
          <p14:tracePt t="533796" x="5702300" y="5816600"/>
          <p14:tracePt t="533812" x="5803900" y="5772150"/>
          <p14:tracePt t="533830" x="5867400" y="5734050"/>
          <p14:tracePt t="533846" x="5899150" y="5715000"/>
          <p14:tracePt t="533862" x="5924550" y="5695950"/>
          <p14:tracePt t="533880" x="5949950" y="5676900"/>
          <p14:tracePt t="533895" x="5969000" y="5670550"/>
          <p14:tracePt t="533911" x="5981700" y="5664200"/>
          <p14:tracePt t="533934" x="6026150" y="5645150"/>
          <p14:tracePt t="533956" x="6051550" y="5632450"/>
          <p14:tracePt t="533977" x="6076950" y="5626100"/>
          <p14:tracePt t="533996" x="6089650" y="5619750"/>
          <p14:tracePt t="534012" x="6096000" y="5613400"/>
          <p14:tracePt t="534029" x="6102350" y="5613400"/>
          <p14:tracePt t="534072" x="6102350" y="5619750"/>
          <p14:tracePt t="534093" x="6102350" y="5626100"/>
          <p14:tracePt t="534115" x="6096000" y="5632450"/>
          <p14:tracePt t="534144" x="6089650" y="5632450"/>
          <p14:tracePt t="534178" x="6083300" y="5638800"/>
          <p14:tracePt t="534209" x="6076950" y="5645150"/>
          <p14:tracePt t="534240" x="6070600" y="5645150"/>
          <p14:tracePt t="534268" x="6064250" y="5651500"/>
          <p14:tracePt t="534297" x="6064250" y="5657850"/>
          <p14:tracePt t="534325" x="6057900" y="5664200"/>
          <p14:tracePt t="534353" x="6057900" y="5670550"/>
          <p14:tracePt t="534408" x="6051550" y="5676900"/>
          <p14:tracePt t="534422" x="6051550" y="5683250"/>
          <p14:tracePt t="534465" x="6051550" y="5689600"/>
          <p14:tracePt t="534486" x="6045200" y="5695950"/>
          <p14:tracePt t="534501" x="6045200" y="5702300"/>
          <p14:tracePt t="534563" x="6045200" y="5708650"/>
          <p14:tracePt t="534629" x="6038850" y="5708650"/>
          <p14:tracePt t="535263" x="6038850" y="5715000"/>
          <p14:tracePt t="535277" x="6038850" y="5721350"/>
          <p14:tracePt t="535332" x="6038850" y="5727700"/>
          <p14:tracePt t="535382" x="6038850" y="5734050"/>
          <p14:tracePt t="535430" x="6038850" y="5740400"/>
          <p14:tracePt t="535472" x="6038850" y="5746750"/>
          <p14:tracePt t="535544" x="6038850" y="5753100"/>
          <p14:tracePt t="535558" x="6038850" y="5759450"/>
          <p14:tracePt t="535579" x="6038850" y="5765800"/>
          <p14:tracePt t="535600" x="6038850" y="5772150"/>
          <p14:tracePt t="535628" x="6045200" y="5778500"/>
          <p14:tracePt t="535649" x="6051550" y="5778500"/>
          <p14:tracePt t="535670" x="6064250" y="5784850"/>
          <p14:tracePt t="535697" x="6070600" y="5784850"/>
          <p14:tracePt t="535716" x="6083300" y="5784850"/>
          <p14:tracePt t="535739" x="6102350" y="5791200"/>
          <p14:tracePt t="535754" x="6115050" y="5791200"/>
          <p14:tracePt t="535771" x="6146800" y="5791200"/>
          <p14:tracePt t="535789" x="6178550" y="5791200"/>
          <p14:tracePt t="535809" x="6210300" y="5791200"/>
          <p14:tracePt t="535836" x="6242050" y="5778500"/>
          <p14:tracePt t="535852" x="6254750" y="5778500"/>
          <p14:tracePt t="535885" x="6261100" y="5778500"/>
          <p14:tracePt t="535907" x="6267450" y="5772150"/>
          <p14:tracePt t="535930" x="6273800" y="5772150"/>
          <p14:tracePt t="535966" x="6280150" y="5772150"/>
          <p14:tracePt t="535981" x="6286500" y="5765800"/>
          <p14:tracePt t="536034" x="6292850" y="5765800"/>
          <p14:tracePt t="536277" x="6286500" y="5765800"/>
          <p14:tracePt t="536289" x="6280150" y="5765800"/>
          <p14:tracePt t="536316" x="6184900" y="5772150"/>
          <p14:tracePt t="536338" x="6007100" y="5791200"/>
          <p14:tracePt t="536358" x="5721350" y="5816600"/>
          <p14:tracePt t="536386" x="4978400" y="5854700"/>
          <p14:tracePt t="536391" x="4711700" y="5873750"/>
          <p14:tracePt t="536409" x="4413250" y="5899150"/>
          <p14:tracePt t="536436" x="3632200" y="5975350"/>
          <p14:tracePt t="536441" x="3448050" y="5988050"/>
          <p14:tracePt t="536460" x="3276600" y="6013450"/>
          <p14:tracePt t="536484" x="2914650" y="6076950"/>
          <p14:tracePt t="536504" x="2736850" y="6108700"/>
          <p14:tracePt t="536519" x="2654300" y="6127750"/>
          <p14:tracePt t="536537" x="2520950" y="6165850"/>
          <p14:tracePt t="536553" x="2425700" y="6191250"/>
          <p14:tracePt t="536569" x="2387600" y="6197600"/>
          <p14:tracePt t="536588" x="2324100" y="6216650"/>
          <p14:tracePt t="536609" x="2273300" y="6229350"/>
          <p14:tracePt t="536633" x="2241550" y="6235700"/>
          <p14:tracePt t="536652" x="2203450" y="6242050"/>
          <p14:tracePt t="536679" x="2159000" y="6248400"/>
          <p14:tracePt t="536701" x="2133600" y="6248400"/>
          <p14:tracePt t="536718" x="2120900" y="6248400"/>
          <p14:tracePt t="536736" x="2089150" y="6248400"/>
          <p14:tracePt t="536755" x="2082800" y="6248400"/>
          <p14:tracePt t="536784" x="2063750" y="6248400"/>
          <p14:tracePt t="536800" x="2057400" y="6248400"/>
          <p14:tracePt t="536822" x="2044700" y="6248400"/>
          <p14:tracePt t="536844" x="2038350" y="6248400"/>
          <p14:tracePt t="536914" x="2032000" y="6248400"/>
          <p14:tracePt t="536936" x="2025650" y="6242050"/>
          <p14:tracePt t="536949" x="2019300" y="6242050"/>
          <p14:tracePt t="536969" x="2012950" y="6242050"/>
          <p14:tracePt t="537026" x="2006600" y="6242050"/>
          <p14:tracePt t="537069" x="2000250" y="6242050"/>
          <p14:tracePt t="537336" x="2006600" y="6235700"/>
          <p14:tracePt t="537353" x="2012950" y="6235700"/>
          <p14:tracePt t="537369" x="2038350" y="6235700"/>
          <p14:tracePt t="537387" x="2127250" y="6235700"/>
          <p14:tracePt t="537414" x="2305050" y="6229350"/>
          <p14:tracePt t="537433" x="2609850" y="6216650"/>
          <p14:tracePt t="537453" x="3371850" y="6184900"/>
          <p14:tracePt t="537468" x="3689350" y="6153150"/>
          <p14:tracePt t="537483" x="4013200" y="6121400"/>
          <p14:tracePt t="537500" x="4679950" y="6057900"/>
          <p14:tracePt t="537517" x="5245100" y="5981700"/>
          <p14:tracePt t="537532" x="5499100" y="5937250"/>
          <p14:tracePt t="537550" x="5886450" y="5880100"/>
          <p14:tracePt t="537566" x="6153150" y="5835650"/>
          <p14:tracePt t="537585" x="6267450" y="5829300"/>
          <p14:tracePt t="537602" x="6407150" y="5810250"/>
          <p14:tracePt t="537605" x="6477000" y="5791200"/>
          <p14:tracePt t="537620" x="6502400" y="5784850"/>
          <p14:tracePt t="537644" x="6565900" y="5765800"/>
          <p14:tracePt t="537663" x="6604000" y="5746750"/>
          <p14:tracePt t="537679" x="6610350" y="5746750"/>
          <p14:tracePt t="537688" x="6623050" y="5740400"/>
          <p14:tracePt t="537706" x="6629400" y="5740400"/>
          <p14:tracePt t="537729" x="6642100" y="5734050"/>
          <p14:tracePt t="537749" x="6648450" y="5734050"/>
          <p14:tracePt t="537777" x="6661150" y="5727700"/>
          <p14:tracePt t="537797" x="6673850" y="5721350"/>
          <p14:tracePt t="537814" x="6680200" y="5721350"/>
          <p14:tracePt t="537832" x="6686550" y="5721350"/>
          <p14:tracePt t="537849" x="6699250" y="5721350"/>
          <p14:tracePt t="537866" x="6705600" y="5721350"/>
          <p14:tracePt t="537883" x="6718300" y="5721350"/>
          <p14:tracePt t="537904" x="6724650" y="5721350"/>
          <p14:tracePt t="537925" x="6737350" y="5721350"/>
          <p14:tracePt t="537946" x="6750050" y="5721350"/>
          <p14:tracePt t="537968" x="6756400" y="5721350"/>
          <p14:tracePt t="537987" x="6775450" y="5727700"/>
          <p14:tracePt t="538014" x="6794500" y="5727700"/>
          <p14:tracePt t="538031" x="6813550" y="5734050"/>
          <p14:tracePt t="538048" x="6826250" y="5740400"/>
          <p14:tracePt t="538067" x="6858000" y="5746750"/>
          <p14:tracePt t="538071" x="6870700" y="5746750"/>
          <p14:tracePt t="538087" x="6896100" y="5753100"/>
          <p14:tracePt t="538108" x="6915150" y="5753100"/>
          <p14:tracePt t="538130" x="6921500" y="5753100"/>
          <p14:tracePt t="538167" x="6927850" y="5759450"/>
          <p14:tracePt t="538640" x="6934200" y="5759450"/>
          <p14:tracePt t="538657" x="6978650" y="5759450"/>
          <p14:tracePt t="538674" x="6997700" y="5759450"/>
          <p14:tracePt t="538685" x="7016750" y="5765800"/>
          <p14:tracePt t="538703" x="7048500" y="5765800"/>
          <p14:tracePt t="538724" x="7092950" y="5765800"/>
          <p14:tracePt t="538749" x="7143750" y="5772150"/>
          <p14:tracePt t="538779" x="7169150" y="5772150"/>
          <p14:tracePt t="538799" x="7181850" y="5772150"/>
          <p14:tracePt t="538828" x="7188200" y="5765800"/>
          <p14:tracePt t="538846" x="7200900" y="5759450"/>
          <p14:tracePt t="538860" x="7207250" y="5759450"/>
          <p14:tracePt t="538900" x="7213600" y="5759450"/>
          <p14:tracePt t="538955" x="7219950" y="5753100"/>
          <p14:tracePt t="539034" x="7219950" y="5746750"/>
          <p14:tracePt t="539125" x="7213600" y="5746750"/>
          <p14:tracePt t="539223" x="7207250" y="5746750"/>
          <p14:tracePt t="539273" x="7200900" y="5746750"/>
          <p14:tracePt t="539315" x="7194550" y="5746750"/>
          <p14:tracePt t="539363" x="7188200" y="5753100"/>
          <p14:tracePt t="539386" x="7181850" y="5753100"/>
          <p14:tracePt t="539434" x="7175500" y="5753100"/>
          <p14:tracePt t="539454" x="7169150" y="5753100"/>
          <p14:tracePt t="539477" x="7162800" y="5753100"/>
          <p14:tracePt t="539494" x="7156450" y="5753100"/>
          <p14:tracePt t="539524" x="7150100" y="5759450"/>
          <p14:tracePt t="539546" x="7143750" y="5759450"/>
          <p14:tracePt t="539575" x="7137400" y="5765800"/>
          <p14:tracePt t="539589" x="7131050" y="5765800"/>
          <p14:tracePt t="539618" x="7124700" y="5765800"/>
          <p14:tracePt t="539645" x="7118350" y="5765800"/>
          <p14:tracePt t="539671" x="7118350" y="5772150"/>
          <p14:tracePt t="539687" x="7112000" y="5772150"/>
          <p14:tracePt t="539705" x="7105650" y="5772150"/>
          <p14:tracePt t="539739" x="7099300" y="5772150"/>
          <p14:tracePt t="539764" x="7092950" y="5778500"/>
          <p14:tracePt t="539798" x="7086600" y="5778500"/>
          <p14:tracePt t="539834" x="7080250" y="5778500"/>
          <p14:tracePt t="539877" x="7073900" y="5778500"/>
          <p14:tracePt t="539905" x="7067550" y="5778500"/>
          <p14:tracePt t="539976" x="7061200" y="5778500"/>
          <p14:tracePt t="540363" x="7067550" y="5778500"/>
          <p14:tracePt t="540380" x="7073900" y="5778500"/>
          <p14:tracePt t="540403" x="7080250" y="5772150"/>
          <p14:tracePt t="540439" x="7080250" y="5765800"/>
          <p14:tracePt t="540460" x="7086600" y="5765800"/>
          <p14:tracePt t="540489" x="7092950" y="5765800"/>
          <p14:tracePt t="540510" x="7099300" y="5765800"/>
          <p14:tracePt t="540531" x="7105650" y="5759450"/>
          <p14:tracePt t="540553" x="7112000" y="5759450"/>
          <p14:tracePt t="540572" x="7112000" y="5753100"/>
          <p14:tracePt t="540594" x="7112000" y="5746750"/>
          <p14:tracePt t="540629" x="7118350" y="5740400"/>
          <p14:tracePt t="540650" x="7118350" y="5734050"/>
          <p14:tracePt t="540693" x="7118350" y="5727700"/>
          <p14:tracePt t="540734" x="7118350" y="5721350"/>
          <p14:tracePt t="540769" x="7118350" y="5715000"/>
          <p14:tracePt t="540832" x="7118350" y="5708650"/>
          <p14:tracePt t="540962" x="7118350" y="5702300"/>
          <p14:tracePt t="541002" x="7118350" y="5695950"/>
          <p14:tracePt t="541025" x="7118350" y="5689600"/>
          <p14:tracePt t="541055" x="7124700" y="5689600"/>
          <p14:tracePt t="541069" x="7124700" y="5676900"/>
          <p14:tracePt t="541106" x="7124700" y="5670550"/>
          <p14:tracePt t="541123" x="7131050" y="5664200"/>
          <p14:tracePt t="541140" x="7131050" y="5651500"/>
          <p14:tracePt t="541183" x="7137400" y="5645150"/>
          <p14:tracePt t="541213" x="7137400" y="5638800"/>
          <p14:tracePt t="541283" x="7137400" y="5645150"/>
          <p14:tracePt t="541304" x="7137400" y="5651500"/>
          <p14:tracePt t="541334" x="7131050" y="5657850"/>
          <p14:tracePt t="541353" x="7131050" y="5664200"/>
          <p14:tracePt t="541373" x="7131050" y="5670550"/>
          <p14:tracePt t="541401" x="7131050" y="5676900"/>
          <p14:tracePt t="541420" x="7131050" y="5683250"/>
          <p14:tracePt t="541438" x="7131050" y="5689600"/>
          <p14:tracePt t="541457" x="7131050" y="5695950"/>
          <p14:tracePt t="541475" x="7131050" y="5702300"/>
          <p14:tracePt t="541495" x="7137400" y="5708650"/>
          <p14:tracePt t="541514" x="7143750" y="5715000"/>
          <p14:tracePt t="541543" x="7156450" y="5727700"/>
          <p14:tracePt t="541563" x="7162800" y="5727700"/>
          <p14:tracePt t="541582" x="7175500" y="5740400"/>
          <p14:tracePt t="541600" x="7188200" y="5746750"/>
          <p14:tracePt t="541617" x="7226300" y="5753100"/>
          <p14:tracePt t="541633" x="7264400" y="5759450"/>
          <p14:tracePt t="541649" x="7296150" y="5759450"/>
          <p14:tracePt t="541666" x="7340600" y="5759450"/>
          <p14:tracePt t="541683" x="7391400" y="5759450"/>
          <p14:tracePt t="541699" x="7410450" y="5759450"/>
          <p14:tracePt t="541717" x="7448550" y="5753100"/>
          <p14:tracePt t="541735" x="7467600" y="5753100"/>
          <p14:tracePt t="541753" x="7486650" y="5746750"/>
          <p14:tracePt t="541771" x="7493000" y="5746750"/>
          <p14:tracePt t="541801" x="7505700" y="5746750"/>
          <p14:tracePt t="542127" x="7499350" y="5746750"/>
          <p14:tracePt t="542141" x="7493000" y="5746750"/>
          <p14:tracePt t="542169" x="7486650" y="5746750"/>
          <p14:tracePt t="542198" x="7480300" y="5746750"/>
          <p14:tracePt t="542218" x="7467600" y="5746750"/>
          <p14:tracePt t="542237" x="7448550" y="5746750"/>
          <p14:tracePt t="542253" x="7435850" y="5746750"/>
          <p14:tracePt t="542280" x="7378700" y="5753100"/>
          <p14:tracePt t="542296" x="7327900" y="5753100"/>
          <p14:tracePt t="542315" x="7277100" y="5753100"/>
          <p14:tracePt t="542331" x="7258050" y="5753100"/>
          <p14:tracePt t="542347" x="7245350" y="5753100"/>
          <p14:tracePt t="542365" x="7219950" y="5753100"/>
          <p14:tracePt t="542386" x="7207250" y="5753100"/>
          <p14:tracePt t="542411" x="7200900" y="5753100"/>
          <p14:tracePt t="542435" x="7194550" y="5759450"/>
          <p14:tracePt t="542499" x="7188200" y="5759450"/>
          <p14:tracePt t="542599" x="7188200" y="5765800"/>
          <p14:tracePt t="542717" x="7188200" y="5759450"/>
          <p14:tracePt t="542790" x="7188200" y="5753100"/>
          <p14:tracePt t="542808" x="7181850" y="5746750"/>
          <p14:tracePt t="542830" x="7169150" y="5740400"/>
          <p14:tracePt t="542844" x="7162800" y="5740400"/>
          <p14:tracePt t="542864" x="7150100" y="5740400"/>
          <p14:tracePt t="542879" x="7112000" y="5721350"/>
          <p14:tracePt t="542895" x="7086600" y="5721350"/>
          <p14:tracePt t="542914" x="7042150" y="5715000"/>
          <p14:tracePt t="542928" x="6985000" y="5708650"/>
          <p14:tracePt t="542947" x="6934200" y="5702300"/>
          <p14:tracePt t="542962" x="6915150" y="5702300"/>
          <p14:tracePt t="542977" x="6889750" y="5702300"/>
          <p14:tracePt t="543001" x="6838950" y="5702300"/>
          <p14:tracePt t="543023" x="6819900" y="5702300"/>
          <p14:tracePt t="543046" x="6800850" y="5708650"/>
          <p14:tracePt t="543062" x="6794500" y="5708650"/>
          <p14:tracePt t="543079" x="6788150" y="5715000"/>
          <p14:tracePt t="543096" x="6775450" y="5715000"/>
          <p14:tracePt t="543100" x="6769100" y="5721350"/>
          <p14:tracePt t="543117" x="6762750" y="5721350"/>
          <p14:tracePt t="543145" x="6756400" y="5727700"/>
          <p14:tracePt t="543166" x="6750050" y="5727700"/>
          <p14:tracePt t="543202" x="6750050" y="5734050"/>
          <p14:tracePt t="543244" x="6743700" y="5740400"/>
          <p14:tracePt t="543265" x="6737350" y="5746750"/>
          <p14:tracePt t="543298" x="6737350" y="5753100"/>
          <p14:tracePt t="543318" x="6743700" y="5753100"/>
          <p14:tracePt t="543336" x="6756400" y="5753100"/>
          <p14:tracePt t="543356" x="6762750" y="5753100"/>
          <p14:tracePt t="543379" x="6781800" y="5753100"/>
          <p14:tracePt t="543383" x="6794500" y="5753100"/>
          <p14:tracePt t="543402" x="6813550" y="5753100"/>
          <p14:tracePt t="543423" x="6915150" y="5734050"/>
          <p14:tracePt t="543440" x="6985000" y="5727700"/>
          <p14:tracePt t="543461" x="7080250" y="5708650"/>
          <p14:tracePt t="543474" x="7131050" y="5702300"/>
          <p14:tracePt t="543491" x="7226300" y="5695950"/>
          <p14:tracePt t="543510" x="7296150" y="5676900"/>
          <p14:tracePt t="543525" x="7315200" y="5676900"/>
          <p14:tracePt t="543544" x="7346950" y="5670550"/>
          <p14:tracePt t="543564" x="7359650" y="5670550"/>
          <p14:tracePt t="543624" x="7353300" y="5670550"/>
          <p14:tracePt t="543645" x="7346950" y="5670550"/>
          <p14:tracePt t="543686" x="7340600" y="5670550"/>
          <p14:tracePt t="543699" x="7327900" y="5676900"/>
          <p14:tracePt t="543723" x="7315200" y="5676900"/>
          <p14:tracePt t="543742" x="7296150" y="5676900"/>
          <p14:tracePt t="543757" x="7270750" y="5683250"/>
          <p14:tracePt t="543775" x="7213600" y="5683250"/>
          <p14:tracePt t="543791" x="7137400" y="5689600"/>
          <p14:tracePt t="543808" x="7099300" y="5689600"/>
          <p14:tracePt t="543824" x="7029450" y="5695950"/>
          <p14:tracePt t="543841" x="6972300" y="5708650"/>
          <p14:tracePt t="543858" x="6940550" y="5708650"/>
          <p14:tracePt t="543875" x="6896100" y="5715000"/>
          <p14:tracePt t="543889" x="6883400" y="5721350"/>
          <p14:tracePt t="543911" x="6858000" y="5727700"/>
          <p14:tracePt t="543925" x="6851650" y="5727700"/>
          <p14:tracePt t="543940" x="6845300" y="5727700"/>
          <p14:tracePt t="543974" x="6838950" y="5727700"/>
          <p14:tracePt t="544004" x="6838950" y="5734050"/>
          <p14:tracePt t="544053" x="6838950" y="5740400"/>
          <p14:tracePt t="544090" x="6845300" y="5740400"/>
          <p14:tracePt t="544105" x="6858000" y="5740400"/>
          <p14:tracePt t="544123" x="6877050" y="5740400"/>
          <p14:tracePt t="544141" x="6915150" y="5740400"/>
          <p14:tracePt t="544162" x="6946900" y="5734050"/>
          <p14:tracePt t="544175" x="7010400" y="5734050"/>
          <p14:tracePt t="544190" x="7086600" y="5734050"/>
          <p14:tracePt t="544207" x="7143750" y="5727700"/>
          <p14:tracePt t="544225" x="7219950" y="5727700"/>
          <p14:tracePt t="544240" x="7258050" y="5727700"/>
          <p14:tracePt t="544261" x="7321550" y="5715000"/>
          <p14:tracePt t="544275" x="7334250" y="5715000"/>
          <p14:tracePt t="544291" x="7340600" y="5715000"/>
          <p14:tracePt t="544310" x="7346950" y="5715000"/>
          <p14:tracePt t="544376" x="7340600" y="5715000"/>
          <p14:tracePt t="544396" x="7334250" y="5715000"/>
          <p14:tracePt t="544424" x="7327900" y="5715000"/>
          <p14:tracePt t="544467" x="7321550" y="5715000"/>
          <p14:tracePt t="544519" x="7315200" y="5715000"/>
          <p14:tracePt t="544538" x="7308850" y="5715000"/>
          <p14:tracePt t="544558" x="7289800" y="5715000"/>
          <p14:tracePt t="544573" x="7277100" y="5715000"/>
          <p14:tracePt t="544590" x="7213600" y="5702300"/>
          <p14:tracePt t="544607" x="7067550" y="5683250"/>
          <p14:tracePt t="544623" x="6965950" y="5676900"/>
          <p14:tracePt t="544639" x="6642100" y="5638800"/>
          <p14:tracePt t="544656" x="6146800" y="5581650"/>
          <p14:tracePt t="544671" x="5861050" y="5568950"/>
          <p14:tracePt t="544681" x="5283200" y="5549900"/>
          <p14:tracePt t="544720" x="4438650" y="5588000"/>
          <p14:tracePt t="544756" x="3282950" y="5753100"/>
          <p14:tracePt t="544771" x="3181350" y="5772150"/>
          <p14:tracePt t="544787" x="2971800" y="5829300"/>
          <p14:tracePt t="544805" x="2813050" y="5873750"/>
          <p14:tracePt t="544821" x="2749550" y="5892800"/>
          <p14:tracePt t="544840" x="2622550" y="5949950"/>
          <p14:tracePt t="544857" x="2533650" y="6007100"/>
          <p14:tracePt t="544871" x="2501900" y="6019800"/>
          <p14:tracePt t="544891" x="2438400" y="6070600"/>
          <p14:tracePt t="544910" x="2368550" y="6121400"/>
          <p14:tracePt t="544935" x="2279650" y="6203950"/>
          <p14:tracePt t="544954" x="2216150" y="6248400"/>
          <p14:tracePt t="544969" x="2184400" y="6267450"/>
          <p14:tracePt t="544988" x="2127250" y="6299200"/>
          <p14:tracePt t="545004" x="2089150" y="6318250"/>
          <p14:tracePt t="545023" x="2051050" y="6330950"/>
          <p14:tracePt t="545040" x="2038350" y="6337300"/>
          <p14:tracePt t="545057" x="2025650" y="6337300"/>
          <p14:tracePt t="545088" x="2025650" y="6330950"/>
          <p14:tracePt t="545554" x="2038350" y="6324600"/>
          <p14:tracePt t="545571" x="2082800" y="6311900"/>
          <p14:tracePt t="545589" x="2133600" y="6292850"/>
          <p14:tracePt t="545609" x="2178050" y="6267450"/>
          <p14:tracePt t="545638" x="2222500" y="6242050"/>
          <p14:tracePt t="545653" x="2235200" y="6235700"/>
          <p14:tracePt t="545672" x="2254250" y="6223000"/>
          <p14:tracePt t="545691" x="2260600" y="6223000"/>
          <p14:tracePt t="545699" x="2273300" y="6210300"/>
          <p14:tracePt t="545715" x="2279650" y="6210300"/>
          <p14:tracePt t="545754" x="2292350" y="6203950"/>
          <p14:tracePt t="545771" x="2298700" y="6197600"/>
          <p14:tracePt t="545788" x="2305050" y="6191250"/>
          <p14:tracePt t="545806" x="2311400" y="6191250"/>
          <p14:tracePt t="545824" x="2317750" y="6184900"/>
          <p14:tracePt t="545852" x="2324100" y="6184900"/>
          <p14:tracePt t="545892" x="2330450" y="6178550"/>
          <p14:tracePt t="545913" x="2336800" y="6178550"/>
          <p14:tracePt t="545962" x="2343150" y="6172200"/>
          <p14:tracePt t="545990" x="2349500" y="6172200"/>
          <p14:tracePt t="546025" x="2355850" y="6172200"/>
          <p14:tracePt t="546054" x="2355850" y="6165850"/>
          <p14:tracePt t="546313" x="2362200" y="6165850"/>
          <p14:tracePt t="546383" x="2368550" y="6165850"/>
          <p14:tracePt t="546405" x="2374900" y="6165850"/>
          <p14:tracePt t="546434" x="2387600" y="6165850"/>
          <p14:tracePt t="546454" x="2393950" y="6165850"/>
          <p14:tracePt t="546474" x="2400300" y="6165850"/>
          <p14:tracePt t="546499" x="2438400" y="6159500"/>
          <p14:tracePt t="546517" x="2476500" y="6159500"/>
          <p14:tracePt t="546536" x="2552700" y="6146800"/>
          <p14:tracePt t="546555" x="2647950" y="6140450"/>
          <p14:tracePt t="546572" x="2755900" y="6134100"/>
          <p14:tracePt t="546601" x="2870200" y="6121400"/>
          <p14:tracePt t="546619" x="3003550" y="6115050"/>
          <p14:tracePt t="546635" x="3041650" y="6108700"/>
          <p14:tracePt t="546651" x="3073400" y="6096000"/>
          <p14:tracePt t="546670" x="3124200" y="6089650"/>
          <p14:tracePt t="546689" x="3149600" y="6083300"/>
          <p14:tracePt t="546717" x="3162300" y="6083300"/>
          <p14:tracePt t="546734" x="3168650" y="6083300"/>
          <p14:tracePt t="548472" x="3143250" y="6083300"/>
          <p14:tracePt t="548490" x="3028950" y="6083300"/>
          <p14:tracePt t="548513" x="2901950" y="6083300"/>
          <p14:tracePt t="548531" x="2813050" y="6083300"/>
          <p14:tracePt t="548561" x="2444750" y="6013450"/>
          <p14:tracePt t="548576" x="2343150" y="5994400"/>
          <p14:tracePt t="548596" x="2146300" y="5930900"/>
          <p14:tracePt t="548615" x="1987550" y="5861050"/>
          <p14:tracePt t="548632" x="1885950" y="5803900"/>
          <p14:tracePt t="548660" x="1816100" y="5740400"/>
          <p14:tracePt t="548675" x="1809750" y="5715000"/>
          <p14:tracePt t="548695" x="1797050" y="5689600"/>
          <p14:tracePt t="548707" x="1790700" y="5676900"/>
          <p14:tracePt t="548725" x="1790700" y="5664200"/>
          <p14:tracePt t="548750" x="1784350" y="5657850"/>
          <p14:tracePt t="548766" x="1784350" y="5651500"/>
          <p14:tracePt t="548794" x="1784350" y="5638800"/>
          <p14:tracePt t="548812" x="1790700" y="5632450"/>
          <p14:tracePt t="548830" x="1797050" y="5626100"/>
          <p14:tracePt t="548852" x="1797050" y="5613400"/>
          <p14:tracePt t="548876" x="1797050" y="5600700"/>
          <p14:tracePt t="548898" x="1797050" y="5594350"/>
          <p14:tracePt t="548928" x="1797050" y="5588000"/>
          <p14:tracePt t="549082" x="1803400" y="5588000"/>
          <p14:tracePt t="549138" x="1809750" y="5588000"/>
          <p14:tracePt t="549155" x="1809750" y="5581650"/>
          <p14:tracePt t="549190" x="1816100" y="5581650"/>
          <p14:tracePt t="549226" x="1822450" y="5575300"/>
          <p14:tracePt t="549245" x="1828800" y="5575300"/>
          <p14:tracePt t="549266" x="1835150" y="5568950"/>
          <p14:tracePt t="549314" x="1841500" y="5562600"/>
          <p14:tracePt t="549332" x="1847850" y="5556250"/>
          <p14:tracePt t="549374" x="1860550" y="5549900"/>
          <p14:tracePt t="549392" x="1866900" y="5549900"/>
          <p14:tracePt t="549412" x="1873250" y="5549900"/>
          <p14:tracePt t="549432" x="1873250" y="5543550"/>
          <p14:tracePt t="549460" x="1879600" y="5537200"/>
          <p14:tracePt t="549480" x="1885950" y="5537200"/>
          <p14:tracePt t="549505" x="1892300" y="5530850"/>
          <p14:tracePt t="549543" x="1898650" y="5524500"/>
          <p14:tracePt t="549574" x="1905000" y="5518150"/>
          <p14:tracePt t="549597" x="1911350" y="5518150"/>
          <p14:tracePt t="549679" x="1905000" y="5518150"/>
          <p14:tracePt t="549695" x="1898650" y="5518150"/>
          <p14:tracePt t="549719" x="1866900" y="5530850"/>
          <p14:tracePt t="549728" x="1847850" y="5543550"/>
          <p14:tracePt t="549747" x="1778000" y="5568950"/>
          <p14:tracePt t="549770" x="1663700" y="5613400"/>
          <p14:tracePt t="549791" x="1536700" y="5670550"/>
          <p14:tracePt t="549810" x="1403350" y="5734050"/>
          <p14:tracePt t="549840" x="1231900" y="5816600"/>
          <p14:tracePt t="549857" x="1123950" y="5880100"/>
          <p14:tracePt t="549875" x="996950" y="5969000"/>
          <p14:tracePt t="549890" x="939800" y="6000750"/>
          <p14:tracePt t="549905" x="895350" y="6026150"/>
          <p14:tracePt t="549929" x="742950" y="6127750"/>
          <p14:tracePt t="549950" x="666750" y="6184900"/>
          <p14:tracePt t="549973" x="615950" y="6216650"/>
          <p14:tracePt t="549993" x="577850" y="6248400"/>
          <p14:tracePt t="550020" x="539750" y="6267450"/>
          <p14:tracePt t="550038" x="533400" y="6280150"/>
          <p14:tracePt t="550057" x="527050" y="6280150"/>
          <p14:tracePt t="550413" x="527050" y="6286500"/>
          <p14:tracePt t="550430" x="508000" y="6305550"/>
          <p14:tracePt t="550452" x="482600" y="6330950"/>
          <p14:tracePt t="550473" x="444500" y="6375400"/>
          <p14:tracePt t="550488" x="425450" y="6413500"/>
          <p14:tracePt t="550507" x="412750" y="6432550"/>
          <p14:tracePt t="550525" x="393700" y="6477000"/>
          <p14:tracePt t="551000" x="698500" y="6419850"/>
          <p14:tracePt t="551020" x="819150" y="6388100"/>
          <p14:tracePt t="551043" x="1219200" y="6254750"/>
          <p14:tracePt t="551063" x="1441450" y="6172200"/>
          <p14:tracePt t="551084" x="1625600" y="6102350"/>
          <p14:tracePt t="551102" x="1739900" y="6032500"/>
          <p14:tracePt t="551117" x="1771650" y="6007100"/>
          <p14:tracePt t="551134" x="1803400" y="5981700"/>
          <p14:tracePt t="551154" x="1873250" y="5930900"/>
          <p14:tracePt t="551173" x="1898650" y="5911850"/>
          <p14:tracePt t="551200" x="1917700" y="5899150"/>
          <p14:tracePt t="551219" x="1943100" y="5880100"/>
          <p14:tracePt t="551249" x="1962150" y="5873750"/>
          <p14:tracePt t="551267" x="1974850" y="5867400"/>
          <p14:tracePt t="551288" x="1993900" y="5861050"/>
          <p14:tracePt t="551303" x="1993900" y="5848350"/>
          <p14:tracePt t="551319" x="2000250" y="5848350"/>
          <p14:tracePt t="551338" x="2012950" y="5842000"/>
          <p14:tracePt t="551358" x="2032000" y="5835650"/>
          <p14:tracePt t="551386" x="2038350" y="5829300"/>
          <p14:tracePt t="551406" x="2057400" y="5822950"/>
          <p14:tracePt t="551433" x="2095500" y="5810250"/>
          <p14:tracePt t="551452" x="2120900" y="5803900"/>
          <p14:tracePt t="551467" x="2133600" y="5797550"/>
          <p14:tracePt t="551486" x="2152650" y="5791200"/>
          <p14:tracePt t="551531" x="2159000" y="5791200"/>
          <p14:tracePt t="551572" x="2159000" y="5797550"/>
          <p14:tracePt t="551615" x="2159000" y="5803900"/>
          <p14:tracePt t="551635" x="2152650" y="5810250"/>
          <p14:tracePt t="551665" x="2152650" y="5816600"/>
          <p14:tracePt t="551684" x="2152650" y="5822950"/>
          <p14:tracePt t="551706" x="2152650" y="5829300"/>
          <p14:tracePt t="551734" x="2152650" y="5835650"/>
          <p14:tracePt t="551755" x="2165350" y="5835650"/>
          <p14:tracePt t="551773" x="2184400" y="5848350"/>
          <p14:tracePt t="551797" x="2241550" y="5854700"/>
          <p14:tracePt t="551817" x="2311400" y="5867400"/>
          <p14:tracePt t="551832" x="2362200" y="5867400"/>
          <p14:tracePt t="551853" x="2546350" y="5854700"/>
          <p14:tracePt t="551873" x="2647950" y="5835650"/>
          <p14:tracePt t="551896" x="2749550" y="5810250"/>
          <p14:tracePt t="551916" x="2806700" y="5784850"/>
          <p14:tracePt t="551933" x="2825750" y="5778500"/>
          <p14:tracePt t="551954" x="2851150" y="5772150"/>
          <p14:tracePt t="551957" x="2857500" y="5765800"/>
          <p14:tracePt t="551973" x="2863850" y="5765800"/>
          <p14:tracePt t="551999" x="2863850" y="5759450"/>
          <p14:tracePt t="552036" x="2863850" y="5765800"/>
          <p14:tracePt t="552064" x="2863850" y="5772150"/>
          <p14:tracePt t="552177" x="2857500" y="5778500"/>
          <p14:tracePt t="552332" x="2857500" y="5784850"/>
          <p14:tracePt t="552366" x="2851150" y="5784850"/>
          <p14:tracePt t="552388" x="2844800" y="5784850"/>
          <p14:tracePt t="552416" x="2838450" y="5784850"/>
          <p14:tracePt t="552437" x="2832100" y="5791200"/>
          <p14:tracePt t="552456" x="2819400" y="5791200"/>
          <p14:tracePt t="552480" x="2806700" y="5797550"/>
          <p14:tracePt t="552499" x="2749550" y="5810250"/>
          <p14:tracePt t="552518" x="2622550" y="5848350"/>
          <p14:tracePt t="552548" x="2343150" y="5911850"/>
          <p14:tracePt t="552562" x="2235200" y="5930900"/>
          <p14:tracePt t="552582" x="1981200" y="5975350"/>
          <p14:tracePt t="552602" x="1739900" y="6026150"/>
          <p14:tracePt t="552622" x="1530350" y="6057900"/>
          <p14:tracePt t="552646" x="1346200" y="6102350"/>
          <p14:tracePt t="552662" x="1308100" y="6102350"/>
          <p14:tracePt t="552682" x="1250950" y="6127750"/>
          <p14:tracePt t="552700" x="1225550" y="6134100"/>
          <p14:tracePt t="552730" x="1200150" y="6140450"/>
          <p14:tracePt t="552742" x="1187450" y="6146800"/>
          <p14:tracePt t="552757" x="1168400" y="6146800"/>
          <p14:tracePt t="552779" x="1136650" y="6146800"/>
          <p14:tracePt t="552796" x="1123950" y="6146800"/>
          <p14:tracePt t="552820" x="1054100" y="6146800"/>
          <p14:tracePt t="552841" x="1003300" y="6146800"/>
          <p14:tracePt t="552864" x="958850" y="6146800"/>
          <p14:tracePt t="552880" x="933450" y="6140450"/>
          <p14:tracePt t="552899" x="920750" y="6140450"/>
          <p14:tracePt t="552917" x="901700" y="6140450"/>
          <p14:tracePt t="552946" x="889000" y="6140450"/>
          <p14:tracePt t="553063" x="882650" y="6140450"/>
          <p14:tracePt t="553174" x="876300" y="6140450"/>
          <p14:tracePt t="553834" x="876300" y="6146800"/>
          <p14:tracePt t="554207" x="876300" y="6153150"/>
          <p14:tracePt t="554244" x="876300" y="6159500"/>
          <p14:tracePt t="554277" x="876300" y="6165850"/>
          <p14:tracePt t="554314" x="876300" y="6172200"/>
          <p14:tracePt t="554355" x="869950" y="6178550"/>
          <p14:tracePt t="554398" x="869950" y="6184900"/>
          <p14:tracePt t="554523" x="869950" y="6191250"/>
          <p14:tracePt t="554593" x="869950" y="6197600"/>
          <p14:tracePt t="554706" x="876300" y="6197600"/>
          <p14:tracePt t="554986" x="876300" y="6203950"/>
          <p14:tracePt t="555057" x="869950" y="6203950"/>
          <p14:tracePt t="555142" x="869950" y="6210300"/>
          <p14:tracePt t="555172" x="869950" y="6216650"/>
          <p14:tracePt t="555219" x="869950" y="6223000"/>
          <p14:tracePt t="555359" x="876300" y="6223000"/>
          <p14:tracePt t="555458" x="882650" y="6229350"/>
          <p14:tracePt t="555492" x="889000" y="6229350"/>
          <p14:tracePt t="555510" x="901700" y="6229350"/>
          <p14:tracePt t="555540" x="914400" y="6235700"/>
          <p14:tracePt t="555556" x="920750" y="6235700"/>
          <p14:tracePt t="555585" x="965200" y="6248400"/>
          <p14:tracePt t="555605" x="1009650" y="6254750"/>
          <p14:tracePt t="555629" x="1092200" y="6280150"/>
          <p14:tracePt t="555654" x="1130300" y="6292850"/>
          <p14:tracePt t="555687" x="1187450" y="6311900"/>
          <p14:tracePt t="555716" x="1187450" y="6318250"/>
          <p14:tracePt t="555742" x="1193800" y="6318250"/>
          <p14:tracePt t="555788" x="1193800" y="6324600"/>
          <p14:tracePt t="556321" x="1200150" y="6324600"/>
          <p14:tracePt t="556339" x="1212850" y="6324600"/>
          <p14:tracePt t="556356" x="1219200" y="6324600"/>
          <p14:tracePt t="556384" x="1231900" y="6330950"/>
          <p14:tracePt t="556402" x="1250950" y="6337300"/>
          <p14:tracePt t="556420" x="1282700" y="6343650"/>
          <p14:tracePt t="556452" x="1314450" y="6350000"/>
          <p14:tracePt t="556468" x="1333500" y="6350000"/>
          <p14:tracePt t="556495" x="1365250" y="6362700"/>
          <p14:tracePt t="556500" x="1371600" y="6369050"/>
          <p14:tracePt t="556535" x="1384300" y="6375400"/>
          <p14:tracePt t="556559" x="1390650" y="6381750"/>
          <p14:tracePt t="556595" x="1397000" y="6381750"/>
          <p14:tracePt t="556631" x="1403350" y="6381750"/>
          <p14:tracePt t="556653" x="1403350" y="6388100"/>
          <p14:tracePt t="556672" x="1409700" y="6388100"/>
          <p14:tracePt t="556699" x="1409700" y="6394450"/>
          <p14:tracePt t="556721" x="1422400" y="6394450"/>
          <p14:tracePt t="556759" x="1428750" y="6394450"/>
          <p14:tracePt t="556805" x="1435100" y="6394450"/>
          <p14:tracePt t="556875" x="1441450" y="6394450"/>
          <p14:tracePt t="557143" x="1454150" y="6394450"/>
          <p14:tracePt t="557162" x="1511300" y="6400800"/>
          <p14:tracePt t="557184" x="1562100" y="6407150"/>
          <p14:tracePt t="557205" x="1854200" y="6407150"/>
          <p14:tracePt t="557231" x="2324100" y="6400800"/>
          <p14:tracePt t="557249" x="2514600" y="6388100"/>
          <p14:tracePt t="557267" x="2895600" y="6350000"/>
          <p14:tracePt t="557292" x="3263900" y="6299200"/>
          <p14:tracePt t="557316" x="3651250" y="6210300"/>
          <p14:tracePt t="557339" x="3803650" y="6172200"/>
          <p14:tracePt t="557367" x="3956050" y="6121400"/>
          <p14:tracePt t="557396" x="4064000" y="6076950"/>
          <p14:tracePt t="557416" x="4114800" y="6057900"/>
          <p14:tracePt t="557435" x="4152900" y="6045200"/>
          <p14:tracePt t="557464" x="4216400" y="6019800"/>
          <p14:tracePt t="557483" x="4241800" y="6013450"/>
          <p14:tracePt t="557515" x="4305300" y="5988050"/>
          <p14:tracePt t="557535" x="4343400" y="5975350"/>
          <p14:tracePt t="557563" x="4413250" y="5949950"/>
          <p14:tracePt t="557582" x="4432300" y="5937250"/>
          <p14:tracePt t="557600" x="4483100" y="5924550"/>
          <p14:tracePt t="557627" x="4559300" y="5905500"/>
          <p14:tracePt t="557646" x="4622800" y="5880100"/>
          <p14:tracePt t="557665" x="4641850" y="5873750"/>
          <p14:tracePt t="557697" x="4749800" y="5829300"/>
          <p14:tracePt t="557716" x="4768850" y="5816600"/>
          <p14:tracePt t="557735" x="4819650" y="5797550"/>
          <p14:tracePt t="557761" x="4857750" y="5784850"/>
          <p14:tracePt t="557770" x="4870450" y="5778500"/>
          <p14:tracePt t="557787" x="4883150" y="5772150"/>
          <p14:tracePt t="557814" x="4921250" y="5765800"/>
          <p14:tracePt t="557829" x="4927600" y="5765800"/>
          <p14:tracePt t="557865" x="4940300" y="5765800"/>
          <p14:tracePt t="557884" x="4953000" y="5759450"/>
          <p14:tracePt t="557912" x="4959350" y="5759450"/>
          <p14:tracePt t="557952" x="4965700" y="5759450"/>
          <p14:tracePt t="557986" x="4972050" y="5759450"/>
          <p14:tracePt t="558004" x="4972050" y="5765800"/>
          <p14:tracePt t="558027" x="4978400" y="5765800"/>
          <p14:tracePt t="558056" x="4984750" y="5765800"/>
          <p14:tracePt t="558074" x="4991100" y="5772150"/>
          <p14:tracePt t="558098" x="5003800" y="5778500"/>
          <p14:tracePt t="558129" x="5010150" y="5784850"/>
          <p14:tracePt t="558145" x="5022850" y="5784850"/>
          <p14:tracePt t="558162" x="5035550" y="5784850"/>
          <p14:tracePt t="558181" x="5048250" y="5791200"/>
          <p14:tracePt t="558215" x="5105400" y="5810250"/>
          <p14:tracePt t="558244" x="5137150" y="5816600"/>
          <p14:tracePt t="558263" x="5156200" y="5816600"/>
          <p14:tracePt t="558288" x="5194300" y="5822950"/>
          <p14:tracePt t="558311" x="5213350" y="5822950"/>
          <p14:tracePt t="558329" x="5219700" y="5822950"/>
          <p14:tracePt t="558348" x="5226050" y="5822950"/>
          <p14:tracePt t="558369" x="5232400" y="5822950"/>
          <p14:tracePt t="558393" x="5238750" y="5822950"/>
          <p14:tracePt t="558435" x="5219700" y="5822950"/>
          <p14:tracePt t="558452" x="5143500" y="5822950"/>
          <p14:tracePt t="558476" x="4851400" y="5829300"/>
          <p14:tracePt t="558494" x="4711700" y="5842000"/>
          <p14:tracePt t="558512" x="4394200" y="5861050"/>
          <p14:tracePt t="558531" x="4006850" y="5899150"/>
          <p14:tracePt t="558559" x="3448050" y="5975350"/>
          <p14:tracePt t="558580" x="3149600" y="6038850"/>
          <p14:tracePt t="558609" x="2851150" y="6089650"/>
          <p14:tracePt t="558628" x="2787650" y="6108700"/>
          <p14:tracePt t="558644" x="2679700" y="6134100"/>
          <p14:tracePt t="558665" x="2559050" y="6172200"/>
          <p14:tracePt t="558686" x="2495550" y="6184900"/>
          <p14:tracePt t="558710" x="2432050" y="6197600"/>
          <p14:tracePt t="558730" x="2381250" y="6197600"/>
          <p14:tracePt t="558759" x="2330450" y="6203950"/>
          <p14:tracePt t="558768" x="2317750" y="6203950"/>
          <p14:tracePt t="558785" x="2279650" y="6203950"/>
          <p14:tracePt t="558810" x="2254250" y="6197600"/>
          <p14:tracePt t="558826" x="2222500" y="6191250"/>
          <p14:tracePt t="558844" x="2203450" y="6191250"/>
          <p14:tracePt t="558861" x="2152650" y="6184900"/>
          <p14:tracePt t="558876" x="2095500" y="6172200"/>
          <p14:tracePt t="558892" x="2057400" y="6172200"/>
          <p14:tracePt t="558911" x="1974850" y="6172200"/>
          <p14:tracePt t="558928" x="1924050" y="6178550"/>
          <p14:tracePt t="558959" x="1758950" y="6210300"/>
          <p14:tracePt t="558982" x="1682750" y="6235700"/>
          <p14:tracePt t="559009" x="1631950" y="6254750"/>
          <p14:tracePt t="559029" x="1600200" y="6267450"/>
          <p14:tracePt t="559058" x="1568450" y="6286500"/>
          <p14:tracePt t="559074" x="1562100" y="6292850"/>
          <p14:tracePt t="559093" x="1549400" y="6299200"/>
          <p14:tracePt t="559110" x="1543050" y="6305550"/>
          <p14:tracePt t="559128" x="1530350" y="6305550"/>
          <p14:tracePt t="559158" x="1524000" y="6311900"/>
          <p14:tracePt t="559195" x="1517650" y="6311900"/>
          <p14:tracePt t="559228" x="1511300" y="6311900"/>
          <p14:tracePt t="559320" x="1511300" y="6318250"/>
          <p14:tracePt t="559361" x="1511300" y="6324600"/>
          <p14:tracePt t="559411" x="1517650" y="6324600"/>
          <p14:tracePt t="559429" x="1530350" y="6324600"/>
          <p14:tracePt t="559447" x="1536700" y="6324600"/>
          <p14:tracePt t="559474" x="1600200" y="6305550"/>
          <p14:tracePt t="559493" x="1720850" y="6267450"/>
          <p14:tracePt t="559509" x="1930400" y="6197600"/>
          <p14:tracePt t="559538" x="2311400" y="6076950"/>
          <p14:tracePt t="559556" x="2876550" y="5918200"/>
          <p14:tracePt t="559576" x="3454400" y="5810250"/>
          <p14:tracePt t="559592" x="4019550" y="5664200"/>
          <p14:tracePt t="559621" x="4578350" y="5537200"/>
          <p14:tracePt t="559641" x="4800600" y="5486400"/>
          <p14:tracePt t="559659" x="4889500" y="5461000"/>
          <p14:tracePt t="559681" x="5054600" y="5416550"/>
          <p14:tracePt t="559705" x="5111750" y="5403850"/>
          <p14:tracePt t="559724" x="5143500" y="5397500"/>
          <p14:tracePt t="559742" x="5168900" y="5397500"/>
          <p14:tracePt t="559770" x="5181600" y="5397500"/>
          <p14:tracePt t="559780" x="5187950" y="5397500"/>
          <p14:tracePt t="559805" x="5187950" y="5403850"/>
          <p14:tracePt t="559828" x="5194300" y="5422900"/>
          <p14:tracePt t="559844" x="5194300" y="5429250"/>
          <p14:tracePt t="560193" x="5207000" y="5429250"/>
          <p14:tracePt t="560211" x="5257800" y="5435600"/>
          <p14:tracePt t="560237" x="5334000" y="5461000"/>
          <p14:tracePt t="560254" x="5441950" y="5518150"/>
          <p14:tracePt t="560273" x="5556250" y="5575300"/>
          <p14:tracePt t="560283" x="5638800" y="5607050"/>
          <p14:tracePt t="560303" x="5784850" y="5676900"/>
          <p14:tracePt t="560323" x="5899150" y="5727700"/>
          <p14:tracePt t="560341" x="5943600" y="5759450"/>
          <p14:tracePt t="560370" x="6000750" y="5791200"/>
          <p14:tracePt t="560374" x="6007100" y="5797550"/>
          <p14:tracePt t="560393" x="6019800" y="5810250"/>
          <p14:tracePt t="560422" x="6045200" y="5822950"/>
          <p14:tracePt t="560457" x="6051550" y="5822950"/>
          <p14:tracePt t="560475" x="6057900" y="5829300"/>
          <p14:tracePt t="560501" x="6057900" y="5835650"/>
          <p14:tracePt t="560564" x="6064250" y="5835650"/>
          <p14:tracePt t="560627" x="6070600" y="5842000"/>
          <p14:tracePt t="560683" x="6076950" y="5842000"/>
          <p14:tracePt t="560810" x="6083300" y="5842000"/>
          <p14:tracePt t="560879" x="6089650" y="5842000"/>
          <p14:tracePt t="560936" x="6083300" y="5842000"/>
          <p14:tracePt t="561661" x="6089650" y="5842000"/>
          <p14:tracePt t="561677" x="6102350" y="5835650"/>
          <p14:tracePt t="561698" x="6115050" y="5829300"/>
          <p14:tracePt t="561720" x="6127750" y="5822950"/>
          <p14:tracePt t="561739" x="6140450" y="5816600"/>
          <p14:tracePt t="561765" x="6146800" y="5803900"/>
          <p14:tracePt t="561803" x="6153150" y="5797550"/>
          <p14:tracePt t="561821" x="6165850" y="5797550"/>
          <p14:tracePt t="561854" x="6165850" y="5791200"/>
          <p14:tracePt t="561880" x="6165850" y="5784850"/>
          <p14:tracePt t="561908" x="6172200" y="5778500"/>
          <p14:tracePt t="561971" x="6165850" y="5778500"/>
          <p14:tracePt t="562000" x="6159500" y="5778500"/>
          <p14:tracePt t="562020" x="6153150" y="5778500"/>
          <p14:tracePt t="562038" x="6146800" y="5778500"/>
          <p14:tracePt t="562070" x="6140450" y="5784850"/>
          <p14:tracePt t="562097" x="6134100" y="5784850"/>
          <p14:tracePt t="562119" x="6127750" y="5784850"/>
          <p14:tracePt t="562140" x="6121400" y="5784850"/>
          <p14:tracePt t="562170" x="6115050" y="5784850"/>
          <p14:tracePt t="562202" x="6115050" y="5791200"/>
          <p14:tracePt t="562221" x="6108700" y="5791200"/>
          <p14:tracePt t="562244" x="6102350" y="5791200"/>
          <p14:tracePt t="562265" x="6096000" y="5791200"/>
          <p14:tracePt t="562285" x="6089650" y="5791200"/>
          <p14:tracePt t="562308" x="6083300" y="5791200"/>
          <p14:tracePt t="562333" x="6076950" y="5791200"/>
          <p14:tracePt t="562378" x="6070600" y="5791200"/>
          <p14:tracePt t="562399" x="6064250" y="5791200"/>
          <p14:tracePt t="562435" x="6057900" y="5791200"/>
          <p14:tracePt t="562469" x="6051550" y="5784850"/>
          <p14:tracePt t="562490" x="6051550" y="5778500"/>
          <p14:tracePt t="562518" x="6045200" y="5772150"/>
          <p14:tracePt t="562563" x="6045200" y="5765800"/>
          <p14:tracePt t="562582" x="6038850" y="5759450"/>
          <p14:tracePt t="562645" x="6038850" y="5753100"/>
          <p14:tracePt t="562663" x="6038850" y="5746750"/>
          <p14:tracePt t="562702" x="6038850" y="5740400"/>
          <p14:tracePt t="562729" x="6038850" y="5734050"/>
          <p14:tracePt t="562765" x="6032500" y="5727700"/>
          <p14:tracePt t="562795" x="6032500" y="5721350"/>
          <p14:tracePt t="562884" x="6032500" y="5715000"/>
          <p14:tracePt t="563045" x="6026150" y="5715000"/>
          <p14:tracePt t="563081" x="6019800" y="5721350"/>
          <p14:tracePt t="563116" x="6013450" y="5721350"/>
          <p14:tracePt t="563131" x="6013450" y="5727700"/>
          <p14:tracePt t="563159" x="6007100" y="5727700"/>
          <p14:tracePt t="563179" x="6000750" y="5727700"/>
          <p14:tracePt t="563215" x="5994400" y="5727700"/>
          <p14:tracePt t="563235" x="5988050" y="5727700"/>
          <p14:tracePt t="563253" x="5975350" y="5734050"/>
          <p14:tracePt t="563276" x="5962650" y="5734050"/>
          <p14:tracePt t="563294" x="5956300" y="5734050"/>
          <p14:tracePt t="563314" x="5930900" y="5734050"/>
          <p14:tracePt t="563332" x="5899150" y="5734050"/>
          <p14:tracePt t="563344" x="5880100" y="5734050"/>
          <p14:tracePt t="563362" x="5854700" y="5734050"/>
          <p14:tracePt t="563382" x="5835650" y="5734050"/>
          <p14:tracePt t="563409" x="5822950" y="5740400"/>
          <p14:tracePt t="563446" x="5816600" y="5740400"/>
          <p14:tracePt t="563467" x="5810250" y="5740400"/>
          <p14:tracePt t="563517" x="5816600" y="5740400"/>
          <p14:tracePt t="563538" x="5822950" y="5740400"/>
          <p14:tracePt t="563564" x="5835650" y="5740400"/>
          <p14:tracePt t="563608" x="5854700" y="5740400"/>
          <p14:tracePt t="563612" x="5861050" y="5740400"/>
          <p14:tracePt t="563659" x="5905500" y="5740400"/>
          <p14:tracePt t="563662" x="5930900" y="5740400"/>
          <p14:tracePt t="563683" x="5962650" y="5734050"/>
          <p14:tracePt t="563704" x="6000750" y="5734050"/>
          <p14:tracePt t="563728" x="6032500" y="5734050"/>
          <p14:tracePt t="563746" x="6051550" y="5734050"/>
          <p14:tracePt t="563775" x="6057900" y="5734050"/>
          <p14:tracePt t="564099" x="6051550" y="5734050"/>
          <p14:tracePt t="564169" x="6045200" y="5734050"/>
          <p14:tracePt t="564246" x="6038850" y="5734050"/>
          <p14:tracePt t="564969" x="6038850" y="5740400"/>
          <p14:tracePt t="565048" x="6038850" y="5746750"/>
          <p14:tracePt t="565084" x="6038850" y="5753100"/>
          <p14:tracePt t="565153" x="6045200" y="5753100"/>
          <p14:tracePt t="565170" x="6051550" y="5753100"/>
          <p14:tracePt t="565204" x="6057900" y="5753100"/>
          <p14:tracePt t="565385" x="6051550" y="5753100"/>
          <p14:tracePt t="565401" x="6045200" y="5753100"/>
          <p14:tracePt t="565440" x="6038850" y="5753100"/>
          <p14:tracePt t="565531" x="6032500" y="5753100"/>
          <p14:tracePt t="565560" x="6026150" y="5753100"/>
          <p14:tracePt t="565595" x="6019800" y="5759450"/>
          <p14:tracePt t="565623" x="6013450" y="5759450"/>
          <p14:tracePt t="565666" x="6007100" y="5759450"/>
          <p14:tracePt t="565724" x="6000750" y="5765800"/>
          <p14:tracePt t="565841" x="6013450" y="5765800"/>
          <p14:tracePt t="565887" x="6026150" y="5765800"/>
          <p14:tracePt t="565901" x="6032500" y="5765800"/>
          <p14:tracePt t="565937" x="6038850" y="5759450"/>
          <p14:tracePt t="565960" x="6045200" y="5759450"/>
          <p14:tracePt t="565979" x="6057900" y="5759450"/>
          <p14:tracePt t="566001" x="6076950" y="5753100"/>
          <p14:tracePt t="566017" x="6083300" y="5753100"/>
          <p14:tracePt t="566036" x="6115050" y="5753100"/>
          <p14:tracePt t="566054" x="6140450" y="5746750"/>
          <p14:tracePt t="566073" x="6178550" y="5746750"/>
          <p14:tracePt t="566100" x="6229350" y="5746750"/>
          <p14:tracePt t="566118" x="6242050" y="5753100"/>
          <p14:tracePt t="566136" x="6267450" y="5753100"/>
          <p14:tracePt t="566154" x="6286500" y="5753100"/>
          <p14:tracePt t="566183" x="6305550" y="5753100"/>
          <p14:tracePt t="566236" x="6311900" y="5753100"/>
          <p14:tracePt t="566283" x="6318250" y="5753100"/>
          <p14:tracePt t="566314" x="6324600" y="5753100"/>
          <p14:tracePt t="566354" x="6330950" y="5753100"/>
          <p14:tracePt t="566634" x="6324600" y="5753100"/>
          <p14:tracePt t="566665" x="6318250" y="5753100"/>
          <p14:tracePt t="566698" x="6311900" y="5753100"/>
          <p14:tracePt t="566755" x="6286500" y="5753100"/>
          <p14:tracePt t="566776" x="6254750" y="5753100"/>
          <p14:tracePt t="566799" x="6223000" y="5753100"/>
          <p14:tracePt t="566814" x="6178550" y="5759450"/>
          <p14:tracePt t="566832" x="6153150" y="5759450"/>
          <p14:tracePt t="566848" x="6115050" y="5759450"/>
          <p14:tracePt t="566874" x="6070600" y="5765800"/>
          <p14:tracePt t="566897" x="6045200" y="5765800"/>
          <p14:tracePt t="566912" x="6032500" y="5765800"/>
          <p14:tracePt t="566933" x="6019800" y="5765800"/>
          <p14:tracePt t="566954" x="6007100" y="5765800"/>
          <p14:tracePt t="566984" x="6000750" y="5765800"/>
          <p14:tracePt t="567005" x="5994400" y="5765800"/>
          <p14:tracePt t="567075" x="5988050" y="5765800"/>
          <p14:tracePt t="567096" x="5981700" y="5765800"/>
          <p14:tracePt t="567119" x="5975350" y="5765800"/>
          <p14:tracePt t="567145" x="5969000" y="5765800"/>
          <p14:tracePt t="567182" x="5962650" y="5765800"/>
          <p14:tracePt t="567405" x="5969000" y="5765800"/>
          <p14:tracePt t="567424" x="5981700" y="5765800"/>
          <p14:tracePt t="567447" x="5994400" y="5765800"/>
          <p14:tracePt t="567464" x="6007100" y="5765800"/>
          <p14:tracePt t="567481" x="6038850" y="5765800"/>
          <p14:tracePt t="567506" x="6127750" y="5765800"/>
          <p14:tracePt t="567528" x="6184900" y="5759450"/>
          <p14:tracePt t="567546" x="6223000" y="5759450"/>
          <p14:tracePt t="567562" x="6248400" y="5753100"/>
          <p14:tracePt t="567579" x="6267450" y="5746750"/>
          <p14:tracePt t="567637" x="6261100" y="5746750"/>
          <p14:tracePt t="567659" x="6254750" y="5746750"/>
          <p14:tracePt t="567678" x="6235700" y="5746750"/>
          <p14:tracePt t="567693" x="6223000" y="5746750"/>
          <p14:tracePt t="567718" x="6096000" y="5746750"/>
          <p14:tracePt t="567739" x="6007100" y="5746750"/>
          <p14:tracePt t="567762" x="5626100" y="5734050"/>
          <p14:tracePt t="567781" x="5283200" y="5708650"/>
          <p14:tracePt t="567799" x="4832350" y="5683250"/>
          <p14:tracePt t="567818" x="4387850" y="5683250"/>
          <p14:tracePt t="567845" x="3867150" y="5683250"/>
          <p14:tracePt t="567871" x="3594100" y="5708650"/>
          <p14:tracePt t="567895" x="3282950" y="5753100"/>
          <p14:tracePt t="567910" x="3219450" y="5772150"/>
          <p14:tracePt t="567926" x="3149600" y="5791200"/>
          <p14:tracePt t="567948" x="2946400" y="5867400"/>
          <p14:tracePt t="567970" x="2813050" y="5918200"/>
          <p14:tracePt t="567993" x="2711450" y="5969000"/>
          <p14:tracePt t="568013" x="2578100" y="6051550"/>
          <p14:tracePt t="568031" x="2546350" y="6064250"/>
          <p14:tracePt t="568061" x="2451100" y="6121400"/>
          <p14:tracePt t="568077" x="2400300" y="6159500"/>
          <p14:tracePt t="568094" x="2374900" y="6165850"/>
          <p14:tracePt t="568113" x="2336800" y="6191250"/>
          <p14:tracePt t="568132" x="2292350" y="6210300"/>
          <p14:tracePt t="568149" x="2247900" y="6229350"/>
          <p14:tracePt t="568176" x="2184400" y="6261100"/>
          <p14:tracePt t="568191" x="2165350" y="6267450"/>
          <p14:tracePt t="568210" x="2133600" y="6280150"/>
          <p14:tracePt t="568226" x="2127250" y="6292850"/>
          <p14:tracePt t="568246" x="2101850" y="6305550"/>
          <p14:tracePt t="568261" x="2095500" y="6311900"/>
          <p14:tracePt t="568279" x="2089150" y="6311900"/>
          <p14:tracePt t="568309" x="2082800" y="6318250"/>
          <p14:tracePt t="568359" x="2076450" y="6324600"/>
          <p14:tracePt t="570045" x="2076450" y="6330950"/>
          <p14:tracePt t="570108" x="2082800" y="6330950"/>
          <p14:tracePt t="570139" x="2089150" y="6330950"/>
          <p14:tracePt t="570179" x="2095500" y="6330950"/>
          <p14:tracePt t="570196" x="2101850" y="6337300"/>
          <p14:tracePt t="570219" x="2108200" y="6337300"/>
          <p14:tracePt t="570252" x="2114550" y="6337300"/>
          <p14:tracePt t="570274" x="2133600" y="6337300"/>
          <p14:tracePt t="570290" x="2146300" y="6337300"/>
          <p14:tracePt t="570319" x="2241550" y="6343650"/>
          <p14:tracePt t="570337" x="2311400" y="6343650"/>
          <p14:tracePt t="570354" x="2590800" y="6362700"/>
          <p14:tracePt t="570384" x="2851150" y="6362700"/>
          <p14:tracePt t="570400" x="3187700" y="6362700"/>
          <p14:tracePt t="570421" x="3683000" y="6286500"/>
          <p14:tracePt t="570439" x="4279900" y="6210300"/>
          <p14:tracePt t="570457" x="4851400" y="6134100"/>
          <p14:tracePt t="570474" x="5124450" y="6083300"/>
          <p14:tracePt t="570501" x="5727700" y="5962650"/>
          <p14:tracePt t="570506" x="5873750" y="5943600"/>
          <p14:tracePt t="570523" x="5988050" y="5930900"/>
          <p14:tracePt t="570551" x="6299200" y="5861050"/>
          <p14:tracePt t="570569" x="6457950" y="5822950"/>
          <p14:tracePt t="570586" x="6597650" y="5791200"/>
          <p14:tracePt t="570601" x="6680200" y="5759450"/>
          <p14:tracePt t="570618" x="6737350" y="5740400"/>
          <p14:tracePt t="570639" x="6883400" y="5695950"/>
          <p14:tracePt t="570664" x="6959600" y="5670550"/>
          <p14:tracePt t="570667" x="6985000" y="5670550"/>
          <p14:tracePt t="570683" x="7010400" y="5664200"/>
          <p14:tracePt t="570703" x="7080250" y="5645150"/>
          <p14:tracePt t="570722" x="7099300" y="5638800"/>
          <p14:tracePt t="570751" x="7156450" y="5632450"/>
          <p14:tracePt t="570770" x="7175500" y="5632450"/>
          <p14:tracePt t="570801" x="7200900" y="5632450"/>
          <p14:tracePt t="570818" x="7207250" y="5632450"/>
          <p14:tracePt t="570889" x="7207250" y="5638800"/>
          <p14:tracePt t="570938" x="7200900" y="5638800"/>
          <p14:tracePt t="570972" x="7194550" y="5638800"/>
          <p14:tracePt t="570990" x="7194550" y="5645150"/>
          <p14:tracePt t="571016" x="7188200" y="5645150"/>
          <p14:tracePt t="571034" x="7181850" y="5645150"/>
          <p14:tracePt t="571058" x="7175500" y="5645150"/>
          <p14:tracePt t="571079" x="7169150" y="5651500"/>
          <p14:tracePt t="571117" x="7156450" y="5651500"/>
          <p14:tracePt t="571132" x="7156450" y="5657850"/>
          <p14:tracePt t="571169" x="7150100" y="5657850"/>
          <p14:tracePt t="571190" x="7143750" y="5657850"/>
          <p14:tracePt t="571210" x="7143750" y="5664200"/>
          <p14:tracePt t="571232" x="7137400" y="5664200"/>
          <p14:tracePt t="571251" x="7131050" y="5670550"/>
          <p14:tracePt t="571271" x="7124700" y="5670550"/>
          <p14:tracePt t="571291" x="7118350" y="5676900"/>
          <p14:tracePt t="571338" x="7118350" y="5683250"/>
          <p14:tracePt t="571373" x="7112000" y="5683250"/>
          <p14:tracePt t="571392" x="7105650" y="5683250"/>
          <p14:tracePt t="571414" x="7105650" y="5689600"/>
          <p14:tracePt t="571436" x="7099300" y="5695950"/>
          <p14:tracePt t="571456" x="7092950" y="5702300"/>
          <p14:tracePt t="571482" x="7092950" y="5708650"/>
          <p14:tracePt t="572037" x="7118350" y="5708650"/>
          <p14:tracePt t="572052" x="7137400" y="5708650"/>
          <p14:tracePt t="572079" x="7156450" y="5708650"/>
          <p14:tracePt t="572099" x="7181850" y="5708650"/>
          <p14:tracePt t="572118" x="7194550" y="5708650"/>
          <p14:tracePt t="572143" x="7226300" y="5708650"/>
          <p14:tracePt t="572167" x="7258050" y="5702300"/>
          <p14:tracePt t="572186" x="7270750" y="5702300"/>
          <p14:tracePt t="572211" x="7283450" y="5702300"/>
          <p14:tracePt t="572248" x="7296150" y="5702300"/>
          <p14:tracePt t="572278" x="7302500" y="5702300"/>
          <p14:tracePt t="572333" x="7308850" y="5702300"/>
          <p14:tracePt t="572375" x="7315200" y="5702300"/>
          <p14:tracePt t="572403" x="7327900" y="5702300"/>
          <p14:tracePt t="572426" x="7334250" y="5702300"/>
          <p14:tracePt t="572473" x="7340600" y="5702300"/>
          <p14:tracePt t="572494" x="7346950" y="5702300"/>
          <p14:tracePt t="572518" x="7353300" y="5702300"/>
          <p14:tracePt t="572718" x="7346950" y="5702300"/>
          <p14:tracePt t="572737" x="7340600" y="5702300"/>
          <p14:tracePt t="572778" x="7334250" y="5702300"/>
          <p14:tracePt t="572826" x="7327900" y="5702300"/>
          <p14:tracePt t="572863" x="7321550" y="5702300"/>
          <p14:tracePt t="572915" x="7308850" y="5702300"/>
          <p14:tracePt t="572937" x="7302500" y="5702300"/>
          <p14:tracePt t="572963" x="7296150" y="5702300"/>
          <p14:tracePt t="572982" x="7283450" y="5702300"/>
          <p14:tracePt t="573011" x="7277100" y="5702300"/>
          <p14:tracePt t="573027" x="7270750" y="5702300"/>
          <p14:tracePt t="573065" x="7258050" y="5702300"/>
          <p14:tracePt t="573086" x="7245350" y="5702300"/>
          <p14:tracePt t="573119" x="7239000" y="5702300"/>
          <p14:tracePt t="573147" x="7232650" y="5702300"/>
          <p14:tracePt t="573176" x="7226300" y="5702300"/>
          <p14:tracePt t="573199" x="7226300" y="5708650"/>
          <p14:tracePt t="573224" x="7226300" y="5715000"/>
          <p14:tracePt t="573262" x="7239000" y="5721350"/>
          <p14:tracePt t="573299" x="7251700" y="5727700"/>
          <p14:tracePt t="573318" x="7277100" y="5734050"/>
          <p14:tracePt t="573343" x="7308850" y="5740400"/>
          <p14:tracePt t="573359" x="7346950" y="5740400"/>
          <p14:tracePt t="573378" x="7359650" y="5746750"/>
          <p14:tracePt t="573406" x="7397750" y="5746750"/>
          <p14:tracePt t="573432" x="7404100" y="5746750"/>
          <p14:tracePt t="573527" x="7397750" y="5746750"/>
          <p14:tracePt t="573550" x="7391400" y="5746750"/>
          <p14:tracePt t="573581" x="7385050" y="5746750"/>
          <p14:tracePt t="573601" x="7378700" y="5746750"/>
          <p14:tracePt t="573624" x="7372350" y="5746750"/>
          <p14:tracePt t="573645" x="7353300" y="5746750"/>
          <p14:tracePt t="573664" x="7321550" y="5740400"/>
          <p14:tracePt t="573692" x="7283450" y="5740400"/>
          <p14:tracePt t="573708" x="7226300" y="5740400"/>
          <p14:tracePt t="573728" x="7175500" y="5740400"/>
          <p14:tracePt t="573745" x="7156450" y="5740400"/>
          <p14:tracePt t="573772" x="7112000" y="5740400"/>
          <p14:tracePt t="573777" x="7099300" y="5740400"/>
          <p14:tracePt t="573793" x="7092950" y="5740400"/>
          <p14:tracePt t="573821" x="7080250" y="5740400"/>
          <p14:tracePt t="573841" x="7080250" y="5746750"/>
          <p14:tracePt t="573873" x="7080250" y="5753100"/>
          <p14:tracePt t="573926" x="7086600" y="5753100"/>
          <p14:tracePt t="573945" x="7099300" y="5753100"/>
          <p14:tracePt t="573962" x="7105650" y="5753100"/>
          <p14:tracePt t="573989" x="7112000" y="5753100"/>
          <p14:tracePt t="574008" x="7131050" y="5753100"/>
          <p14:tracePt t="574024" x="7143750" y="5753100"/>
          <p14:tracePt t="574057" x="7194550" y="5740400"/>
          <p14:tracePt t="574074" x="7207250" y="5734050"/>
          <p14:tracePt t="574094" x="7226300" y="5727700"/>
          <p14:tracePt t="574121" x="7232650" y="5721350"/>
          <p14:tracePt t="574143" x="7239000" y="5715000"/>
          <p14:tracePt t="574229" x="7232650" y="5715000"/>
          <p14:tracePt t="574250" x="7226300" y="5715000"/>
          <p14:tracePt t="574272" x="7213600" y="5715000"/>
          <p14:tracePt t="574289" x="7200900" y="5715000"/>
          <p14:tracePt t="574339" x="7105650" y="5702300"/>
          <p14:tracePt t="574362" x="7048500" y="5695950"/>
          <p14:tracePt t="574390" x="6953250" y="5683250"/>
          <p14:tracePt t="574404" x="6921500" y="5676900"/>
          <p14:tracePt t="574424" x="6870700" y="5676900"/>
          <p14:tracePt t="574428" x="6845300" y="5676900"/>
          <p14:tracePt t="574444" x="6832600" y="5676900"/>
          <p14:tracePt t="574473" x="6794500" y="5676900"/>
          <p14:tracePt t="574502" x="6781800" y="5683250"/>
          <p14:tracePt t="574523" x="6769100" y="5689600"/>
          <p14:tracePt t="574557" x="6762750" y="5689600"/>
          <p14:tracePt t="574580" x="6756400" y="5689600"/>
          <p14:tracePt t="574629" x="6756400" y="5695950"/>
          <p14:tracePt t="574713" x="6750050" y="5695950"/>
          <p14:tracePt t="574734" x="6737350" y="5695950"/>
          <p14:tracePt t="574755" x="6711950" y="5702300"/>
          <p14:tracePt t="574770" x="6654800" y="5721350"/>
          <p14:tracePt t="574789" x="6521450" y="5746750"/>
          <p14:tracePt t="574819" x="6305550" y="5765800"/>
          <p14:tracePt t="574838" x="5791200" y="5803900"/>
          <p14:tracePt t="574854" x="5556250" y="5803900"/>
          <p14:tracePt t="574870" x="5314950" y="5816600"/>
          <p14:tracePt t="574895" x="4584700" y="5886450"/>
          <p14:tracePt t="574900" x="4349750" y="5905500"/>
          <p14:tracePt t="574920" x="4127500" y="5930900"/>
          <p14:tracePt t="574938" x="3810000" y="5975350"/>
          <p14:tracePt t="574957" x="3606800" y="6019800"/>
          <p14:tracePt t="574976" x="3378200" y="6096000"/>
          <p14:tracePt t="575001" x="3257550" y="6134100"/>
          <p14:tracePt t="575020" x="3168650" y="6165850"/>
          <p14:tracePt t="575036" x="3130550" y="6178550"/>
          <p14:tracePt t="575056" x="3060700" y="6203950"/>
          <p14:tracePt t="575074" x="3016250" y="6216650"/>
          <p14:tracePt t="575093" x="2965450" y="6235700"/>
          <p14:tracePt t="575123" x="2882900" y="6261100"/>
          <p14:tracePt t="575152" x="2851150" y="6267450"/>
          <p14:tracePt t="575169" x="2832100" y="6273800"/>
          <p14:tracePt t="575191" x="2800350" y="6286500"/>
          <p14:tracePt t="575217" x="2794000" y="6292850"/>
          <p14:tracePt t="575295" x="2787650" y="6292850"/>
          <p14:tracePt t="575324" x="2781300" y="6292850"/>
          <p14:tracePt t="576500" x="2806700" y="6286500"/>
          <p14:tracePt t="576515" x="2863850" y="6261100"/>
          <p14:tracePt t="576534" x="2990850" y="6191250"/>
          <p14:tracePt t="576554" x="3238500" y="6038850"/>
          <p14:tracePt t="576578" x="3359150" y="5962650"/>
          <p14:tracePt t="576597" x="3486150" y="5880100"/>
          <p14:tracePt t="576616" x="3556000" y="5854700"/>
          <p14:tracePt t="576633" x="3683000" y="5765800"/>
          <p14:tracePt t="576662" x="3790950" y="5708650"/>
          <p14:tracePt t="576666" x="3810000" y="5695950"/>
          <p14:tracePt t="576683" x="3829050" y="5676900"/>
          <p14:tracePt t="576715" x="3854450" y="5670550"/>
          <p14:tracePt t="576752" x="3848100" y="5676900"/>
          <p14:tracePt t="576771" x="3841750" y="5702300"/>
          <p14:tracePt t="576797" x="3829050" y="570230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6|2.2|35.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3.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3|128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7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2|3|2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4|47.1|8.5|40.3|9.5|2.5|28.6|1.4|5.8|20.7|1.4|40.7|11.6|1.4|16.8|50.8|14.2|21|22.8|37.4|21.1|19.6|22.3|64|32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2.6|9.1|82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2.1|4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1|21.7|24.7|4.1|37.4|13.2|8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3|2.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0.9"/>
</p:tagLst>
</file>

<file path=ppt/theme/theme1.xml><?xml version="1.0" encoding="utf-8"?>
<a:theme xmlns:a="http://schemas.openxmlformats.org/drawingml/2006/main" name="CISC1480">
  <a:themeElements>
    <a:clrScheme name="CISC1480.po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CISC1480.po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CISC1480.po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ISC1480.po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ISC1480.po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ISC1480.po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ISC1480.po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ISC1480.po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ISC1480.po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D:\CISC1480\CISC1480.pot</Template>
  <TotalTime>7460</TotalTime>
  <Words>3027</Words>
  <Application>Microsoft Office PowerPoint</Application>
  <PresentationFormat>On-screen Show (4:3)</PresentationFormat>
  <Paragraphs>544</Paragraphs>
  <Slides>30</Slides>
  <Notes>10</Notes>
  <HiddenSlides>0</HiddenSlides>
  <MMClips>30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Monotype Sorts</vt:lpstr>
      <vt:lpstr>新細明體</vt:lpstr>
      <vt:lpstr>Arial</vt:lpstr>
      <vt:lpstr>Arial Narrow</vt:lpstr>
      <vt:lpstr>Lucida Console</vt:lpstr>
      <vt:lpstr>Times New Roman</vt:lpstr>
      <vt:lpstr>CISC1480</vt:lpstr>
      <vt:lpstr>Awk is Good at Data Validation (證實) </vt:lpstr>
      <vt:lpstr>Awk is Good at Data Validation (證實) </vt:lpstr>
      <vt:lpstr>PowerPoint Presentation</vt:lpstr>
      <vt:lpstr>Data Validation</vt:lpstr>
      <vt:lpstr>Data Validation</vt:lpstr>
      <vt:lpstr>Data Validation</vt:lpstr>
      <vt:lpstr>Data Validation</vt:lpstr>
      <vt:lpstr>Data Validation</vt:lpstr>
      <vt:lpstr>How Awk handles strings vs numbers</vt:lpstr>
      <vt:lpstr>Built-in Variables for Separating Things</vt:lpstr>
      <vt:lpstr>PowerPoint Presentation</vt:lpstr>
      <vt:lpstr>Field &amp; Record Separator Examples</vt:lpstr>
      <vt:lpstr>Field &amp; Record Separator Examples</vt:lpstr>
      <vt:lpstr>Field &amp; Record Separator Examples</vt:lpstr>
      <vt:lpstr>Field &amp; Record Separator Examples</vt:lpstr>
      <vt:lpstr>Field &amp; Record Separator Examples</vt:lpstr>
      <vt:lpstr>Field &amp; Record Separator Examples</vt:lpstr>
      <vt:lpstr>Field &amp; Record Separator Examples</vt:lpstr>
      <vt:lpstr>Field &amp; Record Separator Examples</vt:lpstr>
      <vt:lpstr>Field &amp; Record Separator Examples</vt:lpstr>
      <vt:lpstr>Field &amp; Record Separator Examples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 of Built-In Variables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Command Notation</dc:title>
  <dc:creator>Me</dc:creator>
  <cp:lastModifiedBy>Me</cp:lastModifiedBy>
  <cp:revision>439</cp:revision>
  <cp:lastPrinted>1999-10-31T21:08:02Z</cp:lastPrinted>
  <dcterms:created xsi:type="dcterms:W3CDTF">1999-08-07T15:16:11Z</dcterms:created>
  <dcterms:modified xsi:type="dcterms:W3CDTF">2021-05-24T04:03:44Z</dcterms:modified>
</cp:coreProperties>
</file>

<file path=docProps/thumbnail.jpeg>
</file>